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05739" y="717849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73510" y="711385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73510" y="704921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73510" y="698456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02427" y="6919925"/>
              <a:ext cx="1338854" cy="0"/>
            </a:xfrm>
            <a:custGeom>
              <a:avLst/>
              <a:pathLst>
                <a:path w="1338854" h="0">
                  <a:moveTo>
                    <a:pt x="0" y="0"/>
                  </a:moveTo>
                  <a:lnTo>
                    <a:pt x="133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73510" y="685528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73510" y="679064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05739" y="6725997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73510" y="666135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73510" y="659671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02427" y="6532070"/>
              <a:ext cx="1338854" cy="0"/>
            </a:xfrm>
            <a:custGeom>
              <a:avLst/>
              <a:pathLst>
                <a:path w="1338854" h="0">
                  <a:moveTo>
                    <a:pt x="0" y="0"/>
                  </a:moveTo>
                  <a:lnTo>
                    <a:pt x="133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73510" y="646742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73510" y="640278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73510" y="633814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73510" y="627349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73510" y="62088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73510" y="614421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437968" y="6079572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37968" y="6014929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973510" y="595028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973510" y="588564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973510" y="582100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973510" y="575635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73510" y="569171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73510" y="562707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73510" y="556243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73510" y="549778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73510" y="543314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973510" y="536850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05739" y="530386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05739" y="523921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973510" y="517457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973510" y="510993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05739" y="504529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05739" y="498064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973510" y="491600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973510" y="485136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705739" y="478672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05739" y="472207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705739" y="4657437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973510" y="459279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973510" y="452815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973510" y="446350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973510" y="439886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973510" y="433422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973510" y="426958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05739" y="420493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973510" y="414029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973510" y="407565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37968" y="401101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705739" y="394636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705739" y="388172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5739" y="381708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73510" y="375244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973510" y="368779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973510" y="362315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973510" y="355851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37968" y="349387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37968" y="3429229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437968" y="3364586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437968" y="3299944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437968" y="323530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705739" y="317065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705739" y="310601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973510" y="304137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973510" y="297673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973510" y="291208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705739" y="284744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705739" y="278280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705739" y="271816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973510" y="265351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973510" y="258887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73510" y="252423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73510" y="245959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973510" y="239494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437968" y="2330306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70198" y="2265663"/>
              <a:ext cx="1071083" cy="0"/>
            </a:xfrm>
            <a:custGeom>
              <a:avLst/>
              <a:pathLst>
                <a:path w="1071083" h="0">
                  <a:moveTo>
                    <a:pt x="0" y="0"/>
                  </a:moveTo>
                  <a:lnTo>
                    <a:pt x="107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973510" y="220102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973510" y="213637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73510" y="207173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437968" y="2007093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3510" y="194245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73510" y="187780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05739" y="181316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73510" y="174852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73510" y="168388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73510" y="161923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73510" y="155459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73510" y="148995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05739" y="142531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634656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634656" y="613840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02427" y="7113852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05739" y="704921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902427" y="670175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37968" y="677447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705739" y="68229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37968" y="662903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902427" y="6435106"/>
              <a:ext cx="1071083" cy="0"/>
            </a:xfrm>
            <a:custGeom>
              <a:avLst/>
              <a:pathLst>
                <a:path w="1071083" h="0">
                  <a:moveTo>
                    <a:pt x="0" y="0"/>
                  </a:moveTo>
                  <a:lnTo>
                    <a:pt x="107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902427" y="571326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437968" y="6241178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437968" y="585332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437968" y="530386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705739" y="553011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705739" y="514225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37968" y="478672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705739" y="488368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705739" y="443118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902427" y="355285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70198" y="398623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437968" y="41564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705739" y="410797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437968" y="379122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705739" y="372012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705739" y="359083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70198" y="311948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437968" y="308446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705739" y="297673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437968" y="27181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05739" y="252423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34656" y="188723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70198" y="192225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37968" y="2136378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37968" y="186164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705739" y="191013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37968" y="168388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170198" y="147379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705739" y="152227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705739" y="7113852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973510" y="7049210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973510" y="70492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973510" y="6984567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902427" y="6138404"/>
              <a:ext cx="0" cy="781520"/>
            </a:xfrm>
            <a:custGeom>
              <a:avLst/>
              <a:pathLst>
                <a:path w="0" h="781520">
                  <a:moveTo>
                    <a:pt x="0" y="0"/>
                  </a:moveTo>
                  <a:lnTo>
                    <a:pt x="0" y="781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973510" y="682296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973510" y="6790640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05739" y="6725997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973510" y="662903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973510" y="659671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902427" y="6138404"/>
              <a:ext cx="0" cy="393665"/>
            </a:xfrm>
            <a:custGeom>
              <a:avLst/>
              <a:pathLst>
                <a:path w="0" h="393665">
                  <a:moveTo>
                    <a:pt x="0" y="0"/>
                  </a:moveTo>
                  <a:lnTo>
                    <a:pt x="0" y="393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973510" y="6435106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973510" y="640278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973510" y="624117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973510" y="624117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73510" y="620885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973510" y="614421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437968" y="5713264"/>
              <a:ext cx="0" cy="366307"/>
            </a:xfrm>
            <a:custGeom>
              <a:avLst/>
              <a:pathLst>
                <a:path w="0" h="366307">
                  <a:moveTo>
                    <a:pt x="0" y="0"/>
                  </a:moveTo>
                  <a:lnTo>
                    <a:pt x="0" y="366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437968" y="5713264"/>
              <a:ext cx="0" cy="301665"/>
            </a:xfrm>
            <a:custGeom>
              <a:avLst/>
              <a:pathLst>
                <a:path w="0" h="301665">
                  <a:moveTo>
                    <a:pt x="0" y="0"/>
                  </a:moveTo>
                  <a:lnTo>
                    <a:pt x="0" y="301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73510" y="5853323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73510" y="585332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73510" y="582100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73510" y="5756359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973510" y="5530111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73510" y="5530111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73510" y="553011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73510" y="549778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73510" y="5433147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3510" y="5368504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705739" y="53038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05739" y="523921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73510" y="514225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73510" y="510993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705739" y="4786722"/>
              <a:ext cx="0" cy="258570"/>
            </a:xfrm>
            <a:custGeom>
              <a:avLst/>
              <a:pathLst>
                <a:path w="0" h="258570">
                  <a:moveTo>
                    <a:pt x="0" y="0"/>
                  </a:moveTo>
                  <a:lnTo>
                    <a:pt x="0" y="258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05739" y="4786722"/>
              <a:ext cx="0" cy="193927"/>
            </a:xfrm>
            <a:custGeom>
              <a:avLst/>
              <a:pathLst>
                <a:path w="0" h="193927">
                  <a:moveTo>
                    <a:pt x="0" y="0"/>
                  </a:moveTo>
                  <a:lnTo>
                    <a:pt x="0" y="193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973510" y="488368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73510" y="485136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705739" y="47867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705739" y="472207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705739" y="4657437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73510" y="4431188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973510" y="443118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973510" y="443118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973510" y="439886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973510" y="433422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973510" y="4269581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705739" y="4156457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973510" y="41079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973510" y="407565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437968" y="3986232"/>
              <a:ext cx="0" cy="24779"/>
            </a:xfrm>
            <a:custGeom>
              <a:avLst/>
              <a:pathLst>
                <a:path w="0" h="24779">
                  <a:moveTo>
                    <a:pt x="0" y="0"/>
                  </a:moveTo>
                  <a:lnTo>
                    <a:pt x="0" y="2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705739" y="3791227"/>
              <a:ext cx="0" cy="155142"/>
            </a:xfrm>
            <a:custGeom>
              <a:avLst/>
              <a:pathLst>
                <a:path w="0" h="155142">
                  <a:moveTo>
                    <a:pt x="0" y="0"/>
                  </a:moveTo>
                  <a:lnTo>
                    <a:pt x="0" y="1551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705739" y="3791227"/>
              <a:ext cx="0" cy="90499"/>
            </a:xfrm>
            <a:custGeom>
              <a:avLst/>
              <a:pathLst>
                <a:path w="0" h="90499">
                  <a:moveTo>
                    <a:pt x="0" y="0"/>
                  </a:moveTo>
                  <a:lnTo>
                    <a:pt x="0" y="9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705739" y="3791227"/>
              <a:ext cx="0" cy="25857"/>
            </a:xfrm>
            <a:custGeom>
              <a:avLst/>
              <a:pathLst>
                <a:path w="0" h="25857">
                  <a:moveTo>
                    <a:pt x="0" y="0"/>
                  </a:moveTo>
                  <a:lnTo>
                    <a:pt x="0" y="25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973510" y="372012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73510" y="368779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973510" y="359083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73510" y="355851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37968" y="3119483"/>
              <a:ext cx="0" cy="374387"/>
            </a:xfrm>
            <a:custGeom>
              <a:avLst/>
              <a:pathLst>
                <a:path w="0" h="374387">
                  <a:moveTo>
                    <a:pt x="0" y="0"/>
                  </a:moveTo>
                  <a:lnTo>
                    <a:pt x="0" y="374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437968" y="3119483"/>
              <a:ext cx="0" cy="309745"/>
            </a:xfrm>
            <a:custGeom>
              <a:avLst/>
              <a:pathLst>
                <a:path w="0" h="309745">
                  <a:moveTo>
                    <a:pt x="0" y="0"/>
                  </a:moveTo>
                  <a:lnTo>
                    <a:pt x="0" y="309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437968" y="3119483"/>
              <a:ext cx="0" cy="245102"/>
            </a:xfrm>
            <a:custGeom>
              <a:avLst/>
              <a:pathLst>
                <a:path w="0" h="245102">
                  <a:moveTo>
                    <a:pt x="0" y="0"/>
                  </a:moveTo>
                  <a:lnTo>
                    <a:pt x="0" y="245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437968" y="3119483"/>
              <a:ext cx="0" cy="180460"/>
            </a:xfrm>
            <a:custGeom>
              <a:avLst/>
              <a:pathLst>
                <a:path w="0" h="180460">
                  <a:moveTo>
                    <a:pt x="0" y="0"/>
                  </a:moveTo>
                  <a:lnTo>
                    <a:pt x="0" y="180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437968" y="3119483"/>
              <a:ext cx="0" cy="115817"/>
            </a:xfrm>
            <a:custGeom>
              <a:avLst/>
              <a:pathLst>
                <a:path w="0" h="115817">
                  <a:moveTo>
                    <a:pt x="0" y="0"/>
                  </a:moveTo>
                  <a:lnTo>
                    <a:pt x="0" y="115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05739" y="3084469"/>
              <a:ext cx="0" cy="86190"/>
            </a:xfrm>
            <a:custGeom>
              <a:avLst/>
              <a:pathLst>
                <a:path w="0" h="86190">
                  <a:moveTo>
                    <a:pt x="0" y="0"/>
                  </a:moveTo>
                  <a:lnTo>
                    <a:pt x="0" y="86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705739" y="3084469"/>
              <a:ext cx="0" cy="21547"/>
            </a:xfrm>
            <a:custGeom>
              <a:avLst/>
              <a:pathLst>
                <a:path w="0" h="21547">
                  <a:moveTo>
                    <a:pt x="0" y="0"/>
                  </a:moveTo>
                  <a:lnTo>
                    <a:pt x="0" y="21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973510" y="297673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973510" y="29767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973510" y="291208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705739" y="2718161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705739" y="271816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705739" y="27181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73510" y="2524234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73510" y="2524234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73510" y="25242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73510" y="2459591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73510" y="2394949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437968" y="2330306"/>
              <a:ext cx="0" cy="789177"/>
            </a:xfrm>
            <a:custGeom>
              <a:avLst/>
              <a:pathLst>
                <a:path w="0" h="789177">
                  <a:moveTo>
                    <a:pt x="0" y="789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170198" y="1887235"/>
              <a:ext cx="0" cy="378428"/>
            </a:xfrm>
            <a:custGeom>
              <a:avLst/>
              <a:pathLst>
                <a:path w="0" h="378428">
                  <a:moveTo>
                    <a:pt x="0" y="0"/>
                  </a:moveTo>
                  <a:lnTo>
                    <a:pt x="0" y="378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973510" y="2136378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973510" y="21363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973510" y="2071736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437968" y="1922250"/>
              <a:ext cx="0" cy="84843"/>
            </a:xfrm>
            <a:custGeom>
              <a:avLst/>
              <a:pathLst>
                <a:path w="0" h="84843">
                  <a:moveTo>
                    <a:pt x="0" y="0"/>
                  </a:moveTo>
                  <a:lnTo>
                    <a:pt x="0" y="84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973510" y="191013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973510" y="1877808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705739" y="1813166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73510" y="168388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73510" y="16838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73510" y="1619238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73510" y="15222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3510" y="1489953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05739" y="1425311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634656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634656" y="4012820"/>
              <a:ext cx="0" cy="2125584"/>
            </a:xfrm>
            <a:custGeom>
              <a:avLst/>
              <a:pathLst>
                <a:path w="0" h="2125584">
                  <a:moveTo>
                    <a:pt x="0" y="0"/>
                  </a:moveTo>
                  <a:lnTo>
                    <a:pt x="0" y="2125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902427" y="6138404"/>
              <a:ext cx="0" cy="975447"/>
            </a:xfrm>
            <a:custGeom>
              <a:avLst/>
              <a:pathLst>
                <a:path w="0" h="975447">
                  <a:moveTo>
                    <a:pt x="0" y="0"/>
                  </a:moveTo>
                  <a:lnTo>
                    <a:pt x="0" y="975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705739" y="7049210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902427" y="6138404"/>
              <a:ext cx="0" cy="563351"/>
            </a:xfrm>
            <a:custGeom>
              <a:avLst/>
              <a:pathLst>
                <a:path w="0" h="563351">
                  <a:moveTo>
                    <a:pt x="0" y="0"/>
                  </a:moveTo>
                  <a:lnTo>
                    <a:pt x="0" y="563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37968" y="6701756"/>
              <a:ext cx="0" cy="72722"/>
            </a:xfrm>
            <a:custGeom>
              <a:avLst/>
              <a:pathLst>
                <a:path w="0" h="72722">
                  <a:moveTo>
                    <a:pt x="0" y="0"/>
                  </a:moveTo>
                  <a:lnTo>
                    <a:pt x="0" y="7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705739" y="6774479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37968" y="6629033"/>
              <a:ext cx="0" cy="72722"/>
            </a:xfrm>
            <a:custGeom>
              <a:avLst/>
              <a:pathLst>
                <a:path w="0" h="72722">
                  <a:moveTo>
                    <a:pt x="0" y="72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902427" y="6138404"/>
              <a:ext cx="0" cy="296701"/>
            </a:xfrm>
            <a:custGeom>
              <a:avLst/>
              <a:pathLst>
                <a:path w="0" h="296701">
                  <a:moveTo>
                    <a:pt x="0" y="0"/>
                  </a:moveTo>
                  <a:lnTo>
                    <a:pt x="0" y="296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902427" y="5713264"/>
              <a:ext cx="0" cy="425139"/>
            </a:xfrm>
            <a:custGeom>
              <a:avLst/>
              <a:pathLst>
                <a:path w="0" h="425139">
                  <a:moveTo>
                    <a:pt x="0" y="42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437968" y="5713264"/>
              <a:ext cx="0" cy="527913"/>
            </a:xfrm>
            <a:custGeom>
              <a:avLst/>
              <a:pathLst>
                <a:path w="0" h="527913">
                  <a:moveTo>
                    <a:pt x="0" y="0"/>
                  </a:moveTo>
                  <a:lnTo>
                    <a:pt x="0" y="527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437968" y="5713264"/>
              <a:ext cx="0" cy="140058"/>
            </a:xfrm>
            <a:custGeom>
              <a:avLst/>
              <a:pathLst>
                <a:path w="0" h="140058">
                  <a:moveTo>
                    <a:pt x="0" y="0"/>
                  </a:moveTo>
                  <a:lnTo>
                    <a:pt x="0" y="1400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437968" y="5303862"/>
              <a:ext cx="0" cy="409402"/>
            </a:xfrm>
            <a:custGeom>
              <a:avLst/>
              <a:pathLst>
                <a:path w="0" h="409402">
                  <a:moveTo>
                    <a:pt x="0" y="40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705739" y="5303862"/>
              <a:ext cx="0" cy="226248"/>
            </a:xfrm>
            <a:custGeom>
              <a:avLst/>
              <a:pathLst>
                <a:path w="0" h="226248">
                  <a:moveTo>
                    <a:pt x="0" y="0"/>
                  </a:moveTo>
                  <a:lnTo>
                    <a:pt x="0" y="226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705739" y="5142255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437968" y="4786722"/>
              <a:ext cx="0" cy="926542"/>
            </a:xfrm>
            <a:custGeom>
              <a:avLst/>
              <a:pathLst>
                <a:path w="0" h="926542">
                  <a:moveTo>
                    <a:pt x="0" y="9265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705739" y="4786722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705739" y="4431188"/>
              <a:ext cx="0" cy="355533"/>
            </a:xfrm>
            <a:custGeom>
              <a:avLst/>
              <a:pathLst>
                <a:path w="0" h="355533">
                  <a:moveTo>
                    <a:pt x="0" y="3555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902427" y="3552858"/>
              <a:ext cx="0" cy="2585546"/>
            </a:xfrm>
            <a:custGeom>
              <a:avLst/>
              <a:pathLst>
                <a:path w="0" h="2585546">
                  <a:moveTo>
                    <a:pt x="0" y="25855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170198" y="3552858"/>
              <a:ext cx="0" cy="433374"/>
            </a:xfrm>
            <a:custGeom>
              <a:avLst/>
              <a:pathLst>
                <a:path w="0" h="433374">
                  <a:moveTo>
                    <a:pt x="0" y="0"/>
                  </a:moveTo>
                  <a:lnTo>
                    <a:pt x="0" y="43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37968" y="3986232"/>
              <a:ext cx="0" cy="170225"/>
            </a:xfrm>
            <a:custGeom>
              <a:avLst/>
              <a:pathLst>
                <a:path w="0" h="170225">
                  <a:moveTo>
                    <a:pt x="0" y="0"/>
                  </a:moveTo>
                  <a:lnTo>
                    <a:pt x="0" y="170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05739" y="4107975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37968" y="3791227"/>
              <a:ext cx="0" cy="195004"/>
            </a:xfrm>
            <a:custGeom>
              <a:avLst/>
              <a:pathLst>
                <a:path w="0" h="195004">
                  <a:moveTo>
                    <a:pt x="0" y="195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705739" y="3720120"/>
              <a:ext cx="0" cy="71106"/>
            </a:xfrm>
            <a:custGeom>
              <a:avLst/>
              <a:pathLst>
                <a:path w="0" h="71106">
                  <a:moveTo>
                    <a:pt x="0" y="711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705739" y="3590835"/>
              <a:ext cx="0" cy="200391"/>
            </a:xfrm>
            <a:custGeom>
              <a:avLst/>
              <a:pathLst>
                <a:path w="0" h="200391">
                  <a:moveTo>
                    <a:pt x="0" y="200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170198" y="3119483"/>
              <a:ext cx="0" cy="433374"/>
            </a:xfrm>
            <a:custGeom>
              <a:avLst/>
              <a:pathLst>
                <a:path w="0" h="433374">
                  <a:moveTo>
                    <a:pt x="0" y="43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437968" y="3084469"/>
              <a:ext cx="0" cy="35014"/>
            </a:xfrm>
            <a:custGeom>
              <a:avLst/>
              <a:pathLst>
                <a:path w="0" h="35014">
                  <a:moveTo>
                    <a:pt x="0" y="35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705739" y="297673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437968" y="2718161"/>
              <a:ext cx="0" cy="401322"/>
            </a:xfrm>
            <a:custGeom>
              <a:avLst/>
              <a:pathLst>
                <a:path w="0" h="401322">
                  <a:moveTo>
                    <a:pt x="0" y="401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705739" y="2524234"/>
              <a:ext cx="0" cy="193927"/>
            </a:xfrm>
            <a:custGeom>
              <a:avLst/>
              <a:pathLst>
                <a:path w="0" h="193927">
                  <a:moveTo>
                    <a:pt x="0" y="1939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634656" y="1887235"/>
              <a:ext cx="0" cy="2125584"/>
            </a:xfrm>
            <a:custGeom>
              <a:avLst/>
              <a:pathLst>
                <a:path w="0" h="2125584">
                  <a:moveTo>
                    <a:pt x="0" y="212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170198" y="1887235"/>
              <a:ext cx="0" cy="35014"/>
            </a:xfrm>
            <a:custGeom>
              <a:avLst/>
              <a:pathLst>
                <a:path w="0" h="35014">
                  <a:moveTo>
                    <a:pt x="0" y="0"/>
                  </a:moveTo>
                  <a:lnTo>
                    <a:pt x="0" y="35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437968" y="1922250"/>
              <a:ext cx="0" cy="214128"/>
            </a:xfrm>
            <a:custGeom>
              <a:avLst/>
              <a:pathLst>
                <a:path w="0" h="214128">
                  <a:moveTo>
                    <a:pt x="0" y="0"/>
                  </a:moveTo>
                  <a:lnTo>
                    <a:pt x="0" y="214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437968" y="1861648"/>
              <a:ext cx="0" cy="60602"/>
            </a:xfrm>
            <a:custGeom>
              <a:avLst/>
              <a:pathLst>
                <a:path w="0" h="60602">
                  <a:moveTo>
                    <a:pt x="0" y="60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05739" y="1861648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437968" y="1683881"/>
              <a:ext cx="0" cy="238369"/>
            </a:xfrm>
            <a:custGeom>
              <a:avLst/>
              <a:pathLst>
                <a:path w="0" h="238369">
                  <a:moveTo>
                    <a:pt x="0" y="2383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170198" y="1473793"/>
              <a:ext cx="0" cy="413442"/>
            </a:xfrm>
            <a:custGeom>
              <a:avLst/>
              <a:pathLst>
                <a:path w="0" h="413442">
                  <a:moveTo>
                    <a:pt x="0" y="413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5739" y="1473793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49314" y="717849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249314" y="71138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249314" y="704921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49314" y="698456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249314" y="691992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249314" y="685528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49314" y="679064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249314" y="672599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249314" y="666135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249314" y="659671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249314" y="653207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249314" y="646742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249314" y="640278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49314" y="633814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249314" y="627349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249314" y="620885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249314" y="614421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249314" y="607957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249314" y="601492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249314" y="595028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249314" y="588564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249314" y="582100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249314" y="575635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49314" y="569171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249314" y="56270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249314" y="556243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249314" y="549778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249314" y="543314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49314" y="536850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249314" y="530386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249314" y="523921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249314" y="517457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49314" y="510993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49314" y="504529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49314" y="498064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49314" y="491600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49314" y="485136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49314" y="478672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49314" y="472207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49314" y="465743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49314" y="459279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49314" y="45281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9314" y="446350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249314" y="439886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249314" y="433422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249314" y="426958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249314" y="420493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249314" y="414029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249314" y="407565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249314" y="401101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249314" y="394636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249314" y="388172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249314" y="381708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249314" y="375244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249314" y="368779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249314" y="362315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249314" y="355851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249314" y="349387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249314" y="342922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49314" y="336458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249314" y="329994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249314" y="323530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249314" y="317065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249314" y="310601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249314" y="30413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249314" y="297673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249314" y="291208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3249314" y="284744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3249314" y="278280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3249314" y="271816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249314" y="265351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49314" y="258887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249314" y="252423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249314" y="245959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49314" y="239494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249314" y="233030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249314" y="226566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249314" y="220102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249314" y="213637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249314" y="207173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5C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249314" y="200709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772B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249314" y="194245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3D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249314" y="187780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249314" y="181316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249314" y="174852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249314" y="168388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49314" y="161923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249314" y="155459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249314" y="148995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249314" y="142531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2D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329645" y="7154421"/>
              <a:ext cx="404835" cy="4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329645" y="7076059"/>
              <a:ext cx="632644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329645" y="7012210"/>
              <a:ext cx="55677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329645" y="6947536"/>
              <a:ext cx="596502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329645" y="6882957"/>
              <a:ext cx="676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329645" y="6830383"/>
              <a:ext cx="1044721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329645" y="6765740"/>
              <a:ext cx="542226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3329645" y="6688235"/>
              <a:ext cx="93635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3329645" y="6624355"/>
              <a:ext cx="91095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3329645" y="6572670"/>
              <a:ext cx="6578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3329645" y="6508028"/>
              <a:ext cx="53130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3329645" y="6430269"/>
              <a:ext cx="82802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3329645" y="6378743"/>
              <a:ext cx="578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3329645" y="6301746"/>
              <a:ext cx="683269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3329645" y="6237103"/>
              <a:ext cx="737482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3329645" y="6172651"/>
              <a:ext cx="8386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3329645" y="6107215"/>
              <a:ext cx="75545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3329645" y="6041810"/>
              <a:ext cx="8206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3329645" y="5978724"/>
              <a:ext cx="61101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3329645" y="5912493"/>
              <a:ext cx="563885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3329645" y="5847883"/>
              <a:ext cx="60739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3329645" y="5783240"/>
              <a:ext cx="52405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3329645" y="5718598"/>
              <a:ext cx="9652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3329645" y="5654717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3329645" y="5590075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3329645" y="5525432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3329645" y="5460790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3329645" y="5396147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3329645" y="5332108"/>
              <a:ext cx="549530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3329645" y="5266100"/>
              <a:ext cx="8567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3329645" y="5202251"/>
              <a:ext cx="54216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3329645" y="5136815"/>
              <a:ext cx="70845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3329645" y="5072172"/>
              <a:ext cx="68682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3329645" y="5008292"/>
              <a:ext cx="5025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3329645" y="4943650"/>
              <a:ext cx="961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3329645" y="4879007"/>
              <a:ext cx="66891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3329645" y="4815159"/>
              <a:ext cx="6002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3329645" y="4762680"/>
              <a:ext cx="67952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3329645" y="4698037"/>
              <a:ext cx="6723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3329645" y="4621231"/>
              <a:ext cx="90758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3329645" y="4567927"/>
              <a:ext cx="44834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3329645" y="4491152"/>
              <a:ext cx="49531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3329645" y="4425747"/>
              <a:ext cx="9001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3329645" y="4373999"/>
              <a:ext cx="52777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3329645" y="4296462"/>
              <a:ext cx="49887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3329645" y="4244714"/>
              <a:ext cx="607396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3329645" y="4168733"/>
              <a:ext cx="72315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3329645" y="4103329"/>
              <a:ext cx="76647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3329645" y="4039448"/>
              <a:ext cx="71579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3329645" y="3973250"/>
              <a:ext cx="7772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3329645" y="3922327"/>
              <a:ext cx="6867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3329645" y="3857685"/>
              <a:ext cx="56042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3329645" y="3793042"/>
              <a:ext cx="4736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3329645" y="3728400"/>
              <a:ext cx="71217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3329645" y="3651593"/>
              <a:ext cx="6399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3329645" y="3586157"/>
              <a:ext cx="81713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3329645" y="3521514"/>
              <a:ext cx="9471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3329645" y="3456903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3329645" y="3405187"/>
              <a:ext cx="56401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3329645" y="3326824"/>
              <a:ext cx="889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3329645" y="3262976"/>
              <a:ext cx="78826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3329645" y="3211259"/>
              <a:ext cx="72296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3329645" y="3146617"/>
              <a:ext cx="4880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3329645" y="3069017"/>
              <a:ext cx="5133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3329645" y="3016538"/>
              <a:ext cx="545846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3329645" y="2951895"/>
              <a:ext cx="47721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3329645" y="2874327"/>
              <a:ext cx="7989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3329645" y="2809684"/>
              <a:ext cx="6217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3329645" y="2745042"/>
              <a:ext cx="5279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3329645" y="2693294"/>
              <a:ext cx="62896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3329645" y="2615757"/>
              <a:ext cx="8314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3329645" y="2551083"/>
              <a:ext cx="89650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3329645" y="2486472"/>
              <a:ext cx="7700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3329645" y="2421829"/>
              <a:ext cx="70134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3329645" y="2357187"/>
              <a:ext cx="791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3329645" y="2306264"/>
              <a:ext cx="4736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3329645" y="2241622"/>
              <a:ext cx="60012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3329645" y="2163259"/>
              <a:ext cx="7338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3329645" y="2099379"/>
              <a:ext cx="6001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4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3329645" y="2034736"/>
              <a:ext cx="45914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05C82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3329645" y="1970126"/>
              <a:ext cx="71579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772B0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3329645" y="1905483"/>
              <a:ext cx="61819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3D5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3329645" y="1840841"/>
              <a:ext cx="5278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3329645" y="1776198"/>
              <a:ext cx="5819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C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329645" y="1710762"/>
              <a:ext cx="10485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329645" y="1646119"/>
              <a:ext cx="105926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3329645" y="1581477"/>
              <a:ext cx="6073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3329645" y="1517596"/>
              <a:ext cx="61092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3329645" y="1452192"/>
              <a:ext cx="66154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3329645" y="1388311"/>
              <a:ext cx="50611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2D9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443" name="pl442"/>
            <p:cNvSpPr/>
            <p:nvPr/>
          </p:nvSpPr>
          <p:spPr>
            <a:xfrm>
              <a:off x="1634656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086222" y="714617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086222" y="708153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086222" y="701688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086222" y="695224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086222" y="688760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086222" y="682296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086222" y="675831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086222" y="669367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086222" y="662903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086222" y="656439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086222" y="649974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086222" y="643510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086222" y="637046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086222" y="630582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086222" y="624117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086222" y="617653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086222" y="611189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086222" y="604725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086222" y="598260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086222" y="591796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086222" y="585332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086222" y="578868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086222" y="572403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086222" y="565939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086222" y="559475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086222" y="553011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086222" y="546546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086222" y="540082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086222" y="533618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086222" y="527154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086222" y="520689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086222" y="514225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086222" y="507761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086222" y="501297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086222" y="494832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086222" y="488368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086222" y="481904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086222" y="475440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086222" y="468975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086222" y="462511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086222" y="456047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086222" y="449583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086222" y="443118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086222" y="436654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086222" y="430190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086222" y="423726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086222" y="417261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086222" y="410797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086222" y="404333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086222" y="397869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086222" y="391404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086222" y="384940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086222" y="378476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086222" y="372012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086222" y="365547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086222" y="359083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086222" y="352619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086222" y="346155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086222" y="339690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086222" y="333226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086222" y="326762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086222" y="320298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086222" y="313833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086222" y="307369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086222" y="300905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086222" y="294441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086222" y="287976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086222" y="281512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086222" y="275048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086222" y="268584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086222" y="262119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086222" y="255655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086222" y="249191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086222" y="242727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086222" y="236262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086222" y="229798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086222" y="223334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086222" y="216870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086222" y="210405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086222" y="203941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086222" y="197477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086222" y="191013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086222" y="184548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086222" y="178084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086222" y="171620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086222" y="165156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086222" y="158691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086222" y="152227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086222" y="145763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086222" y="139299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295083" y="714617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295083" y="708153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295083" y="701688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295083" y="695224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295083" y="688760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295083" y="682296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295083" y="675831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295083" y="669367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295083" y="662903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295083" y="656439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295083" y="649974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295083" y="643510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295083" y="637046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295083" y="630582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295083" y="624117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295083" y="617653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295083" y="611189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295083" y="604725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295083" y="598260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295083" y="591796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295083" y="585332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295083" y="578868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295083" y="572403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295083" y="565939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295083" y="559475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295083" y="553011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295083" y="546546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295083" y="540082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295083" y="533618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295083" y="527154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295083" y="520689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295083" y="514225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295083" y="507761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295083" y="501297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295083" y="494832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295083" y="488368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295083" y="481904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295083" y="475440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295083" y="468975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295083" y="462511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295083" y="456047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295083" y="449583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295083" y="443118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295083" y="436654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295083" y="430190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295083" y="423726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295083" y="417261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295083" y="410797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295083" y="404333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295083" y="397869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295083" y="391404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295083" y="384940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295083" y="378476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295083" y="372012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295083" y="365547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295083" y="359083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295083" y="352619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295083" y="346155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295083" y="339690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295083" y="333226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295083" y="326762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295083" y="320298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295083" y="313833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295083" y="307369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295083" y="300905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295083" y="294441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295083" y="287976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295083" y="281512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295083" y="275048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295083" y="268584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295083" y="262119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295083" y="255655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295083" y="249191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295083" y="242727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295083" y="236262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295083" y="229798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295083" y="223334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295083" y="216870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295083" y="210405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295083" y="203941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295083" y="197477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295083" y="191013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295083" y="184548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295083" y="178084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295083" y="171620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295083" y="165156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295083" y="158691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295083" y="152227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295083" y="145763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295083" y="139299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503945" y="71461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503945" y="708153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503945" y="70168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503945" y="695224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503945" y="68876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5503945" y="682296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5503945" y="67583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5503945" y="669367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5503945" y="66290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5503945" y="656439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5503945" y="64997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5503945" y="643510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5503945" y="63704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5503945" y="630582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5503945" y="62411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5503945" y="617653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5503945" y="61118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5503945" y="604725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5503945" y="59826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5503945" y="591796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5503945" y="585332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5503945" y="578868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5503945" y="572403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5503945" y="565939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5503945" y="559475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5503945" y="553011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5503945" y="546546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5503945" y="540082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5503945" y="533618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5503945" y="52715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5503945" y="520689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5503945" y="51422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5503945" y="507761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5503945" y="50129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5503945" y="494832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5503945" y="488368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5503945" y="481904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5503945" y="47544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5503945" y="468975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5503945" y="46251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5503945" y="45604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5503945" y="44958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5503945" y="44311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5503945" y="436654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5503945" y="43019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5503945" y="42372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5503945" y="41726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5503945" y="41079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5503945" y="40433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5503945" y="39786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5503945" y="39140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5503945" y="384940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5503945" y="37847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5503945" y="372012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5503945" y="3655478"/>
              <a:ext cx="208861" cy="6464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5503945" y="359083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5503945" y="35261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5503945" y="346155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5503945" y="33969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5503945" y="333226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5503945" y="326762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5503945" y="320298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5503945" y="313833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5503945" y="307369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5503945" y="300905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5503945" y="294441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5503945" y="287976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5503945" y="281512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5503945" y="275048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5503945" y="26858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5503945" y="262119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5503945" y="25565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5503945" y="249191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5503945" y="24272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5503945" y="236262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5503945" y="2297985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5503945" y="223334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5503945" y="21687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5503945" y="210405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5503945" y="20394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5503945" y="197477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5503945" y="19101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5503945" y="184548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5503945" y="1780845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5503945" y="171620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5503945" y="16515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5503945" y="158691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5503945" y="15222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5503945" y="145763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5503945" y="13929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5712806" y="71461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5712806" y="708153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5712806" y="70168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5712806" y="695224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5712806" y="68876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5712806" y="682296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5712806" y="67583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5712806" y="669367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5712806" y="66290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5712806" y="656439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5712806" y="64997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5712806" y="643510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5712806" y="63704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5712806" y="630582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5712806" y="62411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5712806" y="617653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5712806" y="61118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5712806" y="6047251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5712806" y="59826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5712806" y="591796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5712806" y="585332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5712806" y="578868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5712806" y="572403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5712806" y="565939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5712806" y="559475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5712806" y="553011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5712806" y="5465468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5712806" y="540082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5712806" y="533618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5712806" y="52715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5712806" y="520689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5712806" y="51422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5712806" y="507761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5712806" y="50129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5712806" y="494832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712806" y="4883685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5712806" y="481904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5712806" y="47544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5712806" y="468975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5712806" y="46251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712806" y="45604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5712806" y="44958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5712806" y="44311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5712806" y="436654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5712806" y="43019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712806" y="42372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5712806" y="41726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5712806" y="41079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5712806" y="40433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5712806" y="39786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5712806" y="39140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5712806" y="384940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5712806" y="37847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5712806" y="372012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5712806" y="36554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5712806" y="359083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5712806" y="35261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5712806" y="346155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5712806" y="33969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5712806" y="333226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5712806" y="326762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12806" y="320298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5712806" y="313833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5712806" y="307369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5712806" y="300905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5712806" y="294441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12806" y="287976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5712806" y="281512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5712806" y="275048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5712806" y="26858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5712806" y="262119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12806" y="25565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5712806" y="249191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5712806" y="24272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5712806" y="236262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5712806" y="229798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5712806" y="2233342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5712806" y="2168700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5712806" y="2104057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5712806" y="2039415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5712806" y="1974772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5712806" y="1910130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5712806" y="1845487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5712806" y="1780845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5712806" y="1716202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5712806" y="1651560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712806" y="1586917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5712806" y="1522275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5712806" y="1457632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5712806" y="1392990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5921667" y="71461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5921667" y="708153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5921667" y="70168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5921667" y="695224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5921667" y="68876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5921667" y="682296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5921667" y="67583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5921667" y="669367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5921667" y="66290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5921667" y="656439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5921667" y="64997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5921667" y="643510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921667" y="63704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921667" y="630582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5921667" y="62411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921667" y="617653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921667" y="61118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5921667" y="604725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921667" y="59826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921667" y="591796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5921667" y="585332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921667" y="578868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921667" y="572403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5921667" y="565939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921667" y="559475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5921667" y="553011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5921667" y="546546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5921667" y="540082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5921667" y="533618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5921667" y="52715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5921667" y="520689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5921667" y="51422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5921667" y="507761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5921667" y="50129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5921667" y="494832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5921667" y="488368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5921667" y="481904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5921667" y="47544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5921667" y="468975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5921667" y="46251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5921667" y="45604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5921667" y="44958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5921667" y="44311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5921667" y="436654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5921667" y="43019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5921667" y="42372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5921667" y="41726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5921667" y="41079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5921667" y="40433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5921667" y="39786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5921667" y="39140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5921667" y="384940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5921667" y="37847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5921667" y="372012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5921667" y="36554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5921667" y="359083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5921667" y="35261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5921667" y="346155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921667" y="3396908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5921667" y="333226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5921667" y="326762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5921667" y="320298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921667" y="313833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5921667" y="307369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5921667" y="300905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5921667" y="294441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5921667" y="287976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5921667" y="281512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5921667" y="275048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5921667" y="26858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5921667" y="262119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5921667" y="25565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5921667" y="249191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5921667" y="24272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5921667" y="236262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5921667" y="229798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5921667" y="223334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5921667" y="21687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5921667" y="210405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5921667" y="20394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5921667" y="197477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5921667" y="19101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5921667" y="184548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5921667" y="178084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5921667" y="171620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5921667" y="16515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921667" y="158691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5921667" y="15222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921667" y="145763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5921667" y="13929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307257" y="714617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307257" y="708153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307257" y="701688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307257" y="695224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307257" y="688760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307257" y="682296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307257" y="675831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307257" y="669367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307257" y="662903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307257" y="656439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307257" y="649974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307257" y="643510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307257" y="637046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307257" y="630582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307257" y="624117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307257" y="617653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307257" y="611189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307257" y="604725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307257" y="598260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307257" y="591796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307257" y="585332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307257" y="578868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307257" y="572403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307257" y="565939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307257" y="559475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307257" y="553011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307257" y="546546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307257" y="540082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307257" y="533618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307257" y="527154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307257" y="520689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307257" y="514225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307257" y="507761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307257" y="501297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307257" y="494832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307257" y="488368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307257" y="481904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307257" y="475440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307257" y="468975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307257" y="462511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307257" y="456047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307257" y="449583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307257" y="443118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307257" y="436654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307257" y="430190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307257" y="423726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307257" y="417261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307257" y="410797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307257" y="404333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307257" y="397869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307257" y="391404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307257" y="384940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307257" y="378476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307257" y="372012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307257" y="365547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307257" y="359083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307257" y="352619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307257" y="346155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307257" y="339690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307257" y="333226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307257" y="326762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307257" y="320298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307257" y="313833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307257" y="307369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307257" y="300905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307257" y="294441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307257" y="287976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307257" y="281512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307257" y="275048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307257" y="268584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307257" y="262119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307257" y="255655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307257" y="249191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307257" y="242727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307257" y="236262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307257" y="229798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307257" y="223334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307257" y="2168700"/>
              <a:ext cx="24099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307257" y="2104057"/>
              <a:ext cx="24099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307257" y="2039415"/>
              <a:ext cx="24099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307257" y="197477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307257" y="191013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307257" y="184548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307257" y="178084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307257" y="171620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307257" y="165156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307257" y="158691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307257" y="152227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307257" y="145763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307257" y="139299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1366885" y="2297985"/>
              <a:ext cx="1874395" cy="4912831"/>
            </a:xfrm>
            <a:prstGeom prst="rect">
              <a:avLst/>
            </a:prstGeom>
            <a:solidFill>
              <a:srgbClr val="52560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1634656" y="1392990"/>
              <a:ext cx="1606625" cy="904995"/>
            </a:xfrm>
            <a:prstGeom prst="rect">
              <a:avLst/>
            </a:prstGeom>
            <a:solidFill>
              <a:srgbClr val="68111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8816207" y="2114382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7" name="tx986"/>
            <p:cNvSpPr/>
            <p:nvPr/>
          </p:nvSpPr>
          <p:spPr>
            <a:xfrm>
              <a:off x="8885796" y="2166422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988" name="pic9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365058"/>
              <a:ext cx="219455" cy="1097280"/>
            </a:xfrm>
            <a:prstGeom prst="rect">
              <a:avLst/>
            </a:prstGeom>
          </p:spPr>
        </p:pic>
        <p:sp>
          <p:nvSpPr>
            <p:cNvPr id="989" name="pl988"/>
            <p:cNvSpPr/>
            <p:nvPr/>
          </p:nvSpPr>
          <p:spPr>
            <a:xfrm>
              <a:off x="9061361" y="324669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9061361" y="29509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9061361" y="265522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8885796" y="324669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8885796" y="295096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8885796" y="265522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tx994"/>
            <p:cNvSpPr/>
            <p:nvPr/>
          </p:nvSpPr>
          <p:spPr>
            <a:xfrm>
              <a:off x="9174841" y="322179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996" name="tx995"/>
            <p:cNvSpPr/>
            <p:nvPr/>
          </p:nvSpPr>
          <p:spPr>
            <a:xfrm>
              <a:off x="9174841" y="292606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997" name="tx996"/>
            <p:cNvSpPr/>
            <p:nvPr/>
          </p:nvSpPr>
          <p:spPr>
            <a:xfrm>
              <a:off x="9174841" y="263032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998" name="rc997"/>
            <p:cNvSpPr/>
            <p:nvPr/>
          </p:nvSpPr>
          <p:spPr>
            <a:xfrm>
              <a:off x="8816207" y="3539127"/>
              <a:ext cx="1109041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9" name="tx998"/>
            <p:cNvSpPr/>
            <p:nvPr/>
          </p:nvSpPr>
          <p:spPr>
            <a:xfrm>
              <a:off x="8885796" y="3590918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000" name="rc999"/>
            <p:cNvSpPr/>
            <p:nvPr/>
          </p:nvSpPr>
          <p:spPr>
            <a:xfrm>
              <a:off x="8885796" y="378980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8887596" y="3791602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8885796" y="400925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8887596" y="4011058"/>
              <a:ext cx="215856" cy="21585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tx1003"/>
            <p:cNvSpPr/>
            <p:nvPr/>
          </p:nvSpPr>
          <p:spPr>
            <a:xfrm>
              <a:off x="9174841" y="3859216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005" name="tx1004"/>
            <p:cNvSpPr/>
            <p:nvPr/>
          </p:nvSpPr>
          <p:spPr>
            <a:xfrm>
              <a:off x="9174841" y="4078672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006" name="rc1005"/>
            <p:cNvSpPr/>
            <p:nvPr/>
          </p:nvSpPr>
          <p:spPr>
            <a:xfrm>
              <a:off x="8816207" y="43055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7" name="tx1006"/>
            <p:cNvSpPr/>
            <p:nvPr/>
          </p:nvSpPr>
          <p:spPr>
            <a:xfrm>
              <a:off x="8885796" y="43849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008" name="rc1007"/>
            <p:cNvSpPr/>
            <p:nvPr/>
          </p:nvSpPr>
          <p:spPr>
            <a:xfrm>
              <a:off x="8885796" y="45561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8887596" y="4557978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8885796" y="47756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8887596" y="4777434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8885796" y="49950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8887596" y="4996890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8885796" y="52145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8887596" y="5216346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8885796" y="54340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8887596" y="5435802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tx1017"/>
            <p:cNvSpPr/>
            <p:nvPr/>
          </p:nvSpPr>
          <p:spPr>
            <a:xfrm>
              <a:off x="9174841" y="46427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019" name="tx1018"/>
            <p:cNvSpPr/>
            <p:nvPr/>
          </p:nvSpPr>
          <p:spPr>
            <a:xfrm>
              <a:off x="9174841" y="48622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020" name="tx1019"/>
            <p:cNvSpPr/>
            <p:nvPr/>
          </p:nvSpPr>
          <p:spPr>
            <a:xfrm>
              <a:off x="9174841" y="50816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021" name="tx1020"/>
            <p:cNvSpPr/>
            <p:nvPr/>
          </p:nvSpPr>
          <p:spPr>
            <a:xfrm>
              <a:off x="9174841" y="53011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022" name="tx1021"/>
            <p:cNvSpPr/>
            <p:nvPr/>
          </p:nvSpPr>
          <p:spPr>
            <a:xfrm>
              <a:off x="9174841" y="55187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023" name="rc1022"/>
            <p:cNvSpPr/>
            <p:nvPr/>
          </p:nvSpPr>
          <p:spPr>
            <a:xfrm>
              <a:off x="8816207" y="5730247"/>
              <a:ext cx="791727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4" name="tx1023"/>
            <p:cNvSpPr/>
            <p:nvPr/>
          </p:nvSpPr>
          <p:spPr>
            <a:xfrm>
              <a:off x="8885796" y="5784457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1025" name="rc1024"/>
            <p:cNvSpPr/>
            <p:nvPr/>
          </p:nvSpPr>
          <p:spPr>
            <a:xfrm>
              <a:off x="8885796" y="598092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8894796" y="5989922"/>
              <a:ext cx="201455" cy="201456"/>
            </a:xfrm>
            <a:prstGeom prst="rect">
              <a:avLst/>
            </a:prstGeom>
            <a:solidFill>
              <a:srgbClr val="52560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8885796" y="62003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8894796" y="6209378"/>
              <a:ext cx="201455" cy="201456"/>
            </a:xfrm>
            <a:prstGeom prst="rect">
              <a:avLst/>
            </a:prstGeom>
            <a:solidFill>
              <a:srgbClr val="68111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tx1028"/>
            <p:cNvSpPr/>
            <p:nvPr/>
          </p:nvSpPr>
          <p:spPr>
            <a:xfrm>
              <a:off x="9174841" y="6050200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1030" name="tx1029"/>
            <p:cNvSpPr/>
            <p:nvPr/>
          </p:nvSpPr>
          <p:spPr>
            <a:xfrm>
              <a:off x="9174841" y="6269656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31" name="tx1030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032" name="tx1031"/>
            <p:cNvSpPr/>
            <p:nvPr/>
          </p:nvSpPr>
          <p:spPr>
            <a:xfrm>
              <a:off x="1018783" y="942406"/>
              <a:ext cx="31380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&amp; 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2025-05-20T12:26:29Z</dcterms:modified>
  <cp:category/>
</cp:coreProperties>
</file>