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43866"/>
              <a:ext cx="7658245" cy="120677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900101" y="1358560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221303" y="1353359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221303" y="1348157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78900" y="13429559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221303" y="1337754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221303" y="1332552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7698" y="13273511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221303" y="1322149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221303" y="1316947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900101" y="1311746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221303" y="1306544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221303" y="1301343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21303" y="1296141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221303" y="1290939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221303" y="1285738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221303" y="1280536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21303" y="1275334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936497" y="12701333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221303" y="1264931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221303" y="1259730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221303" y="1254528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221303" y="1249326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221303" y="1244125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221303" y="1238923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221303" y="1233722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21303" y="1228520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221303" y="122331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21303" y="1218117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221303" y="1212915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221303" y="1207713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221303" y="1202512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257698" y="11973107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221303" y="1192109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221303" y="1186907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900101" y="1181705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900101" y="1176504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900101" y="1171302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900101" y="1166101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900101" y="1160899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900101" y="1155697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221303" y="1150496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221303" y="114529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221303" y="1140092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221303" y="1134891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221303" y="1129689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21303" y="1124488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221303" y="1119286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221303" y="1114084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221303" y="1108883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221303" y="1103681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221303" y="1098480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221303" y="1093278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221303" y="1088076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21303" y="1082875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21303" y="1077673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900101" y="10724719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0101" y="1067270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900101" y="1062068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221303" y="1056867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221303" y="1051665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900101" y="1046463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900101" y="1041262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221303" y="1036060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21303" y="1030858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221303" y="1025657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221303" y="1020455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900101" y="1015254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900101" y="1010052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221303" y="1004850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21303" y="999649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221303" y="994447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221303" y="989246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221303" y="984044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221303" y="978842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221303" y="973641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221303" y="968439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900101" y="9632379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221303" y="958036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221303" y="952834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900101" y="947633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900101" y="942431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900101" y="937229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900101" y="932028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221303" y="926826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221303" y="921625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21303" y="916423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221303" y="911221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21303" y="906020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221303" y="900818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221303" y="895616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221303" y="890415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221303" y="885213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221303" y="880012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221303" y="874810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21303" y="86960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221303" y="864407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221303" y="859205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900101" y="854004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900101" y="848802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900101" y="843600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900101" y="838399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900101" y="833197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900101" y="8279959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900101" y="822794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900101" y="817592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4900101" y="812391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4900101" y="807189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4900101" y="801987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900101" y="796786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900101" y="791584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221303" y="786383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221303" y="781181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21303" y="775979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221303" y="770778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221303" y="765576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21303" y="760374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221303" y="755173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5221303" y="749971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57698" y="7447700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578900" y="7395684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4578900" y="7343668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578900" y="7291652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4578900" y="7239636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4578900" y="7187619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900101" y="713560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221303" y="708358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221303" y="703157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4900101" y="697955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5221303" y="692753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5221303" y="687552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221303" y="682350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2892" y="6771490"/>
              <a:ext cx="2569611" cy="0"/>
            </a:xfrm>
            <a:custGeom>
              <a:avLst/>
              <a:pathLst>
                <a:path w="2569611" h="0">
                  <a:moveTo>
                    <a:pt x="0" y="0"/>
                  </a:moveTo>
                  <a:lnTo>
                    <a:pt x="25696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5221303" y="671947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221303" y="666745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221303" y="661544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221303" y="656342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21303" y="651140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221303" y="645939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5221303" y="640737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221303" y="635536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221303" y="63033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900101" y="6251329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4900101" y="619931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4900101" y="614729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221303" y="609528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221303" y="604326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221303" y="599124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221303" y="593923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221303" y="588721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221303" y="583519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900101" y="578318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257698" y="5731167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1303" y="567915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1303" y="562713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221303" y="557511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221303" y="552310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257698" y="5471086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5221303" y="541907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221303" y="536705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221303" y="531503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21303" y="526302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21303" y="521100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221303" y="515898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221303" y="510697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900101" y="505495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900101" y="500294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900101" y="495092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900101" y="489890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900101" y="484689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900101" y="479487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900101" y="474286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900101" y="469084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900101" y="463882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900101" y="458681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900101" y="453479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221303" y="448277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221303" y="443076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221303" y="437874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221303" y="432673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900101" y="427471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900101" y="422269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900101" y="417068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578900" y="4118666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578900" y="4066650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257698" y="4014633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578900" y="3962617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900101" y="391060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221303" y="385858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221303" y="380656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900101" y="375455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900101" y="370253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00101" y="365052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900101" y="359850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900101" y="354648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221303" y="349447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221303" y="344245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221303" y="339043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4578900" y="3338423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221303" y="328640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221303" y="323439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900101" y="318237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221303" y="313035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221303" y="307834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221303" y="302632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257698" y="2974310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578900" y="2922294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221303" y="287027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221303" y="281826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221303" y="27662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221303" y="271422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221303" y="266221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221303" y="261019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221303" y="255818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221303" y="250616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615295" y="2454148"/>
              <a:ext cx="1927208" cy="0"/>
            </a:xfrm>
            <a:custGeom>
              <a:avLst/>
              <a:pathLst>
                <a:path w="1927208" h="0">
                  <a:moveTo>
                    <a:pt x="0" y="0"/>
                  </a:moveTo>
                  <a:lnTo>
                    <a:pt x="1927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936497" y="2402132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578900" y="2350116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900101" y="229810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221303" y="224608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221303" y="219406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257698" y="2142051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221303" y="209003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1303" y="203801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1303" y="198600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900101" y="193398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578900" y="1881971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900101" y="182995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221303" y="177793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221303" y="172592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221303" y="167390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221303" y="162189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900101" y="156987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51691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51691" y="13442563"/>
              <a:ext cx="1927208" cy="0"/>
            </a:xfrm>
            <a:custGeom>
              <a:avLst/>
              <a:pathLst>
                <a:path w="1927208" h="0">
                  <a:moveTo>
                    <a:pt x="0" y="0"/>
                  </a:moveTo>
                  <a:lnTo>
                    <a:pt x="1927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578900" y="1354659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4900101" y="1350758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578900" y="1335153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651691" y="98198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972892" y="13186817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257698" y="1310012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578900" y="1319548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578900" y="1300476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900101" y="1303943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900101" y="1285738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972892" y="911611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294094" y="1060246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15295" y="1218643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936497" y="12402240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900101" y="1257129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900101" y="122331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936497" y="114557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257698" y="1093838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578900" y="1189508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578900" y="1160899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900101" y="1114084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578900" y="1044152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900101" y="1054266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900101" y="1028258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578900" y="980793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4900101" y="1002250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4900101" y="986645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4900101" y="971040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615295" y="901848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257698" y="9554355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257698" y="848262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578900" y="931508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900101" y="898217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578900" y="828196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900101" y="861806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578900" y="785082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900101" y="778580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94094" y="7629757"/>
              <a:ext cx="1927208" cy="0"/>
            </a:xfrm>
            <a:custGeom>
              <a:avLst/>
              <a:pathLst>
                <a:path w="1927208" h="0">
                  <a:moveTo>
                    <a:pt x="0" y="0"/>
                  </a:moveTo>
                  <a:lnTo>
                    <a:pt x="1927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2892" y="715673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615295" y="743794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615295" y="6875523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936497" y="7525725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936497" y="735017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257698" y="725264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578900" y="705757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900101" y="705757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651691" y="546744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972892" y="6463728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578900" y="664145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578900" y="628600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900101" y="640737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972892" y="5494077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257698" y="597824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900101" y="606927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4900101" y="591322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257698" y="560112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900101" y="565314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900101" y="554911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257698" y="468876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578900" y="539306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578900" y="521100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578900" y="465443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900101" y="440475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972892" y="314049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94094" y="3940510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698" y="386638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578900" y="377015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900101" y="383257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94094" y="3433786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578900" y="352914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900101" y="344245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94094" y="3260399"/>
              <a:ext cx="1927208" cy="0"/>
            </a:xfrm>
            <a:custGeom>
              <a:avLst/>
              <a:pathLst>
                <a:path w="1927208" h="0">
                  <a:moveTo>
                    <a:pt x="0" y="0"/>
                  </a:moveTo>
                  <a:lnTo>
                    <a:pt x="1927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94094" y="3130359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900101" y="307834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94094" y="2870278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698" y="27662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578900" y="279225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900101" y="284427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900101" y="274023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578900" y="258418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900101" y="263620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900101" y="253217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94094" y="220761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615295" y="231272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936497" y="222332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698" y="230460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578900" y="22590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900101" y="222007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615295" y="1855963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578900" y="198600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900101" y="203801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578900" y="169991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900101" y="175193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900101" y="164789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900101" y="13546596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221303" y="1350758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221303" y="1348157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578900" y="13429559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5221303" y="1335153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221303" y="1332552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698" y="13186817"/>
              <a:ext cx="0" cy="86693"/>
            </a:xfrm>
            <a:custGeom>
              <a:avLst/>
              <a:pathLst>
                <a:path w="0" h="86693">
                  <a:moveTo>
                    <a:pt x="0" y="0"/>
                  </a:moveTo>
                  <a:lnTo>
                    <a:pt x="0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5221303" y="1319548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221303" y="1316947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900101" y="13004761"/>
              <a:ext cx="0" cy="112701"/>
            </a:xfrm>
            <a:custGeom>
              <a:avLst/>
              <a:pathLst>
                <a:path w="0" h="112701">
                  <a:moveTo>
                    <a:pt x="0" y="0"/>
                  </a:moveTo>
                  <a:lnTo>
                    <a:pt x="0" y="11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221303" y="1303943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221303" y="1301343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221303" y="12857382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5221303" y="1285738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221303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5221303" y="12805365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221303" y="12753349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936497" y="12186439"/>
              <a:ext cx="0" cy="514893"/>
            </a:xfrm>
            <a:custGeom>
              <a:avLst/>
              <a:pathLst>
                <a:path w="0" h="514893">
                  <a:moveTo>
                    <a:pt x="0" y="0"/>
                  </a:moveTo>
                  <a:lnTo>
                    <a:pt x="0" y="51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221303" y="1257129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221303" y="1257129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221303" y="1254528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5221303" y="1249326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221303" y="1223318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221303" y="1223318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221303" y="1223318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221303" y="1223318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221303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221303" y="1218117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221303" y="1212915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221303" y="12077139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221303" y="1202512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698" y="11455745"/>
              <a:ext cx="0" cy="517362"/>
            </a:xfrm>
            <a:custGeom>
              <a:avLst/>
              <a:pathLst>
                <a:path w="0" h="517362">
                  <a:moveTo>
                    <a:pt x="0" y="0"/>
                  </a:moveTo>
                  <a:lnTo>
                    <a:pt x="0" y="51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221303" y="1189508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221303" y="1186907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900101" y="11608994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900101" y="11608994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900101" y="11608994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900101" y="1160899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900101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900101" y="1155697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221303" y="11140848"/>
              <a:ext cx="0" cy="364113"/>
            </a:xfrm>
            <a:custGeom>
              <a:avLst/>
              <a:pathLst>
                <a:path w="0" h="364113">
                  <a:moveTo>
                    <a:pt x="0" y="0"/>
                  </a:moveTo>
                  <a:lnTo>
                    <a:pt x="0" y="36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21303" y="11140848"/>
              <a:ext cx="0" cy="312096"/>
            </a:xfrm>
            <a:custGeom>
              <a:avLst/>
              <a:pathLst>
                <a:path w="0" h="312096">
                  <a:moveTo>
                    <a:pt x="0" y="0"/>
                  </a:moveTo>
                  <a:lnTo>
                    <a:pt x="0" y="312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21303" y="11140848"/>
              <a:ext cx="0" cy="260080"/>
            </a:xfrm>
            <a:custGeom>
              <a:avLst/>
              <a:pathLst>
                <a:path w="0" h="260080">
                  <a:moveTo>
                    <a:pt x="0" y="0"/>
                  </a:moveTo>
                  <a:lnTo>
                    <a:pt x="0" y="260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221303" y="1114084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221303" y="1114084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221303" y="1114084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221303" y="1114084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221303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221303" y="1108883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221303" y="11036816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221303" y="10984800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221303" y="1093278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221303" y="10880767"/>
              <a:ext cx="0" cy="260080"/>
            </a:xfrm>
            <a:custGeom>
              <a:avLst/>
              <a:pathLst>
                <a:path w="0" h="260080">
                  <a:moveTo>
                    <a:pt x="0" y="2600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221303" y="10828751"/>
              <a:ext cx="0" cy="312096"/>
            </a:xfrm>
            <a:custGeom>
              <a:avLst/>
              <a:pathLst>
                <a:path w="0" h="312096">
                  <a:moveTo>
                    <a:pt x="0" y="312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221303" y="10776735"/>
              <a:ext cx="0" cy="364113"/>
            </a:xfrm>
            <a:custGeom>
              <a:avLst/>
              <a:pathLst>
                <a:path w="0" h="364113">
                  <a:moveTo>
                    <a:pt x="0" y="364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900101" y="10441520"/>
              <a:ext cx="0" cy="283199"/>
            </a:xfrm>
            <a:custGeom>
              <a:avLst/>
              <a:pathLst>
                <a:path w="0" h="283199">
                  <a:moveTo>
                    <a:pt x="0" y="0"/>
                  </a:moveTo>
                  <a:lnTo>
                    <a:pt x="0" y="28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900101" y="10441520"/>
              <a:ext cx="0" cy="231182"/>
            </a:xfrm>
            <a:custGeom>
              <a:avLst/>
              <a:pathLst>
                <a:path w="0" h="231182">
                  <a:moveTo>
                    <a:pt x="0" y="0"/>
                  </a:moveTo>
                  <a:lnTo>
                    <a:pt x="0" y="231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900101" y="10441520"/>
              <a:ext cx="0" cy="179166"/>
            </a:xfrm>
            <a:custGeom>
              <a:avLst/>
              <a:pathLst>
                <a:path w="0" h="179166">
                  <a:moveTo>
                    <a:pt x="0" y="0"/>
                  </a:moveTo>
                  <a:lnTo>
                    <a:pt x="0" y="179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221303" y="105426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221303" y="105166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900101" y="10441520"/>
              <a:ext cx="0" cy="23118"/>
            </a:xfrm>
            <a:custGeom>
              <a:avLst/>
              <a:pathLst>
                <a:path w="0" h="23118">
                  <a:moveTo>
                    <a:pt x="0" y="0"/>
                  </a:moveTo>
                  <a:lnTo>
                    <a:pt x="0" y="23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900101" y="10412622"/>
              <a:ext cx="0" cy="28897"/>
            </a:xfrm>
            <a:custGeom>
              <a:avLst/>
              <a:pathLst>
                <a:path w="0" h="28897">
                  <a:moveTo>
                    <a:pt x="0" y="2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221303" y="10282581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221303" y="1028258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221303" y="10256573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221303" y="10204557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900101" y="10152541"/>
              <a:ext cx="0" cy="288978"/>
            </a:xfrm>
            <a:custGeom>
              <a:avLst/>
              <a:pathLst>
                <a:path w="0" h="288978">
                  <a:moveTo>
                    <a:pt x="0" y="28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900101" y="10100525"/>
              <a:ext cx="0" cy="340994"/>
            </a:xfrm>
            <a:custGeom>
              <a:avLst/>
              <a:pathLst>
                <a:path w="0" h="340994">
                  <a:moveTo>
                    <a:pt x="0" y="3409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221303" y="1002250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5221303" y="999649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221303" y="9866452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221303" y="986645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5221303" y="984044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5221303" y="978842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221303" y="971040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5221303" y="968439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900101" y="9632379"/>
              <a:ext cx="0" cy="175554"/>
            </a:xfrm>
            <a:custGeom>
              <a:avLst/>
              <a:pathLst>
                <a:path w="0" h="175554">
                  <a:moveTo>
                    <a:pt x="0" y="17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221303" y="95543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5221303" y="95283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900101" y="9315081"/>
              <a:ext cx="0" cy="161250"/>
            </a:xfrm>
            <a:custGeom>
              <a:avLst/>
              <a:pathLst>
                <a:path w="0" h="161250">
                  <a:moveTo>
                    <a:pt x="0" y="0"/>
                  </a:moveTo>
                  <a:lnTo>
                    <a:pt x="0" y="161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900101" y="9315081"/>
              <a:ext cx="0" cy="109233"/>
            </a:xfrm>
            <a:custGeom>
              <a:avLst/>
              <a:pathLst>
                <a:path w="0" h="109233">
                  <a:moveTo>
                    <a:pt x="0" y="0"/>
                  </a:moveTo>
                  <a:lnTo>
                    <a:pt x="0" y="109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900101" y="9315081"/>
              <a:ext cx="0" cy="57217"/>
            </a:xfrm>
            <a:custGeom>
              <a:avLst/>
              <a:pathLst>
                <a:path w="0" h="57217">
                  <a:moveTo>
                    <a:pt x="0" y="0"/>
                  </a:moveTo>
                  <a:lnTo>
                    <a:pt x="0" y="57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900101" y="9315081"/>
              <a:ext cx="0" cy="5201"/>
            </a:xfrm>
            <a:custGeom>
              <a:avLst/>
              <a:pathLst>
                <a:path w="0" h="5201">
                  <a:moveTo>
                    <a:pt x="0" y="0"/>
                  </a:moveTo>
                  <a:lnTo>
                    <a:pt x="0" y="5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221303" y="8982177"/>
              <a:ext cx="0" cy="286088"/>
            </a:xfrm>
            <a:custGeom>
              <a:avLst/>
              <a:pathLst>
                <a:path w="0" h="286088">
                  <a:moveTo>
                    <a:pt x="0" y="0"/>
                  </a:moveTo>
                  <a:lnTo>
                    <a:pt x="0" y="286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5221303" y="8982177"/>
              <a:ext cx="0" cy="234072"/>
            </a:xfrm>
            <a:custGeom>
              <a:avLst/>
              <a:pathLst>
                <a:path w="0" h="234072">
                  <a:moveTo>
                    <a:pt x="0" y="0"/>
                  </a:moveTo>
                  <a:lnTo>
                    <a:pt x="0" y="23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221303" y="8982177"/>
              <a:ext cx="0" cy="182056"/>
            </a:xfrm>
            <a:custGeom>
              <a:avLst/>
              <a:pathLst>
                <a:path w="0" h="182056">
                  <a:moveTo>
                    <a:pt x="0" y="0"/>
                  </a:moveTo>
                  <a:lnTo>
                    <a:pt x="0" y="182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221303" y="8982177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221303" y="8982177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5221303" y="89821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5221303" y="89561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5221303" y="8904153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5221303" y="8852137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5221303" y="8800121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5221303" y="8748104"/>
              <a:ext cx="0" cy="234072"/>
            </a:xfrm>
            <a:custGeom>
              <a:avLst/>
              <a:pathLst>
                <a:path w="0" h="234072">
                  <a:moveTo>
                    <a:pt x="0" y="234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5221303" y="8696088"/>
              <a:ext cx="0" cy="286088"/>
            </a:xfrm>
            <a:custGeom>
              <a:avLst/>
              <a:pathLst>
                <a:path w="0" h="286088">
                  <a:moveTo>
                    <a:pt x="0" y="2860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221303" y="861806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5221303" y="859205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900101" y="8281960"/>
              <a:ext cx="0" cy="258080"/>
            </a:xfrm>
            <a:custGeom>
              <a:avLst/>
              <a:pathLst>
                <a:path w="0" h="258080">
                  <a:moveTo>
                    <a:pt x="0" y="0"/>
                  </a:moveTo>
                  <a:lnTo>
                    <a:pt x="0" y="258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900101" y="8281960"/>
              <a:ext cx="0" cy="206064"/>
            </a:xfrm>
            <a:custGeom>
              <a:avLst/>
              <a:pathLst>
                <a:path w="0" h="206064">
                  <a:moveTo>
                    <a:pt x="0" y="0"/>
                  </a:moveTo>
                  <a:lnTo>
                    <a:pt x="0" y="206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900101" y="8281960"/>
              <a:ext cx="0" cy="154047"/>
            </a:xfrm>
            <a:custGeom>
              <a:avLst/>
              <a:pathLst>
                <a:path w="0" h="154047">
                  <a:moveTo>
                    <a:pt x="0" y="0"/>
                  </a:moveTo>
                  <a:lnTo>
                    <a:pt x="0" y="154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900101" y="8281960"/>
              <a:ext cx="0" cy="102031"/>
            </a:xfrm>
            <a:custGeom>
              <a:avLst/>
              <a:pathLst>
                <a:path w="0" h="102031">
                  <a:moveTo>
                    <a:pt x="0" y="0"/>
                  </a:moveTo>
                  <a:lnTo>
                    <a:pt x="0" y="10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900101" y="8281960"/>
              <a:ext cx="0" cy="50015"/>
            </a:xfrm>
            <a:custGeom>
              <a:avLst/>
              <a:pathLst>
                <a:path w="0" h="50015">
                  <a:moveTo>
                    <a:pt x="0" y="0"/>
                  </a:moveTo>
                  <a:lnTo>
                    <a:pt x="0" y="5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4900101" y="8279959"/>
              <a:ext cx="0" cy="2000"/>
            </a:xfrm>
            <a:custGeom>
              <a:avLst/>
              <a:pathLst>
                <a:path w="0" h="2000">
                  <a:moveTo>
                    <a:pt x="0" y="20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4900101" y="8227943"/>
              <a:ext cx="0" cy="54016"/>
            </a:xfrm>
            <a:custGeom>
              <a:avLst/>
              <a:pathLst>
                <a:path w="0" h="54016">
                  <a:moveTo>
                    <a:pt x="0" y="54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900101" y="8175927"/>
              <a:ext cx="0" cy="106032"/>
            </a:xfrm>
            <a:custGeom>
              <a:avLst/>
              <a:pathLst>
                <a:path w="0" h="106032">
                  <a:moveTo>
                    <a:pt x="0" y="106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900101" y="8123910"/>
              <a:ext cx="0" cy="158049"/>
            </a:xfrm>
            <a:custGeom>
              <a:avLst/>
              <a:pathLst>
                <a:path w="0" h="158049">
                  <a:moveTo>
                    <a:pt x="0" y="158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900101" y="8071894"/>
              <a:ext cx="0" cy="210065"/>
            </a:xfrm>
            <a:custGeom>
              <a:avLst/>
              <a:pathLst>
                <a:path w="0" h="210065">
                  <a:moveTo>
                    <a:pt x="0" y="210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900101" y="8019878"/>
              <a:ext cx="0" cy="262081"/>
            </a:xfrm>
            <a:custGeom>
              <a:avLst/>
              <a:pathLst>
                <a:path w="0" h="262081">
                  <a:moveTo>
                    <a:pt x="0" y="2620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900101" y="7967862"/>
              <a:ext cx="0" cy="314097"/>
            </a:xfrm>
            <a:custGeom>
              <a:avLst/>
              <a:pathLst>
                <a:path w="0" h="314097">
                  <a:moveTo>
                    <a:pt x="0" y="314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900101" y="7850826"/>
              <a:ext cx="0" cy="65020"/>
            </a:xfrm>
            <a:custGeom>
              <a:avLst/>
              <a:pathLst>
                <a:path w="0" h="65020">
                  <a:moveTo>
                    <a:pt x="0" y="0"/>
                  </a:moveTo>
                  <a:lnTo>
                    <a:pt x="0" y="65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5221303" y="778580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221303" y="77858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221303" y="77597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5221303" y="7707781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5221303" y="762975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5221303" y="760374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221303" y="752572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5221303" y="749971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4257698" y="7350170"/>
              <a:ext cx="0" cy="97530"/>
            </a:xfrm>
            <a:custGeom>
              <a:avLst/>
              <a:pathLst>
                <a:path w="0" h="97530">
                  <a:moveTo>
                    <a:pt x="0" y="0"/>
                  </a:moveTo>
                  <a:lnTo>
                    <a:pt x="0" y="97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4578900" y="7252640"/>
              <a:ext cx="0" cy="143044"/>
            </a:xfrm>
            <a:custGeom>
              <a:avLst/>
              <a:pathLst>
                <a:path w="0" h="143044">
                  <a:moveTo>
                    <a:pt x="0" y="0"/>
                  </a:moveTo>
                  <a:lnTo>
                    <a:pt x="0" y="143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4578900" y="7252640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4578900" y="7252640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4578900" y="7239636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4578900" y="7187619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4900101" y="7057579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221303" y="705757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221303" y="703157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4900101" y="6979555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221303" y="687552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221303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221303" y="682350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72892" y="5467447"/>
              <a:ext cx="0" cy="1304043"/>
            </a:xfrm>
            <a:custGeom>
              <a:avLst/>
              <a:pathLst>
                <a:path w="0" h="1304043">
                  <a:moveTo>
                    <a:pt x="0" y="0"/>
                  </a:moveTo>
                  <a:lnTo>
                    <a:pt x="0" y="1304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1303" y="6641450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1303" y="664145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1303" y="661544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221303" y="6563426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221303" y="6407377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221303" y="6407377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221303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221303" y="635536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221303" y="63033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4900101" y="6251329"/>
              <a:ext cx="0" cy="34677"/>
            </a:xfrm>
            <a:custGeom>
              <a:avLst/>
              <a:pathLst>
                <a:path w="0" h="34677">
                  <a:moveTo>
                    <a:pt x="0" y="34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4900101" y="6199312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4900101" y="5978244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221303" y="606927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21303" y="604326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221303" y="591322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221303" y="591322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21303" y="588721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221303" y="5835199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4900101" y="5783183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257698" y="5494077"/>
              <a:ext cx="0" cy="237089"/>
            </a:xfrm>
            <a:custGeom>
              <a:avLst/>
              <a:pathLst>
                <a:path w="0" h="237089">
                  <a:moveTo>
                    <a:pt x="0" y="0"/>
                  </a:moveTo>
                  <a:lnTo>
                    <a:pt x="0" y="237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221303" y="565314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21303" y="562713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221303" y="554911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221303" y="552310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257698" y="5471086"/>
              <a:ext cx="0" cy="22991"/>
            </a:xfrm>
            <a:custGeom>
              <a:avLst/>
              <a:pathLst>
                <a:path w="0" h="22991">
                  <a:moveTo>
                    <a:pt x="0" y="22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21303" y="53930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21303" y="53670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221303" y="5211005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221303" y="5211005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221303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221303" y="515898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221303" y="5106973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4900101" y="4654432"/>
              <a:ext cx="0" cy="400524"/>
            </a:xfrm>
            <a:custGeom>
              <a:avLst/>
              <a:pathLst>
                <a:path w="0" h="400524">
                  <a:moveTo>
                    <a:pt x="0" y="0"/>
                  </a:moveTo>
                  <a:lnTo>
                    <a:pt x="0" y="40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4900101" y="4654432"/>
              <a:ext cx="0" cy="348508"/>
            </a:xfrm>
            <a:custGeom>
              <a:avLst/>
              <a:pathLst>
                <a:path w="0" h="348508">
                  <a:moveTo>
                    <a:pt x="0" y="0"/>
                  </a:moveTo>
                  <a:lnTo>
                    <a:pt x="0" y="34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4900101" y="4654432"/>
              <a:ext cx="0" cy="296492"/>
            </a:xfrm>
            <a:custGeom>
              <a:avLst/>
              <a:pathLst>
                <a:path w="0" h="296492">
                  <a:moveTo>
                    <a:pt x="0" y="0"/>
                  </a:moveTo>
                  <a:lnTo>
                    <a:pt x="0" y="296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4900101" y="4654432"/>
              <a:ext cx="0" cy="244475"/>
            </a:xfrm>
            <a:custGeom>
              <a:avLst/>
              <a:pathLst>
                <a:path w="0" h="244475">
                  <a:moveTo>
                    <a:pt x="0" y="0"/>
                  </a:moveTo>
                  <a:lnTo>
                    <a:pt x="0" y="244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4900101" y="4654432"/>
              <a:ext cx="0" cy="192459"/>
            </a:xfrm>
            <a:custGeom>
              <a:avLst/>
              <a:pathLst>
                <a:path w="0" h="192459">
                  <a:moveTo>
                    <a:pt x="0" y="0"/>
                  </a:moveTo>
                  <a:lnTo>
                    <a:pt x="0" y="19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4900101" y="4654432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4900101" y="4654432"/>
              <a:ext cx="0" cy="88427"/>
            </a:xfrm>
            <a:custGeom>
              <a:avLst/>
              <a:pathLst>
                <a:path w="0" h="88427">
                  <a:moveTo>
                    <a:pt x="0" y="0"/>
                  </a:moveTo>
                  <a:lnTo>
                    <a:pt x="0" y="88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4900101" y="4654432"/>
              <a:ext cx="0" cy="36411"/>
            </a:xfrm>
            <a:custGeom>
              <a:avLst/>
              <a:pathLst>
                <a:path w="0" h="36411">
                  <a:moveTo>
                    <a:pt x="0" y="0"/>
                  </a:moveTo>
                  <a:lnTo>
                    <a:pt x="0" y="364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4900101" y="4638827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4900101" y="4586811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900101" y="4534795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221303" y="440475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221303" y="44047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221303" y="43787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221303" y="4326730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900101" y="4274714"/>
              <a:ext cx="0" cy="379718"/>
            </a:xfrm>
            <a:custGeom>
              <a:avLst/>
              <a:pathLst>
                <a:path w="0" h="379718">
                  <a:moveTo>
                    <a:pt x="0" y="379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900101" y="4222698"/>
              <a:ext cx="0" cy="431734"/>
            </a:xfrm>
            <a:custGeom>
              <a:avLst/>
              <a:pathLst>
                <a:path w="0" h="431734">
                  <a:moveTo>
                    <a:pt x="0" y="431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4900101" y="4170682"/>
              <a:ext cx="0" cy="483750"/>
            </a:xfrm>
            <a:custGeom>
              <a:avLst/>
              <a:pathLst>
                <a:path w="0" h="483750">
                  <a:moveTo>
                    <a:pt x="0" y="483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578900" y="4118666"/>
              <a:ext cx="0" cy="570097"/>
            </a:xfrm>
            <a:custGeom>
              <a:avLst/>
              <a:pathLst>
                <a:path w="0" h="570097">
                  <a:moveTo>
                    <a:pt x="0" y="570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578900" y="4066650"/>
              <a:ext cx="0" cy="622113"/>
            </a:xfrm>
            <a:custGeom>
              <a:avLst/>
              <a:pathLst>
                <a:path w="0" h="622113">
                  <a:moveTo>
                    <a:pt x="0" y="622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4257698" y="3940510"/>
              <a:ext cx="0" cy="74123"/>
            </a:xfrm>
            <a:custGeom>
              <a:avLst/>
              <a:pathLst>
                <a:path w="0" h="74123">
                  <a:moveTo>
                    <a:pt x="0" y="0"/>
                  </a:moveTo>
                  <a:lnTo>
                    <a:pt x="0" y="74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4578900" y="3866387"/>
              <a:ext cx="0" cy="96229"/>
            </a:xfrm>
            <a:custGeom>
              <a:avLst/>
              <a:pathLst>
                <a:path w="0" h="96229">
                  <a:moveTo>
                    <a:pt x="0" y="0"/>
                  </a:moveTo>
                  <a:lnTo>
                    <a:pt x="0" y="96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4900101" y="3770157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221303" y="38325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221303" y="38065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4900101" y="3754553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4900101" y="3702536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4900101" y="3650520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4900101" y="3529149"/>
              <a:ext cx="0" cy="69354"/>
            </a:xfrm>
            <a:custGeom>
              <a:avLst/>
              <a:pathLst>
                <a:path w="0" h="69354">
                  <a:moveTo>
                    <a:pt x="0" y="0"/>
                  </a:moveTo>
                  <a:lnTo>
                    <a:pt x="0" y="69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4900101" y="3529149"/>
              <a:ext cx="0" cy="17338"/>
            </a:xfrm>
            <a:custGeom>
              <a:avLst/>
              <a:pathLst>
                <a:path w="0" h="17338">
                  <a:moveTo>
                    <a:pt x="0" y="0"/>
                  </a:moveTo>
                  <a:lnTo>
                    <a:pt x="0" y="17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221303" y="344245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221303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221303" y="339043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578900" y="3338423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221303" y="326039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221303" y="323439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900101" y="313035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221303" y="307834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221303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221303" y="302632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4257698" y="287027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78900" y="2766245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221303" y="284427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221303" y="281826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221303" y="274023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221303" y="271422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21303" y="26362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221303" y="26101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221303" y="253217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221303" y="250616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615295" y="2207613"/>
              <a:ext cx="0" cy="246534"/>
            </a:xfrm>
            <a:custGeom>
              <a:avLst/>
              <a:pathLst>
                <a:path w="0" h="246534">
                  <a:moveTo>
                    <a:pt x="0" y="0"/>
                  </a:moveTo>
                  <a:lnTo>
                    <a:pt x="0" y="246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936497" y="2312729"/>
              <a:ext cx="0" cy="89402"/>
            </a:xfrm>
            <a:custGeom>
              <a:avLst/>
              <a:pathLst>
                <a:path w="0" h="89402">
                  <a:moveTo>
                    <a:pt x="0" y="0"/>
                  </a:moveTo>
                  <a:lnTo>
                    <a:pt x="0" y="89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578900" y="2304602"/>
              <a:ext cx="0" cy="45514"/>
            </a:xfrm>
            <a:custGeom>
              <a:avLst/>
              <a:pathLst>
                <a:path w="0" h="45514">
                  <a:moveTo>
                    <a:pt x="0" y="0"/>
                  </a:moveTo>
                  <a:lnTo>
                    <a:pt x="0" y="45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900101" y="2259088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221303" y="2220076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221303" y="2194068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4257698" y="2142051"/>
              <a:ext cx="0" cy="81275"/>
            </a:xfrm>
            <a:custGeom>
              <a:avLst/>
              <a:pathLst>
                <a:path w="0" h="81275">
                  <a:moveTo>
                    <a:pt x="0" y="8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21303" y="203801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221303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221303" y="198600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4900101" y="193398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4578900" y="185596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4900101" y="1699914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221303" y="175193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221303" y="172592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221303" y="164789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221303" y="162189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4900101" y="1569874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651691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651691" y="9576632"/>
              <a:ext cx="0" cy="3865930"/>
            </a:xfrm>
            <a:custGeom>
              <a:avLst/>
              <a:pathLst>
                <a:path w="0" h="3865930">
                  <a:moveTo>
                    <a:pt x="0" y="0"/>
                  </a:moveTo>
                  <a:lnTo>
                    <a:pt x="0" y="3865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4578900" y="13442563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4900101" y="13507584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4578900" y="13351535"/>
              <a:ext cx="0" cy="91028"/>
            </a:xfrm>
            <a:custGeom>
              <a:avLst/>
              <a:pathLst>
                <a:path w="0" h="91028">
                  <a:moveTo>
                    <a:pt x="0" y="910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651691" y="9576632"/>
              <a:ext cx="0" cy="243255"/>
            </a:xfrm>
            <a:custGeom>
              <a:avLst/>
              <a:pathLst>
                <a:path w="0" h="243255">
                  <a:moveTo>
                    <a:pt x="0" y="0"/>
                  </a:moveTo>
                  <a:lnTo>
                    <a:pt x="0" y="243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72892" y="9819888"/>
              <a:ext cx="0" cy="3366929"/>
            </a:xfrm>
            <a:custGeom>
              <a:avLst/>
              <a:pathLst>
                <a:path w="0" h="3366929">
                  <a:moveTo>
                    <a:pt x="0" y="0"/>
                  </a:moveTo>
                  <a:lnTo>
                    <a:pt x="0" y="3366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4257698" y="13100124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4578900" y="13100124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4578900" y="13004761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4900101" y="13004761"/>
              <a:ext cx="0" cy="34677"/>
            </a:xfrm>
            <a:custGeom>
              <a:avLst/>
              <a:pathLst>
                <a:path w="0" h="34677">
                  <a:moveTo>
                    <a:pt x="0" y="0"/>
                  </a:moveTo>
                  <a:lnTo>
                    <a:pt x="0" y="34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4900101" y="12857382"/>
              <a:ext cx="0" cy="147379"/>
            </a:xfrm>
            <a:custGeom>
              <a:avLst/>
              <a:pathLst>
                <a:path w="0" h="147379">
                  <a:moveTo>
                    <a:pt x="0" y="147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972892" y="9116110"/>
              <a:ext cx="0" cy="703777"/>
            </a:xfrm>
            <a:custGeom>
              <a:avLst/>
              <a:pathLst>
                <a:path w="0" h="703777">
                  <a:moveTo>
                    <a:pt x="0" y="703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94094" y="9116110"/>
              <a:ext cx="0" cy="1486353"/>
            </a:xfrm>
            <a:custGeom>
              <a:avLst/>
              <a:pathLst>
                <a:path w="0" h="1486353">
                  <a:moveTo>
                    <a:pt x="0" y="0"/>
                  </a:moveTo>
                  <a:lnTo>
                    <a:pt x="0" y="1486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615295" y="10602464"/>
              <a:ext cx="0" cy="1583975"/>
            </a:xfrm>
            <a:custGeom>
              <a:avLst/>
              <a:pathLst>
                <a:path w="0" h="1583975">
                  <a:moveTo>
                    <a:pt x="0" y="0"/>
                  </a:moveTo>
                  <a:lnTo>
                    <a:pt x="0" y="1583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3936497" y="12186439"/>
              <a:ext cx="0" cy="215800"/>
            </a:xfrm>
            <a:custGeom>
              <a:avLst/>
              <a:pathLst>
                <a:path w="0" h="215800">
                  <a:moveTo>
                    <a:pt x="0" y="0"/>
                  </a:moveTo>
                  <a:lnTo>
                    <a:pt x="0" y="21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900101" y="12402240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4900101" y="12233188"/>
              <a:ext cx="0" cy="169052"/>
            </a:xfrm>
            <a:custGeom>
              <a:avLst/>
              <a:pathLst>
                <a:path w="0" h="169052">
                  <a:moveTo>
                    <a:pt x="0" y="1690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3936497" y="11455745"/>
              <a:ext cx="0" cy="730694"/>
            </a:xfrm>
            <a:custGeom>
              <a:avLst/>
              <a:pathLst>
                <a:path w="0" h="730694">
                  <a:moveTo>
                    <a:pt x="0" y="73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257698" y="10938382"/>
              <a:ext cx="0" cy="517362"/>
            </a:xfrm>
            <a:custGeom>
              <a:avLst/>
              <a:pathLst>
                <a:path w="0" h="517362">
                  <a:moveTo>
                    <a:pt x="0" y="517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578900" y="10938382"/>
              <a:ext cx="0" cy="956700"/>
            </a:xfrm>
            <a:custGeom>
              <a:avLst/>
              <a:pathLst>
                <a:path w="0" h="956700">
                  <a:moveTo>
                    <a:pt x="0" y="0"/>
                  </a:moveTo>
                  <a:lnTo>
                    <a:pt x="0" y="956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578900" y="10938382"/>
              <a:ext cx="0" cy="670611"/>
            </a:xfrm>
            <a:custGeom>
              <a:avLst/>
              <a:pathLst>
                <a:path w="0" h="670611">
                  <a:moveTo>
                    <a:pt x="0" y="0"/>
                  </a:moveTo>
                  <a:lnTo>
                    <a:pt x="0" y="670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4900101" y="11140848"/>
              <a:ext cx="0" cy="468145"/>
            </a:xfrm>
            <a:custGeom>
              <a:avLst/>
              <a:pathLst>
                <a:path w="0" h="468145">
                  <a:moveTo>
                    <a:pt x="0" y="4681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578900" y="10441520"/>
              <a:ext cx="0" cy="496862"/>
            </a:xfrm>
            <a:custGeom>
              <a:avLst/>
              <a:pathLst>
                <a:path w="0" h="496862">
                  <a:moveTo>
                    <a:pt x="0" y="496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900101" y="10441520"/>
              <a:ext cx="0" cy="101142"/>
            </a:xfrm>
            <a:custGeom>
              <a:avLst/>
              <a:pathLst>
                <a:path w="0" h="101142">
                  <a:moveTo>
                    <a:pt x="0" y="0"/>
                  </a:moveTo>
                  <a:lnTo>
                    <a:pt x="0" y="101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900101" y="10282581"/>
              <a:ext cx="0" cy="158938"/>
            </a:xfrm>
            <a:custGeom>
              <a:avLst/>
              <a:pathLst>
                <a:path w="0" h="158938">
                  <a:moveTo>
                    <a:pt x="0" y="158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578900" y="9807934"/>
              <a:ext cx="0" cy="1130448"/>
            </a:xfrm>
            <a:custGeom>
              <a:avLst/>
              <a:pathLst>
                <a:path w="0" h="1130448">
                  <a:moveTo>
                    <a:pt x="0" y="1130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900101" y="9807934"/>
              <a:ext cx="0" cy="214566"/>
            </a:xfrm>
            <a:custGeom>
              <a:avLst/>
              <a:pathLst>
                <a:path w="0" h="214566">
                  <a:moveTo>
                    <a:pt x="0" y="0"/>
                  </a:moveTo>
                  <a:lnTo>
                    <a:pt x="0" y="214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900101" y="9807934"/>
              <a:ext cx="0" cy="58518"/>
            </a:xfrm>
            <a:custGeom>
              <a:avLst/>
              <a:pathLst>
                <a:path w="0" h="58518">
                  <a:moveTo>
                    <a:pt x="0" y="0"/>
                  </a:moveTo>
                  <a:lnTo>
                    <a:pt x="0" y="58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900101" y="9710404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615295" y="9018488"/>
              <a:ext cx="0" cy="1583975"/>
            </a:xfrm>
            <a:custGeom>
              <a:avLst/>
              <a:pathLst>
                <a:path w="0" h="1583975">
                  <a:moveTo>
                    <a:pt x="0" y="15839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257698" y="9018488"/>
              <a:ext cx="0" cy="535866"/>
            </a:xfrm>
            <a:custGeom>
              <a:avLst/>
              <a:pathLst>
                <a:path w="0" h="535866">
                  <a:moveTo>
                    <a:pt x="0" y="0"/>
                  </a:moveTo>
                  <a:lnTo>
                    <a:pt x="0" y="535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257698" y="8482622"/>
              <a:ext cx="0" cy="535866"/>
            </a:xfrm>
            <a:custGeom>
              <a:avLst/>
              <a:pathLst>
                <a:path w="0" h="535866">
                  <a:moveTo>
                    <a:pt x="0" y="53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578900" y="8482622"/>
              <a:ext cx="0" cy="832458"/>
            </a:xfrm>
            <a:custGeom>
              <a:avLst/>
              <a:pathLst>
                <a:path w="0" h="832458">
                  <a:moveTo>
                    <a:pt x="0" y="0"/>
                  </a:moveTo>
                  <a:lnTo>
                    <a:pt x="0" y="832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900101" y="8982177"/>
              <a:ext cx="0" cy="332903"/>
            </a:xfrm>
            <a:custGeom>
              <a:avLst/>
              <a:pathLst>
                <a:path w="0" h="332903">
                  <a:moveTo>
                    <a:pt x="0" y="3329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578900" y="8281960"/>
              <a:ext cx="0" cy="200662"/>
            </a:xfrm>
            <a:custGeom>
              <a:avLst/>
              <a:pathLst>
                <a:path w="0" h="200662">
                  <a:moveTo>
                    <a:pt x="0" y="2006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4900101" y="8281960"/>
              <a:ext cx="0" cy="336104"/>
            </a:xfrm>
            <a:custGeom>
              <a:avLst/>
              <a:pathLst>
                <a:path w="0" h="336104">
                  <a:moveTo>
                    <a:pt x="0" y="0"/>
                  </a:moveTo>
                  <a:lnTo>
                    <a:pt x="0" y="336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578900" y="7850826"/>
              <a:ext cx="0" cy="631796"/>
            </a:xfrm>
            <a:custGeom>
              <a:avLst/>
              <a:pathLst>
                <a:path w="0" h="631796">
                  <a:moveTo>
                    <a:pt x="0" y="631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4900101" y="7785805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294094" y="7629757"/>
              <a:ext cx="0" cy="1486353"/>
            </a:xfrm>
            <a:custGeom>
              <a:avLst/>
              <a:pathLst>
                <a:path w="0" h="1486353">
                  <a:moveTo>
                    <a:pt x="0" y="14863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972892" y="7156735"/>
              <a:ext cx="0" cy="2663152"/>
            </a:xfrm>
            <a:custGeom>
              <a:avLst/>
              <a:pathLst>
                <a:path w="0" h="2663152">
                  <a:moveTo>
                    <a:pt x="0" y="2663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615295" y="7156735"/>
              <a:ext cx="0" cy="281212"/>
            </a:xfrm>
            <a:custGeom>
              <a:avLst/>
              <a:pathLst>
                <a:path w="0" h="281212">
                  <a:moveTo>
                    <a:pt x="0" y="0"/>
                  </a:moveTo>
                  <a:lnTo>
                    <a:pt x="0" y="281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615295" y="6875523"/>
              <a:ext cx="0" cy="281212"/>
            </a:xfrm>
            <a:custGeom>
              <a:avLst/>
              <a:pathLst>
                <a:path w="0" h="281212">
                  <a:moveTo>
                    <a:pt x="0" y="2812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936497" y="7437947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936497" y="7350170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257698" y="7252640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578900" y="7057579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4900101" y="70575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651691" y="5467447"/>
              <a:ext cx="0" cy="4109185"/>
            </a:xfrm>
            <a:custGeom>
              <a:avLst/>
              <a:pathLst>
                <a:path w="0" h="4109185">
                  <a:moveTo>
                    <a:pt x="0" y="4109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72892" y="5467447"/>
              <a:ext cx="0" cy="996281"/>
            </a:xfrm>
            <a:custGeom>
              <a:avLst/>
              <a:pathLst>
                <a:path w="0" h="996281">
                  <a:moveTo>
                    <a:pt x="0" y="0"/>
                  </a:moveTo>
                  <a:lnTo>
                    <a:pt x="0" y="996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578900" y="6463728"/>
              <a:ext cx="0" cy="177721"/>
            </a:xfrm>
            <a:custGeom>
              <a:avLst/>
              <a:pathLst>
                <a:path w="0" h="177721">
                  <a:moveTo>
                    <a:pt x="0" y="0"/>
                  </a:moveTo>
                  <a:lnTo>
                    <a:pt x="0" y="177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578900" y="6286006"/>
              <a:ext cx="0" cy="177721"/>
            </a:xfrm>
            <a:custGeom>
              <a:avLst/>
              <a:pathLst>
                <a:path w="0" h="177721">
                  <a:moveTo>
                    <a:pt x="0" y="177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900101" y="6286006"/>
              <a:ext cx="0" cy="121371"/>
            </a:xfrm>
            <a:custGeom>
              <a:avLst/>
              <a:pathLst>
                <a:path w="0" h="121371">
                  <a:moveTo>
                    <a:pt x="0" y="0"/>
                  </a:moveTo>
                  <a:lnTo>
                    <a:pt x="0" y="121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2892" y="5467447"/>
              <a:ext cx="0" cy="26630"/>
            </a:xfrm>
            <a:custGeom>
              <a:avLst/>
              <a:pathLst>
                <a:path w="0" h="26630">
                  <a:moveTo>
                    <a:pt x="0" y="0"/>
                  </a:moveTo>
                  <a:lnTo>
                    <a:pt x="0" y="26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257698" y="5494077"/>
              <a:ext cx="0" cy="484166"/>
            </a:xfrm>
            <a:custGeom>
              <a:avLst/>
              <a:pathLst>
                <a:path w="0" h="484166">
                  <a:moveTo>
                    <a:pt x="0" y="0"/>
                  </a:moveTo>
                  <a:lnTo>
                    <a:pt x="0" y="484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900101" y="5978244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900101" y="5913223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57698" y="5494077"/>
              <a:ext cx="0" cy="107049"/>
            </a:xfrm>
            <a:custGeom>
              <a:avLst/>
              <a:pathLst>
                <a:path w="0" h="107049">
                  <a:moveTo>
                    <a:pt x="0" y="0"/>
                  </a:moveTo>
                  <a:lnTo>
                    <a:pt x="0" y="10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900101" y="560112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900101" y="5549110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7698" y="4688763"/>
              <a:ext cx="0" cy="805314"/>
            </a:xfrm>
            <a:custGeom>
              <a:avLst/>
              <a:pathLst>
                <a:path w="0" h="805314">
                  <a:moveTo>
                    <a:pt x="0" y="805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578900" y="4688763"/>
              <a:ext cx="0" cy="704298"/>
            </a:xfrm>
            <a:custGeom>
              <a:avLst/>
              <a:pathLst>
                <a:path w="0" h="704298">
                  <a:moveTo>
                    <a:pt x="0" y="0"/>
                  </a:moveTo>
                  <a:lnTo>
                    <a:pt x="0" y="704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578900" y="4688763"/>
              <a:ext cx="0" cy="522242"/>
            </a:xfrm>
            <a:custGeom>
              <a:avLst/>
              <a:pathLst>
                <a:path w="0" h="522242">
                  <a:moveTo>
                    <a:pt x="0" y="0"/>
                  </a:moveTo>
                  <a:lnTo>
                    <a:pt x="0" y="5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578900" y="4654432"/>
              <a:ext cx="0" cy="34330"/>
            </a:xfrm>
            <a:custGeom>
              <a:avLst/>
              <a:pathLst>
                <a:path w="0" h="34330">
                  <a:moveTo>
                    <a:pt x="0" y="34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900101" y="4404755"/>
              <a:ext cx="0" cy="249677"/>
            </a:xfrm>
            <a:custGeom>
              <a:avLst/>
              <a:pathLst>
                <a:path w="0" h="249677">
                  <a:moveTo>
                    <a:pt x="0" y="249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972892" y="3140491"/>
              <a:ext cx="0" cy="2326955"/>
            </a:xfrm>
            <a:custGeom>
              <a:avLst/>
              <a:pathLst>
                <a:path w="0" h="2326955">
                  <a:moveTo>
                    <a:pt x="0" y="2326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3294094" y="3140491"/>
              <a:ext cx="0" cy="800019"/>
            </a:xfrm>
            <a:custGeom>
              <a:avLst/>
              <a:pathLst>
                <a:path w="0" h="800019">
                  <a:moveTo>
                    <a:pt x="0" y="0"/>
                  </a:moveTo>
                  <a:lnTo>
                    <a:pt x="0" y="800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7698" y="3866387"/>
              <a:ext cx="0" cy="74123"/>
            </a:xfrm>
            <a:custGeom>
              <a:avLst/>
              <a:pathLst>
                <a:path w="0" h="74123">
                  <a:moveTo>
                    <a:pt x="0" y="74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578900" y="3770157"/>
              <a:ext cx="0" cy="96229"/>
            </a:xfrm>
            <a:custGeom>
              <a:avLst/>
              <a:pathLst>
                <a:path w="0" h="96229">
                  <a:moveTo>
                    <a:pt x="0" y="96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900101" y="3770157"/>
              <a:ext cx="0" cy="62419"/>
            </a:xfrm>
            <a:custGeom>
              <a:avLst/>
              <a:pathLst>
                <a:path w="0" h="62419">
                  <a:moveTo>
                    <a:pt x="0" y="0"/>
                  </a:moveTo>
                  <a:lnTo>
                    <a:pt x="0" y="6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3294094" y="3140491"/>
              <a:ext cx="0" cy="293295"/>
            </a:xfrm>
            <a:custGeom>
              <a:avLst/>
              <a:pathLst>
                <a:path w="0" h="293295">
                  <a:moveTo>
                    <a:pt x="0" y="0"/>
                  </a:moveTo>
                  <a:lnTo>
                    <a:pt x="0" y="293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578900" y="3433786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900101" y="3442456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3294094" y="3140491"/>
              <a:ext cx="0" cy="119908"/>
            </a:xfrm>
            <a:custGeom>
              <a:avLst/>
              <a:pathLst>
                <a:path w="0" h="119908">
                  <a:moveTo>
                    <a:pt x="0" y="0"/>
                  </a:moveTo>
                  <a:lnTo>
                    <a:pt x="0" y="119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294094" y="3130359"/>
              <a:ext cx="0" cy="10132"/>
            </a:xfrm>
            <a:custGeom>
              <a:avLst/>
              <a:pathLst>
                <a:path w="0" h="10132">
                  <a:moveTo>
                    <a:pt x="0" y="101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900101" y="307834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294094" y="2870278"/>
              <a:ext cx="0" cy="270213"/>
            </a:xfrm>
            <a:custGeom>
              <a:avLst/>
              <a:pathLst>
                <a:path w="0" h="270213">
                  <a:moveTo>
                    <a:pt x="0" y="270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57698" y="27662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578900" y="276624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900101" y="279225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900101" y="274023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578900" y="2584189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900101" y="258418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900101" y="253217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3294094" y="2207613"/>
              <a:ext cx="0" cy="932877"/>
            </a:xfrm>
            <a:custGeom>
              <a:avLst/>
              <a:pathLst>
                <a:path w="0" h="932877">
                  <a:moveTo>
                    <a:pt x="0" y="932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615295" y="2207613"/>
              <a:ext cx="0" cy="105116"/>
            </a:xfrm>
            <a:custGeom>
              <a:avLst/>
              <a:pathLst>
                <a:path w="0" h="105116">
                  <a:moveTo>
                    <a:pt x="0" y="0"/>
                  </a:moveTo>
                  <a:lnTo>
                    <a:pt x="0" y="1051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3936497" y="2223327"/>
              <a:ext cx="0" cy="89402"/>
            </a:xfrm>
            <a:custGeom>
              <a:avLst/>
              <a:pathLst>
                <a:path w="0" h="89402">
                  <a:moveTo>
                    <a:pt x="0" y="8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257698" y="2223327"/>
              <a:ext cx="0" cy="81275"/>
            </a:xfrm>
            <a:custGeom>
              <a:avLst/>
              <a:pathLst>
                <a:path w="0" h="81275">
                  <a:moveTo>
                    <a:pt x="0" y="0"/>
                  </a:moveTo>
                  <a:lnTo>
                    <a:pt x="0" y="8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578900" y="2259088"/>
              <a:ext cx="0" cy="45514"/>
            </a:xfrm>
            <a:custGeom>
              <a:avLst/>
              <a:pathLst>
                <a:path w="0" h="45514">
                  <a:moveTo>
                    <a:pt x="0" y="45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900101" y="2220076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615295" y="1855963"/>
              <a:ext cx="0" cy="351650"/>
            </a:xfrm>
            <a:custGeom>
              <a:avLst/>
              <a:pathLst>
                <a:path w="0" h="351650">
                  <a:moveTo>
                    <a:pt x="0" y="351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578900" y="1855963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900101" y="198600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578900" y="1699914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900101" y="169991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900101" y="1647898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1366885" y="9576632"/>
              <a:ext cx="1284805" cy="0"/>
            </a:xfrm>
            <a:custGeom>
              <a:avLst/>
              <a:pathLst>
                <a:path w="1284805" h="0">
                  <a:moveTo>
                    <a:pt x="128480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900101" y="1358560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221303" y="1353359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221303" y="1348157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578900" y="13429559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221303" y="1337754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221303" y="1332552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257698" y="13273511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5221303" y="1322149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221303" y="1316947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900101" y="1311746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221303" y="1306544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221303" y="1301343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221303" y="1296141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221303" y="1290939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221303" y="1285738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221303" y="1280536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221303" y="1275334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36497" y="12701333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221303" y="1264931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221303" y="1259730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221303" y="1254528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221303" y="1249326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221303" y="1244125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221303" y="1238923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221303" y="1233722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221303" y="1228520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221303" y="122331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221303" y="1218117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221303" y="1212915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221303" y="1207713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221303" y="1202512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257698" y="11973107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221303" y="1192109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221303" y="1186907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900101" y="1181705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900101" y="1176504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900101" y="1171302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900101" y="1166101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900101" y="1160899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900101" y="1155697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221303" y="1150496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221303" y="114529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221303" y="1140092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221303" y="1134891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221303" y="1129689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221303" y="1124488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221303" y="1119286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21303" y="1114084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21303" y="1108883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21303" y="1103681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21303" y="1098480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21303" y="1093278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21303" y="1088076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21303" y="1082875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21303" y="1077673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4900101" y="10724719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4900101" y="1067270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4900101" y="1062068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21303" y="1056867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21303" y="1051665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900101" y="1046463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900101" y="1041262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221303" y="1036060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221303" y="1030858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221303" y="1025657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221303" y="1020455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00101" y="1015254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4900101" y="1010052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221303" y="1004850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221303" y="999649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21303" y="994447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221303" y="989246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221303" y="984044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221303" y="978842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221303" y="973641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221303" y="968439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4900101" y="9632379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221303" y="958036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221303" y="952834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4900101" y="947633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4900101" y="942431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4900101" y="937229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4900101" y="932028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221303" y="926826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221303" y="921625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221303" y="916423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221303" y="911221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221303" y="906020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221303" y="900818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221303" y="895616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5221303" y="890415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221303" y="885213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221303" y="880012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221303" y="874810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221303" y="86960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221303" y="864407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221303" y="859205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900101" y="854004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900101" y="848802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900101" y="843600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900101" y="838399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00101" y="833197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4900101" y="8279959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900101" y="822794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900101" y="817592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900101" y="812391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900101" y="807189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4900101" y="801987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4900101" y="796786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900101" y="791584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221303" y="786383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221303" y="781181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221303" y="775979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221303" y="770778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221303" y="765576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221303" y="760374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5221303" y="755173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221303" y="749971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57698" y="7447700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578900" y="7395684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578900" y="7343668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578900" y="7291652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578900" y="7239636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578900" y="7187619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00101" y="713560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5221303" y="708358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221303" y="703157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00101" y="697955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221303" y="692753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5221303" y="687552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5221303" y="682350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2972892" y="6771490"/>
              <a:ext cx="2569611" cy="0"/>
            </a:xfrm>
            <a:custGeom>
              <a:avLst/>
              <a:pathLst>
                <a:path w="2569611" h="0">
                  <a:moveTo>
                    <a:pt x="0" y="0"/>
                  </a:moveTo>
                  <a:lnTo>
                    <a:pt x="256961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221303" y="671947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5221303" y="666745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5221303" y="661544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5221303" y="656342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5221303" y="651140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5221303" y="645939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221303" y="640737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5221303" y="635536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5221303" y="63033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900101" y="6251329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900101" y="619931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900101" y="614729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5221303" y="609528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5221303" y="604326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5221303" y="599124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5221303" y="593923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5221303" y="588721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5221303" y="583519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900101" y="578318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257698" y="5731167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221303" y="567915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221303" y="562713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5221303" y="557511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5221303" y="552310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257698" y="5471086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5221303" y="541907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5221303" y="536705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5221303" y="531503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5221303" y="526302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221303" y="521100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5221303" y="515898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5221303" y="510697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4900101" y="505495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4900101" y="500294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4900101" y="495092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4900101" y="489890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4900101" y="484689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4900101" y="479487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4900101" y="474286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4900101" y="469084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4900101" y="463882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4900101" y="458681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4900101" y="453479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5221303" y="448277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5221303" y="443076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221303" y="437874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221303" y="432673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900101" y="427471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900101" y="422269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900101" y="417068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578900" y="4118666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4578900" y="4066650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4257698" y="4014633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578900" y="3962617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4900101" y="3910601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221303" y="385858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221303" y="380656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4900101" y="3754553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4900101" y="370253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4900101" y="365052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4900101" y="359850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4900101" y="354648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221303" y="349447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221303" y="344245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221303" y="339043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4578900" y="3338423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221303" y="328640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221303" y="323439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900101" y="318237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221303" y="313035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221303" y="307834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221303" y="302632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257698" y="2974310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578900" y="2922294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5221303" y="287027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221303" y="281826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5221303" y="27662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5221303" y="271422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5221303" y="266221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5221303" y="261019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5221303" y="255818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5221303" y="250616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615295" y="2454148"/>
              <a:ext cx="1927208" cy="0"/>
            </a:xfrm>
            <a:custGeom>
              <a:avLst/>
              <a:pathLst>
                <a:path w="1927208" h="0">
                  <a:moveTo>
                    <a:pt x="0" y="0"/>
                  </a:moveTo>
                  <a:lnTo>
                    <a:pt x="19272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936497" y="2402132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4578900" y="2350116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4900101" y="229810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221303" y="224608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5221303" y="219406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4257698" y="2142051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5221303" y="209003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5221303" y="203801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5221303" y="198600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4900101" y="193398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4578900" y="1881971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4900101" y="182995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221303" y="177793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5221303" y="172592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221303" y="167390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5221303" y="162189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4900101" y="156987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651691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651691" y="13442563"/>
              <a:ext cx="1927208" cy="0"/>
            </a:xfrm>
            <a:custGeom>
              <a:avLst/>
              <a:pathLst>
                <a:path w="1927208" h="0">
                  <a:moveTo>
                    <a:pt x="0" y="0"/>
                  </a:moveTo>
                  <a:lnTo>
                    <a:pt x="19272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4578900" y="1354659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4900101" y="1350758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4578900" y="1335153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651691" y="98198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972892" y="13186817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4257698" y="1310012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4578900" y="13195487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4578900" y="1300476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4900101" y="1303943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4900101" y="1285738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2972892" y="911611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294094" y="1060246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615295" y="1218643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3936497" y="12402240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900101" y="1257129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900101" y="122331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3936497" y="114557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57698" y="1093838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578900" y="1189508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578900" y="1160899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4900101" y="1114084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578900" y="1044152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4900101" y="1054266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4900101" y="1028258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578900" y="980793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4900101" y="1002250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4900101" y="986645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4900101" y="971040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3615295" y="9018488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257698" y="9554355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4257698" y="848262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4578900" y="931508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4900101" y="898217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4578900" y="828196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4900101" y="861806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4578900" y="785082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4900101" y="778580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294094" y="7629757"/>
              <a:ext cx="1927208" cy="0"/>
            </a:xfrm>
            <a:custGeom>
              <a:avLst/>
              <a:pathLst>
                <a:path w="1927208" h="0">
                  <a:moveTo>
                    <a:pt x="0" y="0"/>
                  </a:moveTo>
                  <a:lnTo>
                    <a:pt x="19272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972892" y="715673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615295" y="743794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615295" y="6875523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936497" y="7525725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3936497" y="735017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4257698" y="725264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4578900" y="705757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4900101" y="705757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651691" y="546744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972892" y="6463728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4578900" y="6641450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4578900" y="628600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4900101" y="640737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972892" y="5494077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4257698" y="5978244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4900101" y="606927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4900101" y="591322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257698" y="5601126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4900101" y="565314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4900101" y="554911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257698" y="468876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578900" y="5393062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578900" y="5211005"/>
              <a:ext cx="642402" cy="0"/>
            </a:xfrm>
            <a:custGeom>
              <a:avLst/>
              <a:pathLst>
                <a:path w="642402" h="0">
                  <a:moveTo>
                    <a:pt x="0" y="0"/>
                  </a:moveTo>
                  <a:lnTo>
                    <a:pt x="6424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578900" y="465443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4900101" y="440475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972892" y="3140491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294094" y="3940510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4257698" y="386638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4578900" y="377015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4900101" y="383257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294094" y="3433786"/>
              <a:ext cx="1284805" cy="0"/>
            </a:xfrm>
            <a:custGeom>
              <a:avLst/>
              <a:pathLst>
                <a:path w="1284805" h="0">
                  <a:moveTo>
                    <a:pt x="0" y="0"/>
                  </a:moveTo>
                  <a:lnTo>
                    <a:pt x="128480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4578900" y="352914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4900101" y="344245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294094" y="3260399"/>
              <a:ext cx="1927208" cy="0"/>
            </a:xfrm>
            <a:custGeom>
              <a:avLst/>
              <a:pathLst>
                <a:path w="1927208" h="0">
                  <a:moveTo>
                    <a:pt x="0" y="0"/>
                  </a:moveTo>
                  <a:lnTo>
                    <a:pt x="19272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294094" y="3130359"/>
              <a:ext cx="1606007" cy="0"/>
            </a:xfrm>
            <a:custGeom>
              <a:avLst/>
              <a:pathLst>
                <a:path w="1606007" h="0">
                  <a:moveTo>
                    <a:pt x="0" y="0"/>
                  </a:moveTo>
                  <a:lnTo>
                    <a:pt x="16060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4900101" y="307834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294094" y="2870278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4257698" y="276624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4578900" y="279225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4900101" y="284427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4900101" y="274023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4578900" y="258418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4900101" y="2636205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4900101" y="253217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294094" y="220761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615295" y="231272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36497" y="2223327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4257698" y="2304602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578900" y="225908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900101" y="2220076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615295" y="1855963"/>
              <a:ext cx="963604" cy="0"/>
            </a:xfrm>
            <a:custGeom>
              <a:avLst/>
              <a:pathLst>
                <a:path w="963604" h="0">
                  <a:moveTo>
                    <a:pt x="0" y="0"/>
                  </a:moveTo>
                  <a:lnTo>
                    <a:pt x="9636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4578900" y="1986003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4900101" y="2038019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578900" y="1699914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4900101" y="1751930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900101" y="1647898"/>
              <a:ext cx="321201" cy="0"/>
            </a:xfrm>
            <a:custGeom>
              <a:avLst/>
              <a:pathLst>
                <a:path w="321201" h="0">
                  <a:moveTo>
                    <a:pt x="0" y="0"/>
                  </a:moveTo>
                  <a:lnTo>
                    <a:pt x="3212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4900101" y="13546596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5221303" y="1350758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5221303" y="1348157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578900" y="13429559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5221303" y="1335153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5221303" y="1332552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257698" y="13186817"/>
              <a:ext cx="0" cy="86693"/>
            </a:xfrm>
            <a:custGeom>
              <a:avLst/>
              <a:pathLst>
                <a:path w="0" h="86693">
                  <a:moveTo>
                    <a:pt x="0" y="0"/>
                  </a:moveTo>
                  <a:lnTo>
                    <a:pt x="0" y="866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5221303" y="1319548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5221303" y="1316947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4900101" y="13004761"/>
              <a:ext cx="0" cy="112701"/>
            </a:xfrm>
            <a:custGeom>
              <a:avLst/>
              <a:pathLst>
                <a:path w="0" h="112701">
                  <a:moveTo>
                    <a:pt x="0" y="0"/>
                  </a:moveTo>
                  <a:lnTo>
                    <a:pt x="0" y="1127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5221303" y="1303943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5221303" y="1301343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5221303" y="12857382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5221303" y="1285738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21303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5221303" y="12805365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5221303" y="12753349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3936497" y="12186439"/>
              <a:ext cx="0" cy="514893"/>
            </a:xfrm>
            <a:custGeom>
              <a:avLst/>
              <a:pathLst>
                <a:path w="0" h="514893">
                  <a:moveTo>
                    <a:pt x="0" y="0"/>
                  </a:moveTo>
                  <a:lnTo>
                    <a:pt x="0" y="514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5221303" y="1257129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5221303" y="1257129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5221303" y="1254528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221303" y="1249326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221303" y="1223318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221303" y="1223318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221303" y="1223318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221303" y="1223318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221303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221303" y="1218117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221303" y="1212915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221303" y="12077139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221303" y="1202512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57698" y="11455745"/>
              <a:ext cx="0" cy="517362"/>
            </a:xfrm>
            <a:custGeom>
              <a:avLst/>
              <a:pathLst>
                <a:path w="0" h="517362">
                  <a:moveTo>
                    <a:pt x="0" y="0"/>
                  </a:moveTo>
                  <a:lnTo>
                    <a:pt x="0" y="517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221303" y="1189508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21303" y="1186907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900101" y="11608994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900101" y="11608994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900101" y="11608994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900101" y="1160899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900101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900101" y="1155697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221303" y="11140848"/>
              <a:ext cx="0" cy="364113"/>
            </a:xfrm>
            <a:custGeom>
              <a:avLst/>
              <a:pathLst>
                <a:path w="0" h="364113">
                  <a:moveTo>
                    <a:pt x="0" y="0"/>
                  </a:moveTo>
                  <a:lnTo>
                    <a:pt x="0" y="3641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221303" y="11140848"/>
              <a:ext cx="0" cy="312096"/>
            </a:xfrm>
            <a:custGeom>
              <a:avLst/>
              <a:pathLst>
                <a:path w="0" h="312096">
                  <a:moveTo>
                    <a:pt x="0" y="0"/>
                  </a:moveTo>
                  <a:lnTo>
                    <a:pt x="0" y="3120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221303" y="11140848"/>
              <a:ext cx="0" cy="260080"/>
            </a:xfrm>
            <a:custGeom>
              <a:avLst/>
              <a:pathLst>
                <a:path w="0" h="260080">
                  <a:moveTo>
                    <a:pt x="0" y="0"/>
                  </a:moveTo>
                  <a:lnTo>
                    <a:pt x="0" y="260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221303" y="11140848"/>
              <a:ext cx="0" cy="208064"/>
            </a:xfrm>
            <a:custGeom>
              <a:avLst/>
              <a:pathLst>
                <a:path w="0" h="208064">
                  <a:moveTo>
                    <a:pt x="0" y="0"/>
                  </a:moveTo>
                  <a:lnTo>
                    <a:pt x="0" y="208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221303" y="11140848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221303" y="1114084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221303" y="11140848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221303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221303" y="1108883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221303" y="11036816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221303" y="10984800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221303" y="10932783"/>
              <a:ext cx="0" cy="208064"/>
            </a:xfrm>
            <a:custGeom>
              <a:avLst/>
              <a:pathLst>
                <a:path w="0" h="208064">
                  <a:moveTo>
                    <a:pt x="0" y="2080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221303" y="10880767"/>
              <a:ext cx="0" cy="260080"/>
            </a:xfrm>
            <a:custGeom>
              <a:avLst/>
              <a:pathLst>
                <a:path w="0" h="260080">
                  <a:moveTo>
                    <a:pt x="0" y="2600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221303" y="10828751"/>
              <a:ext cx="0" cy="312096"/>
            </a:xfrm>
            <a:custGeom>
              <a:avLst/>
              <a:pathLst>
                <a:path w="0" h="312096">
                  <a:moveTo>
                    <a:pt x="0" y="3120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221303" y="10776735"/>
              <a:ext cx="0" cy="364113"/>
            </a:xfrm>
            <a:custGeom>
              <a:avLst/>
              <a:pathLst>
                <a:path w="0" h="364113">
                  <a:moveTo>
                    <a:pt x="0" y="3641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900101" y="10441520"/>
              <a:ext cx="0" cy="283199"/>
            </a:xfrm>
            <a:custGeom>
              <a:avLst/>
              <a:pathLst>
                <a:path w="0" h="283199">
                  <a:moveTo>
                    <a:pt x="0" y="0"/>
                  </a:moveTo>
                  <a:lnTo>
                    <a:pt x="0" y="2831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900101" y="10441520"/>
              <a:ext cx="0" cy="231182"/>
            </a:xfrm>
            <a:custGeom>
              <a:avLst/>
              <a:pathLst>
                <a:path w="0" h="231182">
                  <a:moveTo>
                    <a:pt x="0" y="0"/>
                  </a:moveTo>
                  <a:lnTo>
                    <a:pt x="0" y="2311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900101" y="10441520"/>
              <a:ext cx="0" cy="179166"/>
            </a:xfrm>
            <a:custGeom>
              <a:avLst/>
              <a:pathLst>
                <a:path w="0" h="179166">
                  <a:moveTo>
                    <a:pt x="0" y="0"/>
                  </a:moveTo>
                  <a:lnTo>
                    <a:pt x="0" y="179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221303" y="105426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221303" y="105166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900101" y="10441520"/>
              <a:ext cx="0" cy="23118"/>
            </a:xfrm>
            <a:custGeom>
              <a:avLst/>
              <a:pathLst>
                <a:path w="0" h="23118">
                  <a:moveTo>
                    <a:pt x="0" y="0"/>
                  </a:moveTo>
                  <a:lnTo>
                    <a:pt x="0" y="231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900101" y="10412622"/>
              <a:ext cx="0" cy="28897"/>
            </a:xfrm>
            <a:custGeom>
              <a:avLst/>
              <a:pathLst>
                <a:path w="0" h="28897">
                  <a:moveTo>
                    <a:pt x="0" y="288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221303" y="10282581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5221303" y="1028258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5221303" y="10256573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221303" y="10204557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900101" y="10152541"/>
              <a:ext cx="0" cy="288978"/>
            </a:xfrm>
            <a:custGeom>
              <a:avLst/>
              <a:pathLst>
                <a:path w="0" h="288978">
                  <a:moveTo>
                    <a:pt x="0" y="288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900101" y="10100525"/>
              <a:ext cx="0" cy="340994"/>
            </a:xfrm>
            <a:custGeom>
              <a:avLst/>
              <a:pathLst>
                <a:path w="0" h="340994">
                  <a:moveTo>
                    <a:pt x="0" y="3409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221303" y="10022501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221303" y="999649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221303" y="9866452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221303" y="986645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221303" y="984044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221303" y="9788428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221303" y="971040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221303" y="968439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900101" y="9632379"/>
              <a:ext cx="0" cy="175554"/>
            </a:xfrm>
            <a:custGeom>
              <a:avLst/>
              <a:pathLst>
                <a:path w="0" h="175554">
                  <a:moveTo>
                    <a:pt x="0" y="1755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221303" y="95543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221303" y="95283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900101" y="9315081"/>
              <a:ext cx="0" cy="161250"/>
            </a:xfrm>
            <a:custGeom>
              <a:avLst/>
              <a:pathLst>
                <a:path w="0" h="161250">
                  <a:moveTo>
                    <a:pt x="0" y="0"/>
                  </a:moveTo>
                  <a:lnTo>
                    <a:pt x="0" y="1612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900101" y="9315081"/>
              <a:ext cx="0" cy="109233"/>
            </a:xfrm>
            <a:custGeom>
              <a:avLst/>
              <a:pathLst>
                <a:path w="0" h="109233">
                  <a:moveTo>
                    <a:pt x="0" y="0"/>
                  </a:moveTo>
                  <a:lnTo>
                    <a:pt x="0" y="1092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900101" y="9315081"/>
              <a:ext cx="0" cy="57217"/>
            </a:xfrm>
            <a:custGeom>
              <a:avLst/>
              <a:pathLst>
                <a:path w="0" h="57217">
                  <a:moveTo>
                    <a:pt x="0" y="0"/>
                  </a:moveTo>
                  <a:lnTo>
                    <a:pt x="0" y="57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900101" y="9315081"/>
              <a:ext cx="0" cy="5201"/>
            </a:xfrm>
            <a:custGeom>
              <a:avLst/>
              <a:pathLst>
                <a:path w="0" h="5201">
                  <a:moveTo>
                    <a:pt x="0" y="0"/>
                  </a:moveTo>
                  <a:lnTo>
                    <a:pt x="0" y="52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221303" y="8982177"/>
              <a:ext cx="0" cy="286088"/>
            </a:xfrm>
            <a:custGeom>
              <a:avLst/>
              <a:pathLst>
                <a:path w="0" h="286088">
                  <a:moveTo>
                    <a:pt x="0" y="0"/>
                  </a:moveTo>
                  <a:lnTo>
                    <a:pt x="0" y="2860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221303" y="8982177"/>
              <a:ext cx="0" cy="234072"/>
            </a:xfrm>
            <a:custGeom>
              <a:avLst/>
              <a:pathLst>
                <a:path w="0" h="234072">
                  <a:moveTo>
                    <a:pt x="0" y="0"/>
                  </a:moveTo>
                  <a:lnTo>
                    <a:pt x="0" y="2340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221303" y="8982177"/>
              <a:ext cx="0" cy="182056"/>
            </a:xfrm>
            <a:custGeom>
              <a:avLst/>
              <a:pathLst>
                <a:path w="0" h="182056">
                  <a:moveTo>
                    <a:pt x="0" y="0"/>
                  </a:moveTo>
                  <a:lnTo>
                    <a:pt x="0" y="1820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221303" y="8982177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221303" y="8982177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221303" y="89821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221303" y="89561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221303" y="8904153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221303" y="8852137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221303" y="8800121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221303" y="8748104"/>
              <a:ext cx="0" cy="234072"/>
            </a:xfrm>
            <a:custGeom>
              <a:avLst/>
              <a:pathLst>
                <a:path w="0" h="234072">
                  <a:moveTo>
                    <a:pt x="0" y="2340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221303" y="8696088"/>
              <a:ext cx="0" cy="286088"/>
            </a:xfrm>
            <a:custGeom>
              <a:avLst/>
              <a:pathLst>
                <a:path w="0" h="286088">
                  <a:moveTo>
                    <a:pt x="0" y="2860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221303" y="8618064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221303" y="859205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900101" y="8281960"/>
              <a:ext cx="0" cy="258080"/>
            </a:xfrm>
            <a:custGeom>
              <a:avLst/>
              <a:pathLst>
                <a:path w="0" h="258080">
                  <a:moveTo>
                    <a:pt x="0" y="0"/>
                  </a:moveTo>
                  <a:lnTo>
                    <a:pt x="0" y="258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900101" y="8281960"/>
              <a:ext cx="0" cy="206064"/>
            </a:xfrm>
            <a:custGeom>
              <a:avLst/>
              <a:pathLst>
                <a:path w="0" h="206064">
                  <a:moveTo>
                    <a:pt x="0" y="0"/>
                  </a:moveTo>
                  <a:lnTo>
                    <a:pt x="0" y="2060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900101" y="8281960"/>
              <a:ext cx="0" cy="154047"/>
            </a:xfrm>
            <a:custGeom>
              <a:avLst/>
              <a:pathLst>
                <a:path w="0" h="154047">
                  <a:moveTo>
                    <a:pt x="0" y="0"/>
                  </a:moveTo>
                  <a:lnTo>
                    <a:pt x="0" y="1540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900101" y="8281960"/>
              <a:ext cx="0" cy="102031"/>
            </a:xfrm>
            <a:custGeom>
              <a:avLst/>
              <a:pathLst>
                <a:path w="0" h="102031">
                  <a:moveTo>
                    <a:pt x="0" y="0"/>
                  </a:moveTo>
                  <a:lnTo>
                    <a:pt x="0" y="102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900101" y="8281960"/>
              <a:ext cx="0" cy="50015"/>
            </a:xfrm>
            <a:custGeom>
              <a:avLst/>
              <a:pathLst>
                <a:path w="0" h="50015">
                  <a:moveTo>
                    <a:pt x="0" y="0"/>
                  </a:moveTo>
                  <a:lnTo>
                    <a:pt x="0" y="500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900101" y="8279959"/>
              <a:ext cx="0" cy="2000"/>
            </a:xfrm>
            <a:custGeom>
              <a:avLst/>
              <a:pathLst>
                <a:path w="0" h="2000">
                  <a:moveTo>
                    <a:pt x="0" y="20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900101" y="8227943"/>
              <a:ext cx="0" cy="54016"/>
            </a:xfrm>
            <a:custGeom>
              <a:avLst/>
              <a:pathLst>
                <a:path w="0" h="54016">
                  <a:moveTo>
                    <a:pt x="0" y="54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900101" y="8175927"/>
              <a:ext cx="0" cy="106032"/>
            </a:xfrm>
            <a:custGeom>
              <a:avLst/>
              <a:pathLst>
                <a:path w="0" h="106032">
                  <a:moveTo>
                    <a:pt x="0" y="106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900101" y="8123910"/>
              <a:ext cx="0" cy="158049"/>
            </a:xfrm>
            <a:custGeom>
              <a:avLst/>
              <a:pathLst>
                <a:path w="0" h="158049">
                  <a:moveTo>
                    <a:pt x="0" y="158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900101" y="8071894"/>
              <a:ext cx="0" cy="210065"/>
            </a:xfrm>
            <a:custGeom>
              <a:avLst/>
              <a:pathLst>
                <a:path w="0" h="210065">
                  <a:moveTo>
                    <a:pt x="0" y="210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900101" y="8019878"/>
              <a:ext cx="0" cy="262081"/>
            </a:xfrm>
            <a:custGeom>
              <a:avLst/>
              <a:pathLst>
                <a:path w="0" h="262081">
                  <a:moveTo>
                    <a:pt x="0" y="2620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900101" y="7967862"/>
              <a:ext cx="0" cy="314097"/>
            </a:xfrm>
            <a:custGeom>
              <a:avLst/>
              <a:pathLst>
                <a:path w="0" h="314097">
                  <a:moveTo>
                    <a:pt x="0" y="314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900101" y="7850826"/>
              <a:ext cx="0" cy="65020"/>
            </a:xfrm>
            <a:custGeom>
              <a:avLst/>
              <a:pathLst>
                <a:path w="0" h="65020">
                  <a:moveTo>
                    <a:pt x="0" y="0"/>
                  </a:moveTo>
                  <a:lnTo>
                    <a:pt x="0" y="650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5221303" y="778580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5221303" y="77858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221303" y="77597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221303" y="7707781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221303" y="762975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221303" y="760374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21303" y="752572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221303" y="7499716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57698" y="7350170"/>
              <a:ext cx="0" cy="97530"/>
            </a:xfrm>
            <a:custGeom>
              <a:avLst/>
              <a:pathLst>
                <a:path w="0" h="97530">
                  <a:moveTo>
                    <a:pt x="0" y="0"/>
                  </a:moveTo>
                  <a:lnTo>
                    <a:pt x="0" y="975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578900" y="7252640"/>
              <a:ext cx="0" cy="143044"/>
            </a:xfrm>
            <a:custGeom>
              <a:avLst/>
              <a:pathLst>
                <a:path w="0" h="143044">
                  <a:moveTo>
                    <a:pt x="0" y="0"/>
                  </a:moveTo>
                  <a:lnTo>
                    <a:pt x="0" y="1430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578900" y="7252640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578900" y="7252640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578900" y="7239636"/>
              <a:ext cx="0" cy="13004"/>
            </a:xfrm>
            <a:custGeom>
              <a:avLst/>
              <a:pathLst>
                <a:path w="0" h="13004">
                  <a:moveTo>
                    <a:pt x="0" y="130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578900" y="7187619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900101" y="7057579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1303" y="705757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1303" y="703157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900101" y="6979555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1303" y="687552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1303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1303" y="682350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2972892" y="5467447"/>
              <a:ext cx="0" cy="1304043"/>
            </a:xfrm>
            <a:custGeom>
              <a:avLst/>
              <a:pathLst>
                <a:path w="0" h="1304043">
                  <a:moveTo>
                    <a:pt x="0" y="0"/>
                  </a:moveTo>
                  <a:lnTo>
                    <a:pt x="0" y="13040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221303" y="6641450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221303" y="664145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221303" y="661544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221303" y="6563426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221303" y="6407377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5221303" y="6407377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221303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221303" y="6355361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221303" y="63033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00101" y="6251329"/>
              <a:ext cx="0" cy="34677"/>
            </a:xfrm>
            <a:custGeom>
              <a:avLst/>
              <a:pathLst>
                <a:path w="0" h="34677">
                  <a:moveTo>
                    <a:pt x="0" y="346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900101" y="6199312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900101" y="5978244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221303" y="606927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5221303" y="604326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221303" y="5913223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221303" y="591322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221303" y="588721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221303" y="5835199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900101" y="5783183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7698" y="5494077"/>
              <a:ext cx="0" cy="237089"/>
            </a:xfrm>
            <a:custGeom>
              <a:avLst/>
              <a:pathLst>
                <a:path w="0" h="237089">
                  <a:moveTo>
                    <a:pt x="0" y="0"/>
                  </a:moveTo>
                  <a:lnTo>
                    <a:pt x="0" y="2370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21303" y="565314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221303" y="562713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221303" y="554911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5221303" y="552310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57698" y="5471086"/>
              <a:ext cx="0" cy="22991"/>
            </a:xfrm>
            <a:custGeom>
              <a:avLst/>
              <a:pathLst>
                <a:path w="0" h="22991">
                  <a:moveTo>
                    <a:pt x="0" y="229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221303" y="5393062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221303" y="5367054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221303" y="5211005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221303" y="5211005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5221303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221303" y="515898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221303" y="5106973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900101" y="4654432"/>
              <a:ext cx="0" cy="400524"/>
            </a:xfrm>
            <a:custGeom>
              <a:avLst/>
              <a:pathLst>
                <a:path w="0" h="400524">
                  <a:moveTo>
                    <a:pt x="0" y="0"/>
                  </a:moveTo>
                  <a:lnTo>
                    <a:pt x="0" y="4005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900101" y="4654432"/>
              <a:ext cx="0" cy="348508"/>
            </a:xfrm>
            <a:custGeom>
              <a:avLst/>
              <a:pathLst>
                <a:path w="0" h="348508">
                  <a:moveTo>
                    <a:pt x="0" y="0"/>
                  </a:moveTo>
                  <a:lnTo>
                    <a:pt x="0" y="3485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900101" y="4654432"/>
              <a:ext cx="0" cy="296492"/>
            </a:xfrm>
            <a:custGeom>
              <a:avLst/>
              <a:pathLst>
                <a:path w="0" h="296492">
                  <a:moveTo>
                    <a:pt x="0" y="0"/>
                  </a:moveTo>
                  <a:lnTo>
                    <a:pt x="0" y="2964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00101" y="4654432"/>
              <a:ext cx="0" cy="244475"/>
            </a:xfrm>
            <a:custGeom>
              <a:avLst/>
              <a:pathLst>
                <a:path w="0" h="244475">
                  <a:moveTo>
                    <a:pt x="0" y="0"/>
                  </a:moveTo>
                  <a:lnTo>
                    <a:pt x="0" y="2444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00101" y="4654432"/>
              <a:ext cx="0" cy="192459"/>
            </a:xfrm>
            <a:custGeom>
              <a:avLst/>
              <a:pathLst>
                <a:path w="0" h="192459">
                  <a:moveTo>
                    <a:pt x="0" y="0"/>
                  </a:moveTo>
                  <a:lnTo>
                    <a:pt x="0" y="1924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00101" y="4654432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00101" y="4654432"/>
              <a:ext cx="0" cy="88427"/>
            </a:xfrm>
            <a:custGeom>
              <a:avLst/>
              <a:pathLst>
                <a:path w="0" h="88427">
                  <a:moveTo>
                    <a:pt x="0" y="0"/>
                  </a:moveTo>
                  <a:lnTo>
                    <a:pt x="0" y="884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900101" y="4654432"/>
              <a:ext cx="0" cy="36411"/>
            </a:xfrm>
            <a:custGeom>
              <a:avLst/>
              <a:pathLst>
                <a:path w="0" h="36411">
                  <a:moveTo>
                    <a:pt x="0" y="0"/>
                  </a:moveTo>
                  <a:lnTo>
                    <a:pt x="0" y="364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900101" y="4638827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00101" y="4586811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00101" y="4534795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5221303" y="4404755"/>
              <a:ext cx="0" cy="78024"/>
            </a:xfrm>
            <a:custGeom>
              <a:avLst/>
              <a:pathLst>
                <a:path w="0" h="78024">
                  <a:moveTo>
                    <a:pt x="0" y="0"/>
                  </a:moveTo>
                  <a:lnTo>
                    <a:pt x="0" y="780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5221303" y="440475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5221303" y="437874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5221303" y="4326730"/>
              <a:ext cx="0" cy="78024"/>
            </a:xfrm>
            <a:custGeom>
              <a:avLst/>
              <a:pathLst>
                <a:path w="0" h="78024">
                  <a:moveTo>
                    <a:pt x="0" y="780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00101" y="4274714"/>
              <a:ext cx="0" cy="379718"/>
            </a:xfrm>
            <a:custGeom>
              <a:avLst/>
              <a:pathLst>
                <a:path w="0" h="379718">
                  <a:moveTo>
                    <a:pt x="0" y="37971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900101" y="4222698"/>
              <a:ext cx="0" cy="431734"/>
            </a:xfrm>
            <a:custGeom>
              <a:avLst/>
              <a:pathLst>
                <a:path w="0" h="431734">
                  <a:moveTo>
                    <a:pt x="0" y="4317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900101" y="4170682"/>
              <a:ext cx="0" cy="483750"/>
            </a:xfrm>
            <a:custGeom>
              <a:avLst/>
              <a:pathLst>
                <a:path w="0" h="483750">
                  <a:moveTo>
                    <a:pt x="0" y="4837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578900" y="4118666"/>
              <a:ext cx="0" cy="570097"/>
            </a:xfrm>
            <a:custGeom>
              <a:avLst/>
              <a:pathLst>
                <a:path w="0" h="570097">
                  <a:moveTo>
                    <a:pt x="0" y="570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578900" y="4066650"/>
              <a:ext cx="0" cy="622113"/>
            </a:xfrm>
            <a:custGeom>
              <a:avLst/>
              <a:pathLst>
                <a:path w="0" h="622113">
                  <a:moveTo>
                    <a:pt x="0" y="6221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257698" y="3940510"/>
              <a:ext cx="0" cy="74123"/>
            </a:xfrm>
            <a:custGeom>
              <a:avLst/>
              <a:pathLst>
                <a:path w="0" h="74123">
                  <a:moveTo>
                    <a:pt x="0" y="0"/>
                  </a:moveTo>
                  <a:lnTo>
                    <a:pt x="0" y="741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578900" y="3866387"/>
              <a:ext cx="0" cy="96229"/>
            </a:xfrm>
            <a:custGeom>
              <a:avLst/>
              <a:pathLst>
                <a:path w="0" h="96229">
                  <a:moveTo>
                    <a:pt x="0" y="0"/>
                  </a:moveTo>
                  <a:lnTo>
                    <a:pt x="0" y="962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900101" y="3770157"/>
              <a:ext cx="0" cy="140443"/>
            </a:xfrm>
            <a:custGeom>
              <a:avLst/>
              <a:pathLst>
                <a:path w="0" h="140443">
                  <a:moveTo>
                    <a:pt x="0" y="0"/>
                  </a:moveTo>
                  <a:lnTo>
                    <a:pt x="0" y="140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221303" y="383257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221303" y="380656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900101" y="3754553"/>
              <a:ext cx="0" cy="15604"/>
            </a:xfrm>
            <a:custGeom>
              <a:avLst/>
              <a:pathLst>
                <a:path w="0" h="15604">
                  <a:moveTo>
                    <a:pt x="0" y="156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900101" y="3702536"/>
              <a:ext cx="0" cy="67621"/>
            </a:xfrm>
            <a:custGeom>
              <a:avLst/>
              <a:pathLst>
                <a:path w="0" h="67621">
                  <a:moveTo>
                    <a:pt x="0" y="676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900101" y="3650520"/>
              <a:ext cx="0" cy="119637"/>
            </a:xfrm>
            <a:custGeom>
              <a:avLst/>
              <a:pathLst>
                <a:path w="0" h="119637">
                  <a:moveTo>
                    <a:pt x="0" y="1196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900101" y="3529149"/>
              <a:ext cx="0" cy="69354"/>
            </a:xfrm>
            <a:custGeom>
              <a:avLst/>
              <a:pathLst>
                <a:path w="0" h="69354">
                  <a:moveTo>
                    <a:pt x="0" y="0"/>
                  </a:moveTo>
                  <a:lnTo>
                    <a:pt x="0" y="693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900101" y="3529149"/>
              <a:ext cx="0" cy="17338"/>
            </a:xfrm>
            <a:custGeom>
              <a:avLst/>
              <a:pathLst>
                <a:path w="0" h="17338">
                  <a:moveTo>
                    <a:pt x="0" y="0"/>
                  </a:moveTo>
                  <a:lnTo>
                    <a:pt x="0" y="173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221303" y="344245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221303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221303" y="3390439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578900" y="3338423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221303" y="3260399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221303" y="3234391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900101" y="313035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221303" y="3078342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221303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221303" y="3026326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257698" y="2870278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578900" y="2766245"/>
              <a:ext cx="0" cy="156048"/>
            </a:xfrm>
            <a:custGeom>
              <a:avLst/>
              <a:pathLst>
                <a:path w="0" h="156048">
                  <a:moveTo>
                    <a:pt x="0" y="0"/>
                  </a:moveTo>
                  <a:lnTo>
                    <a:pt x="0" y="156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5221303" y="284427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5221303" y="281826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5221303" y="2740237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5221303" y="2714229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5221303" y="263620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5221303" y="2610197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5221303" y="253217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5221303" y="2506165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615295" y="2207613"/>
              <a:ext cx="0" cy="246534"/>
            </a:xfrm>
            <a:custGeom>
              <a:avLst/>
              <a:pathLst>
                <a:path w="0" h="246534">
                  <a:moveTo>
                    <a:pt x="0" y="0"/>
                  </a:moveTo>
                  <a:lnTo>
                    <a:pt x="0" y="2465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36497" y="2312729"/>
              <a:ext cx="0" cy="89402"/>
            </a:xfrm>
            <a:custGeom>
              <a:avLst/>
              <a:pathLst>
                <a:path w="0" h="89402">
                  <a:moveTo>
                    <a:pt x="0" y="0"/>
                  </a:moveTo>
                  <a:lnTo>
                    <a:pt x="0" y="894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4578900" y="2304602"/>
              <a:ext cx="0" cy="45514"/>
            </a:xfrm>
            <a:custGeom>
              <a:avLst/>
              <a:pathLst>
                <a:path w="0" h="45514">
                  <a:moveTo>
                    <a:pt x="0" y="0"/>
                  </a:moveTo>
                  <a:lnTo>
                    <a:pt x="0" y="455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4900101" y="2259088"/>
              <a:ext cx="0" cy="39012"/>
            </a:xfrm>
            <a:custGeom>
              <a:avLst/>
              <a:pathLst>
                <a:path w="0" h="39012">
                  <a:moveTo>
                    <a:pt x="0" y="0"/>
                  </a:moveTo>
                  <a:lnTo>
                    <a:pt x="0" y="39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5221303" y="2220076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5221303" y="2194068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4257698" y="2142051"/>
              <a:ext cx="0" cy="81275"/>
            </a:xfrm>
            <a:custGeom>
              <a:avLst/>
              <a:pathLst>
                <a:path w="0" h="81275">
                  <a:moveTo>
                    <a:pt x="0" y="812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5221303" y="203801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5221303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5221303" y="198600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4900101" y="193398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4578900" y="1855963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4900101" y="1699914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5221303" y="1751930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5221303" y="1725922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5221303" y="1647898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5221303" y="1621890"/>
              <a:ext cx="0" cy="26008"/>
            </a:xfrm>
            <a:custGeom>
              <a:avLst/>
              <a:pathLst>
                <a:path w="0" h="26008">
                  <a:moveTo>
                    <a:pt x="0" y="260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4900101" y="1569874"/>
              <a:ext cx="0" cy="130040"/>
            </a:xfrm>
            <a:custGeom>
              <a:avLst/>
              <a:pathLst>
                <a:path w="0" h="130040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651691" y="95766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651691" y="9576632"/>
              <a:ext cx="0" cy="3865930"/>
            </a:xfrm>
            <a:custGeom>
              <a:avLst/>
              <a:pathLst>
                <a:path w="0" h="3865930">
                  <a:moveTo>
                    <a:pt x="0" y="0"/>
                  </a:moveTo>
                  <a:lnTo>
                    <a:pt x="0" y="38659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4578900" y="13442563"/>
              <a:ext cx="0" cy="104032"/>
            </a:xfrm>
            <a:custGeom>
              <a:avLst/>
              <a:pathLst>
                <a:path w="0" h="104032">
                  <a:moveTo>
                    <a:pt x="0" y="0"/>
                  </a:moveTo>
                  <a:lnTo>
                    <a:pt x="0" y="1040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4900101" y="13507584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4578900" y="13351535"/>
              <a:ext cx="0" cy="91028"/>
            </a:xfrm>
            <a:custGeom>
              <a:avLst/>
              <a:pathLst>
                <a:path w="0" h="91028">
                  <a:moveTo>
                    <a:pt x="0" y="910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651691" y="9576632"/>
              <a:ext cx="0" cy="243255"/>
            </a:xfrm>
            <a:custGeom>
              <a:avLst/>
              <a:pathLst>
                <a:path w="0" h="243255">
                  <a:moveTo>
                    <a:pt x="0" y="0"/>
                  </a:moveTo>
                  <a:lnTo>
                    <a:pt x="0" y="243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972892" y="9819888"/>
              <a:ext cx="0" cy="3366929"/>
            </a:xfrm>
            <a:custGeom>
              <a:avLst/>
              <a:pathLst>
                <a:path w="0" h="3366929">
                  <a:moveTo>
                    <a:pt x="0" y="0"/>
                  </a:moveTo>
                  <a:lnTo>
                    <a:pt x="0" y="33669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4257698" y="13100124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4578900" y="13100124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4578900" y="13004761"/>
              <a:ext cx="0" cy="95362"/>
            </a:xfrm>
            <a:custGeom>
              <a:avLst/>
              <a:pathLst>
                <a:path w="0" h="95362">
                  <a:moveTo>
                    <a:pt x="0" y="95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4900101" y="13004761"/>
              <a:ext cx="0" cy="34677"/>
            </a:xfrm>
            <a:custGeom>
              <a:avLst/>
              <a:pathLst>
                <a:path w="0" h="34677">
                  <a:moveTo>
                    <a:pt x="0" y="0"/>
                  </a:moveTo>
                  <a:lnTo>
                    <a:pt x="0" y="346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4900101" y="12857382"/>
              <a:ext cx="0" cy="147379"/>
            </a:xfrm>
            <a:custGeom>
              <a:avLst/>
              <a:pathLst>
                <a:path w="0" h="147379">
                  <a:moveTo>
                    <a:pt x="0" y="1473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972892" y="9116110"/>
              <a:ext cx="0" cy="703777"/>
            </a:xfrm>
            <a:custGeom>
              <a:avLst/>
              <a:pathLst>
                <a:path w="0" h="703777">
                  <a:moveTo>
                    <a:pt x="0" y="703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3294094" y="9116110"/>
              <a:ext cx="0" cy="1486353"/>
            </a:xfrm>
            <a:custGeom>
              <a:avLst/>
              <a:pathLst>
                <a:path w="0" h="1486353">
                  <a:moveTo>
                    <a:pt x="0" y="0"/>
                  </a:moveTo>
                  <a:lnTo>
                    <a:pt x="0" y="14863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3615295" y="10602464"/>
              <a:ext cx="0" cy="1583975"/>
            </a:xfrm>
            <a:custGeom>
              <a:avLst/>
              <a:pathLst>
                <a:path w="0" h="1583975">
                  <a:moveTo>
                    <a:pt x="0" y="0"/>
                  </a:moveTo>
                  <a:lnTo>
                    <a:pt x="0" y="15839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3936497" y="12186439"/>
              <a:ext cx="0" cy="215800"/>
            </a:xfrm>
            <a:custGeom>
              <a:avLst/>
              <a:pathLst>
                <a:path w="0" h="215800">
                  <a:moveTo>
                    <a:pt x="0" y="0"/>
                  </a:moveTo>
                  <a:lnTo>
                    <a:pt x="0" y="2158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4900101" y="12402240"/>
              <a:ext cx="0" cy="169052"/>
            </a:xfrm>
            <a:custGeom>
              <a:avLst/>
              <a:pathLst>
                <a:path w="0" h="169052">
                  <a:moveTo>
                    <a:pt x="0" y="0"/>
                  </a:moveTo>
                  <a:lnTo>
                    <a:pt x="0" y="1690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4900101" y="12233188"/>
              <a:ext cx="0" cy="169052"/>
            </a:xfrm>
            <a:custGeom>
              <a:avLst/>
              <a:pathLst>
                <a:path w="0" h="169052">
                  <a:moveTo>
                    <a:pt x="0" y="16905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3936497" y="11455745"/>
              <a:ext cx="0" cy="730694"/>
            </a:xfrm>
            <a:custGeom>
              <a:avLst/>
              <a:pathLst>
                <a:path w="0" h="730694">
                  <a:moveTo>
                    <a:pt x="0" y="7306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4257698" y="10938382"/>
              <a:ext cx="0" cy="517362"/>
            </a:xfrm>
            <a:custGeom>
              <a:avLst/>
              <a:pathLst>
                <a:path w="0" h="517362">
                  <a:moveTo>
                    <a:pt x="0" y="5173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4578900" y="10938382"/>
              <a:ext cx="0" cy="956700"/>
            </a:xfrm>
            <a:custGeom>
              <a:avLst/>
              <a:pathLst>
                <a:path w="0" h="956700">
                  <a:moveTo>
                    <a:pt x="0" y="0"/>
                  </a:moveTo>
                  <a:lnTo>
                    <a:pt x="0" y="9567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4578900" y="10938382"/>
              <a:ext cx="0" cy="670611"/>
            </a:xfrm>
            <a:custGeom>
              <a:avLst/>
              <a:pathLst>
                <a:path w="0" h="670611">
                  <a:moveTo>
                    <a:pt x="0" y="0"/>
                  </a:moveTo>
                  <a:lnTo>
                    <a:pt x="0" y="67061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4900101" y="11140848"/>
              <a:ext cx="0" cy="468145"/>
            </a:xfrm>
            <a:custGeom>
              <a:avLst/>
              <a:pathLst>
                <a:path w="0" h="468145">
                  <a:moveTo>
                    <a:pt x="0" y="4681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578900" y="10441520"/>
              <a:ext cx="0" cy="496862"/>
            </a:xfrm>
            <a:custGeom>
              <a:avLst/>
              <a:pathLst>
                <a:path w="0" h="496862">
                  <a:moveTo>
                    <a:pt x="0" y="4968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4900101" y="10441520"/>
              <a:ext cx="0" cy="101142"/>
            </a:xfrm>
            <a:custGeom>
              <a:avLst/>
              <a:pathLst>
                <a:path w="0" h="101142">
                  <a:moveTo>
                    <a:pt x="0" y="0"/>
                  </a:moveTo>
                  <a:lnTo>
                    <a:pt x="0" y="1011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4900101" y="10282581"/>
              <a:ext cx="0" cy="158938"/>
            </a:xfrm>
            <a:custGeom>
              <a:avLst/>
              <a:pathLst>
                <a:path w="0" h="158938">
                  <a:moveTo>
                    <a:pt x="0" y="1589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578900" y="9807934"/>
              <a:ext cx="0" cy="1130448"/>
            </a:xfrm>
            <a:custGeom>
              <a:avLst/>
              <a:pathLst>
                <a:path w="0" h="1130448">
                  <a:moveTo>
                    <a:pt x="0" y="11304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4900101" y="9807934"/>
              <a:ext cx="0" cy="214566"/>
            </a:xfrm>
            <a:custGeom>
              <a:avLst/>
              <a:pathLst>
                <a:path w="0" h="214566">
                  <a:moveTo>
                    <a:pt x="0" y="0"/>
                  </a:moveTo>
                  <a:lnTo>
                    <a:pt x="0" y="2145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4900101" y="9807934"/>
              <a:ext cx="0" cy="58518"/>
            </a:xfrm>
            <a:custGeom>
              <a:avLst/>
              <a:pathLst>
                <a:path w="0" h="58518">
                  <a:moveTo>
                    <a:pt x="0" y="0"/>
                  </a:moveTo>
                  <a:lnTo>
                    <a:pt x="0" y="585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4900101" y="9710404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3615295" y="9018488"/>
              <a:ext cx="0" cy="1583975"/>
            </a:xfrm>
            <a:custGeom>
              <a:avLst/>
              <a:pathLst>
                <a:path w="0" h="1583975">
                  <a:moveTo>
                    <a:pt x="0" y="15839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4257698" y="9018488"/>
              <a:ext cx="0" cy="535866"/>
            </a:xfrm>
            <a:custGeom>
              <a:avLst/>
              <a:pathLst>
                <a:path w="0" h="535866">
                  <a:moveTo>
                    <a:pt x="0" y="0"/>
                  </a:moveTo>
                  <a:lnTo>
                    <a:pt x="0" y="535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4257698" y="8482622"/>
              <a:ext cx="0" cy="535866"/>
            </a:xfrm>
            <a:custGeom>
              <a:avLst/>
              <a:pathLst>
                <a:path w="0" h="535866">
                  <a:moveTo>
                    <a:pt x="0" y="5358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4578900" y="8482622"/>
              <a:ext cx="0" cy="832458"/>
            </a:xfrm>
            <a:custGeom>
              <a:avLst/>
              <a:pathLst>
                <a:path w="0" h="832458">
                  <a:moveTo>
                    <a:pt x="0" y="0"/>
                  </a:moveTo>
                  <a:lnTo>
                    <a:pt x="0" y="8324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4900101" y="8982177"/>
              <a:ext cx="0" cy="332903"/>
            </a:xfrm>
            <a:custGeom>
              <a:avLst/>
              <a:pathLst>
                <a:path w="0" h="332903">
                  <a:moveTo>
                    <a:pt x="0" y="33290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4578900" y="8281960"/>
              <a:ext cx="0" cy="200662"/>
            </a:xfrm>
            <a:custGeom>
              <a:avLst/>
              <a:pathLst>
                <a:path w="0" h="200662">
                  <a:moveTo>
                    <a:pt x="0" y="2006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4900101" y="8281960"/>
              <a:ext cx="0" cy="336104"/>
            </a:xfrm>
            <a:custGeom>
              <a:avLst/>
              <a:pathLst>
                <a:path w="0" h="336104">
                  <a:moveTo>
                    <a:pt x="0" y="0"/>
                  </a:moveTo>
                  <a:lnTo>
                    <a:pt x="0" y="3361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4578900" y="7850826"/>
              <a:ext cx="0" cy="631796"/>
            </a:xfrm>
            <a:custGeom>
              <a:avLst/>
              <a:pathLst>
                <a:path w="0" h="631796">
                  <a:moveTo>
                    <a:pt x="0" y="6317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4900101" y="7785805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294094" y="7629757"/>
              <a:ext cx="0" cy="1486353"/>
            </a:xfrm>
            <a:custGeom>
              <a:avLst/>
              <a:pathLst>
                <a:path w="0" h="1486353">
                  <a:moveTo>
                    <a:pt x="0" y="14863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972892" y="7156735"/>
              <a:ext cx="0" cy="2663152"/>
            </a:xfrm>
            <a:custGeom>
              <a:avLst/>
              <a:pathLst>
                <a:path w="0" h="2663152">
                  <a:moveTo>
                    <a:pt x="0" y="266315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615295" y="7156735"/>
              <a:ext cx="0" cy="281212"/>
            </a:xfrm>
            <a:custGeom>
              <a:avLst/>
              <a:pathLst>
                <a:path w="0" h="281212">
                  <a:moveTo>
                    <a:pt x="0" y="0"/>
                  </a:moveTo>
                  <a:lnTo>
                    <a:pt x="0" y="2812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615295" y="6875523"/>
              <a:ext cx="0" cy="281212"/>
            </a:xfrm>
            <a:custGeom>
              <a:avLst/>
              <a:pathLst>
                <a:path w="0" h="281212">
                  <a:moveTo>
                    <a:pt x="0" y="2812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936497" y="7437947"/>
              <a:ext cx="0" cy="87777"/>
            </a:xfrm>
            <a:custGeom>
              <a:avLst/>
              <a:pathLst>
                <a:path w="0" h="87777">
                  <a:moveTo>
                    <a:pt x="0" y="0"/>
                  </a:moveTo>
                  <a:lnTo>
                    <a:pt x="0" y="877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936497" y="7350170"/>
              <a:ext cx="0" cy="87777"/>
            </a:xfrm>
            <a:custGeom>
              <a:avLst/>
              <a:pathLst>
                <a:path w="0" h="87777">
                  <a:moveTo>
                    <a:pt x="0" y="877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4257698" y="7252640"/>
              <a:ext cx="0" cy="97530"/>
            </a:xfrm>
            <a:custGeom>
              <a:avLst/>
              <a:pathLst>
                <a:path w="0" h="97530">
                  <a:moveTo>
                    <a:pt x="0" y="975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4578900" y="7057579"/>
              <a:ext cx="0" cy="195060"/>
            </a:xfrm>
            <a:custGeom>
              <a:avLst/>
              <a:pathLst>
                <a:path w="0" h="195060">
                  <a:moveTo>
                    <a:pt x="0" y="19506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4900101" y="70575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651691" y="5467447"/>
              <a:ext cx="0" cy="4109185"/>
            </a:xfrm>
            <a:custGeom>
              <a:avLst/>
              <a:pathLst>
                <a:path w="0" h="4109185">
                  <a:moveTo>
                    <a:pt x="0" y="410918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972892" y="5467447"/>
              <a:ext cx="0" cy="996281"/>
            </a:xfrm>
            <a:custGeom>
              <a:avLst/>
              <a:pathLst>
                <a:path w="0" h="996281">
                  <a:moveTo>
                    <a:pt x="0" y="0"/>
                  </a:moveTo>
                  <a:lnTo>
                    <a:pt x="0" y="9962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578900" y="6463728"/>
              <a:ext cx="0" cy="177721"/>
            </a:xfrm>
            <a:custGeom>
              <a:avLst/>
              <a:pathLst>
                <a:path w="0" h="177721">
                  <a:moveTo>
                    <a:pt x="0" y="0"/>
                  </a:moveTo>
                  <a:lnTo>
                    <a:pt x="0" y="1777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578900" y="6286006"/>
              <a:ext cx="0" cy="177721"/>
            </a:xfrm>
            <a:custGeom>
              <a:avLst/>
              <a:pathLst>
                <a:path w="0" h="177721">
                  <a:moveTo>
                    <a:pt x="0" y="17772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4900101" y="6286006"/>
              <a:ext cx="0" cy="121371"/>
            </a:xfrm>
            <a:custGeom>
              <a:avLst/>
              <a:pathLst>
                <a:path w="0" h="121371">
                  <a:moveTo>
                    <a:pt x="0" y="0"/>
                  </a:moveTo>
                  <a:lnTo>
                    <a:pt x="0" y="1213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972892" y="5467447"/>
              <a:ext cx="0" cy="26630"/>
            </a:xfrm>
            <a:custGeom>
              <a:avLst/>
              <a:pathLst>
                <a:path w="0" h="26630">
                  <a:moveTo>
                    <a:pt x="0" y="0"/>
                  </a:moveTo>
                  <a:lnTo>
                    <a:pt x="0" y="266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257698" y="5494077"/>
              <a:ext cx="0" cy="484166"/>
            </a:xfrm>
            <a:custGeom>
              <a:avLst/>
              <a:pathLst>
                <a:path w="0" h="484166">
                  <a:moveTo>
                    <a:pt x="0" y="0"/>
                  </a:moveTo>
                  <a:lnTo>
                    <a:pt x="0" y="4841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4900101" y="5978244"/>
              <a:ext cx="0" cy="91028"/>
            </a:xfrm>
            <a:custGeom>
              <a:avLst/>
              <a:pathLst>
                <a:path w="0" h="91028">
                  <a:moveTo>
                    <a:pt x="0" y="0"/>
                  </a:moveTo>
                  <a:lnTo>
                    <a:pt x="0" y="910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4900101" y="5913223"/>
              <a:ext cx="0" cy="65020"/>
            </a:xfrm>
            <a:custGeom>
              <a:avLst/>
              <a:pathLst>
                <a:path w="0" h="65020">
                  <a:moveTo>
                    <a:pt x="0" y="6502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257698" y="5494077"/>
              <a:ext cx="0" cy="107049"/>
            </a:xfrm>
            <a:custGeom>
              <a:avLst/>
              <a:pathLst>
                <a:path w="0" h="107049">
                  <a:moveTo>
                    <a:pt x="0" y="0"/>
                  </a:moveTo>
                  <a:lnTo>
                    <a:pt x="0" y="10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4900101" y="5601126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4900101" y="5549110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257698" y="4688763"/>
              <a:ext cx="0" cy="805314"/>
            </a:xfrm>
            <a:custGeom>
              <a:avLst/>
              <a:pathLst>
                <a:path w="0" h="805314">
                  <a:moveTo>
                    <a:pt x="0" y="8053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578900" y="4688763"/>
              <a:ext cx="0" cy="704298"/>
            </a:xfrm>
            <a:custGeom>
              <a:avLst/>
              <a:pathLst>
                <a:path w="0" h="704298">
                  <a:moveTo>
                    <a:pt x="0" y="0"/>
                  </a:moveTo>
                  <a:lnTo>
                    <a:pt x="0" y="7042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578900" y="4688763"/>
              <a:ext cx="0" cy="522242"/>
            </a:xfrm>
            <a:custGeom>
              <a:avLst/>
              <a:pathLst>
                <a:path w="0" h="522242">
                  <a:moveTo>
                    <a:pt x="0" y="0"/>
                  </a:moveTo>
                  <a:lnTo>
                    <a:pt x="0" y="5222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578900" y="4654432"/>
              <a:ext cx="0" cy="34330"/>
            </a:xfrm>
            <a:custGeom>
              <a:avLst/>
              <a:pathLst>
                <a:path w="0" h="34330">
                  <a:moveTo>
                    <a:pt x="0" y="343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4900101" y="4404755"/>
              <a:ext cx="0" cy="249677"/>
            </a:xfrm>
            <a:custGeom>
              <a:avLst/>
              <a:pathLst>
                <a:path w="0" h="249677">
                  <a:moveTo>
                    <a:pt x="0" y="2496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972892" y="3140491"/>
              <a:ext cx="0" cy="2326955"/>
            </a:xfrm>
            <a:custGeom>
              <a:avLst/>
              <a:pathLst>
                <a:path w="0" h="2326955">
                  <a:moveTo>
                    <a:pt x="0" y="23269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294094" y="3140491"/>
              <a:ext cx="0" cy="800019"/>
            </a:xfrm>
            <a:custGeom>
              <a:avLst/>
              <a:pathLst>
                <a:path w="0" h="800019">
                  <a:moveTo>
                    <a:pt x="0" y="0"/>
                  </a:moveTo>
                  <a:lnTo>
                    <a:pt x="0" y="8000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4257698" y="3866387"/>
              <a:ext cx="0" cy="74123"/>
            </a:xfrm>
            <a:custGeom>
              <a:avLst/>
              <a:pathLst>
                <a:path w="0" h="74123">
                  <a:moveTo>
                    <a:pt x="0" y="741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4578900" y="3770157"/>
              <a:ext cx="0" cy="96229"/>
            </a:xfrm>
            <a:custGeom>
              <a:avLst/>
              <a:pathLst>
                <a:path w="0" h="96229">
                  <a:moveTo>
                    <a:pt x="0" y="962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4900101" y="3770157"/>
              <a:ext cx="0" cy="62419"/>
            </a:xfrm>
            <a:custGeom>
              <a:avLst/>
              <a:pathLst>
                <a:path w="0" h="62419">
                  <a:moveTo>
                    <a:pt x="0" y="0"/>
                  </a:moveTo>
                  <a:lnTo>
                    <a:pt x="0" y="624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294094" y="3140491"/>
              <a:ext cx="0" cy="293295"/>
            </a:xfrm>
            <a:custGeom>
              <a:avLst/>
              <a:pathLst>
                <a:path w="0" h="293295">
                  <a:moveTo>
                    <a:pt x="0" y="0"/>
                  </a:moveTo>
                  <a:lnTo>
                    <a:pt x="0" y="2932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4578900" y="3433786"/>
              <a:ext cx="0" cy="95362"/>
            </a:xfrm>
            <a:custGeom>
              <a:avLst/>
              <a:pathLst>
                <a:path w="0" h="95362">
                  <a:moveTo>
                    <a:pt x="0" y="0"/>
                  </a:moveTo>
                  <a:lnTo>
                    <a:pt x="0" y="953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4900101" y="3442456"/>
              <a:ext cx="0" cy="86693"/>
            </a:xfrm>
            <a:custGeom>
              <a:avLst/>
              <a:pathLst>
                <a:path w="0" h="86693">
                  <a:moveTo>
                    <a:pt x="0" y="866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294094" y="3140491"/>
              <a:ext cx="0" cy="119908"/>
            </a:xfrm>
            <a:custGeom>
              <a:avLst/>
              <a:pathLst>
                <a:path w="0" h="119908">
                  <a:moveTo>
                    <a:pt x="0" y="0"/>
                  </a:moveTo>
                  <a:lnTo>
                    <a:pt x="0" y="1199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294094" y="3130359"/>
              <a:ext cx="0" cy="10132"/>
            </a:xfrm>
            <a:custGeom>
              <a:avLst/>
              <a:pathLst>
                <a:path w="0" h="10132">
                  <a:moveTo>
                    <a:pt x="0" y="101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4900101" y="3078342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294094" y="2870278"/>
              <a:ext cx="0" cy="270213"/>
            </a:xfrm>
            <a:custGeom>
              <a:avLst/>
              <a:pathLst>
                <a:path w="0" h="270213">
                  <a:moveTo>
                    <a:pt x="0" y="2702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4257698" y="2766245"/>
              <a:ext cx="0" cy="104032"/>
            </a:xfrm>
            <a:custGeom>
              <a:avLst/>
              <a:pathLst>
                <a:path w="0" h="104032">
                  <a:moveTo>
                    <a:pt x="0" y="1040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4578900" y="2766245"/>
              <a:ext cx="0" cy="26008"/>
            </a:xfrm>
            <a:custGeom>
              <a:avLst/>
              <a:pathLst>
                <a:path w="0" h="26008">
                  <a:moveTo>
                    <a:pt x="0" y="0"/>
                  </a:moveTo>
                  <a:lnTo>
                    <a:pt x="0" y="260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4900101" y="279225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4900101" y="2740237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4578900" y="2584189"/>
              <a:ext cx="0" cy="182056"/>
            </a:xfrm>
            <a:custGeom>
              <a:avLst/>
              <a:pathLst>
                <a:path w="0" h="182056">
                  <a:moveTo>
                    <a:pt x="0" y="18205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4900101" y="2584189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4900101" y="2532173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294094" y="2207613"/>
              <a:ext cx="0" cy="932877"/>
            </a:xfrm>
            <a:custGeom>
              <a:avLst/>
              <a:pathLst>
                <a:path w="0" h="932877">
                  <a:moveTo>
                    <a:pt x="0" y="93287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615295" y="2207613"/>
              <a:ext cx="0" cy="105116"/>
            </a:xfrm>
            <a:custGeom>
              <a:avLst/>
              <a:pathLst>
                <a:path w="0" h="105116">
                  <a:moveTo>
                    <a:pt x="0" y="0"/>
                  </a:moveTo>
                  <a:lnTo>
                    <a:pt x="0" y="1051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3936497" y="2223327"/>
              <a:ext cx="0" cy="89402"/>
            </a:xfrm>
            <a:custGeom>
              <a:avLst/>
              <a:pathLst>
                <a:path w="0" h="89402">
                  <a:moveTo>
                    <a:pt x="0" y="894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4257698" y="2223327"/>
              <a:ext cx="0" cy="81275"/>
            </a:xfrm>
            <a:custGeom>
              <a:avLst/>
              <a:pathLst>
                <a:path w="0" h="81275">
                  <a:moveTo>
                    <a:pt x="0" y="0"/>
                  </a:moveTo>
                  <a:lnTo>
                    <a:pt x="0" y="81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4578900" y="2259088"/>
              <a:ext cx="0" cy="45514"/>
            </a:xfrm>
            <a:custGeom>
              <a:avLst/>
              <a:pathLst>
                <a:path w="0" h="45514">
                  <a:moveTo>
                    <a:pt x="0" y="455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4900101" y="2220076"/>
              <a:ext cx="0" cy="39012"/>
            </a:xfrm>
            <a:custGeom>
              <a:avLst/>
              <a:pathLst>
                <a:path w="0" h="39012">
                  <a:moveTo>
                    <a:pt x="0" y="390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615295" y="1855963"/>
              <a:ext cx="0" cy="351650"/>
            </a:xfrm>
            <a:custGeom>
              <a:avLst/>
              <a:pathLst>
                <a:path w="0" h="351650">
                  <a:moveTo>
                    <a:pt x="0" y="3516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4578900" y="1855963"/>
              <a:ext cx="0" cy="130040"/>
            </a:xfrm>
            <a:custGeom>
              <a:avLst/>
              <a:pathLst>
                <a:path w="0" h="130040">
                  <a:moveTo>
                    <a:pt x="0" y="0"/>
                  </a:moveTo>
                  <a:lnTo>
                    <a:pt x="0" y="1300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4900101" y="1986003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4578900" y="1699914"/>
              <a:ext cx="0" cy="156048"/>
            </a:xfrm>
            <a:custGeom>
              <a:avLst/>
              <a:pathLst>
                <a:path w="0" h="156048">
                  <a:moveTo>
                    <a:pt x="0" y="1560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4900101" y="1699914"/>
              <a:ext cx="0" cy="52016"/>
            </a:xfrm>
            <a:custGeom>
              <a:avLst/>
              <a:pathLst>
                <a:path w="0" h="52016">
                  <a:moveTo>
                    <a:pt x="0" y="0"/>
                  </a:moveTo>
                  <a:lnTo>
                    <a:pt x="0" y="52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4900101" y="1647898"/>
              <a:ext cx="0" cy="52016"/>
            </a:xfrm>
            <a:custGeom>
              <a:avLst/>
              <a:pathLst>
                <a:path w="0" h="52016">
                  <a:moveTo>
                    <a:pt x="0" y="5201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235236" y="13559600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235236" y="1350758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235236" y="1345556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235236" y="1340355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235236" y="1335153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235236" y="1329951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235236" y="1324750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235236" y="1319548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235236" y="1314347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235236" y="1309145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235236" y="1303943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235236" y="1298742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235236" y="1293540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235236" y="1288339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235236" y="1283137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235236" y="12779357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235236" y="1272734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235236" y="1267532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235236" y="1262330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235236" y="1257129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235236" y="125192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235236" y="124672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235236" y="1241524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235236" y="1236322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235236" y="1231121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235236" y="1225919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235236" y="122071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235236" y="121551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235236" y="1210314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235236" y="1205113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235236" y="1199911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235236" y="119470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235236" y="1189508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235236" y="1184306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235236" y="1179105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235236" y="1173903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235236" y="1168701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235236" y="116350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235236" y="1158298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235236" y="1153096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235236" y="1147895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235236" y="1142693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235236" y="1137492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235236" y="113229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235236" y="1127088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235236" y="1121887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235236" y="1116685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235236" y="1111484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235236" y="1106282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235236" y="110108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235236" y="1095879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235236" y="1090677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235236" y="1085475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235236" y="1080274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235236" y="1075072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235236" y="106987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235236" y="106466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235236" y="1059467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235236" y="1054266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235236" y="1049064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235236" y="1043863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235236" y="1038661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235236" y="1033459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235236" y="1028258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235236" y="1023056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235236" y="1017854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235236" y="1012653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235236" y="1007451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235236" y="1002250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235236" y="997048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235236" y="991846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235236" y="986645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235236" y="981443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235236" y="976242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235236" y="971040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235236" y="965838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235236" y="960637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235236" y="955435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235236" y="950233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235236" y="945032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235236" y="939830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235236" y="934629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235236" y="929427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235236" y="924225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235236" y="919024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235236" y="913822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235236" y="908621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235236" y="903419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235236" y="898217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235236" y="893016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235236" y="887814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235236" y="882612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235236" y="877411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235236" y="872209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235236" y="867008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235236" y="861806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7235236" y="856604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7235236" y="851403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7235236" y="846201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7235236" y="84099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7235236" y="835798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7235236" y="830596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7235236" y="825395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7235236" y="820193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7235236" y="814991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7235236" y="80979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7235236" y="804588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7235236" y="799387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7235236" y="794185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7235236" y="788983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7235236" y="783782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7235236" y="77858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7235236" y="773378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7235236" y="768177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7235236" y="762975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7235236" y="757774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7235236" y="752572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7235236" y="74737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7235236" y="742169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7235236" y="73696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7235236" y="73176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7235236" y="726564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7235236" y="721362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7235236" y="71616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7235236" y="71095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7235236" y="70575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7235236" y="70055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7235236" y="695354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7235236" y="690153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7235236" y="684951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7235236" y="679749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7235236" y="6745482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7235236" y="669346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7235236" y="664145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7235236" y="658943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7235236" y="653741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7235236" y="648540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7235236" y="643338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7235236" y="638136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7235236" y="632935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7235236" y="627733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7235236" y="622532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7235236" y="617330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7235236" y="612128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7235236" y="606927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7235236" y="601725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7235236" y="596524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7235236" y="591322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7235236" y="5861207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7235236" y="580919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7235236" y="575717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7235236" y="570515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7235236" y="565314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7235236" y="560112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7235236" y="554911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7235236" y="549709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7235236" y="544507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7235236" y="539306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7235236" y="534104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7235236" y="528902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7235236" y="523701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7235236" y="5184997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7235236" y="513298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7235236" y="508096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7235236" y="502894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7235236" y="497693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7235236" y="492491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7235236" y="487290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7235236" y="482088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7235236" y="476886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7235236" y="471685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7235236" y="466483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7235236" y="461281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7235236" y="4560803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7235236" y="4508787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7235236" y="445677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7235236" y="440475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7235236" y="435273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7235236" y="430072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7235236" y="424870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7235236" y="419669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7235236" y="414467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7235236" y="409265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7235236" y="404064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7235236" y="398862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7235236" y="393660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7235236" y="388459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7235236" y="383257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7235236" y="378056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7235236" y="372854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7235236" y="367652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7235236" y="362451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7235236" y="3572496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7235236" y="352048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7235236" y="346846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7235236" y="341644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7235236" y="336443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7235236" y="3312415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7235236" y="3260399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7235236" y="3208383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7235236" y="315636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7235236" y="310435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7235236" y="305233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7235236" y="300031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7235236" y="29483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7235236" y="289628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7235236" y="284427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7235236" y="279225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7235236" y="274023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7235236" y="268822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7235236" y="26362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7235236" y="258418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7235236" y="253217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7235236" y="248015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7235236" y="242814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7235236" y="237612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7235236" y="23241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7235236" y="227209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7235236" y="22200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7235236" y="21680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7235236" y="211604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7235236" y="206402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7235236" y="20120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7235236" y="19599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7235236" y="19079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7235236" y="18559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7235236" y="180394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7235236" y="175193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7235236" y="169991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7235236" y="164789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7235236" y="159588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7235236" y="154386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7408685" y="1355960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7408685" y="1350758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7408685" y="1345556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7408685" y="1340355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7408685" y="13351535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7408685" y="1329951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7408685" y="1324750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7408685" y="1319548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7408685" y="1314347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7408685" y="1309145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7408685" y="1303943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7408685" y="1298742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7408685" y="1293540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7408685" y="1288339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7408685" y="1283137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7408685" y="127793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7408685" y="12727341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7408685" y="1267532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7408685" y="1262330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7408685" y="1257129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7408685" y="125192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7408685" y="124672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7408685" y="1241524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7408685" y="1236322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7408685" y="1231121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7408685" y="1225919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7408685" y="122071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7408685" y="121551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7408685" y="1210314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7408685" y="1205113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7408685" y="1199911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7408685" y="119470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7408685" y="1189508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7408685" y="1184306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7408685" y="1179105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7408685" y="1173903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7408685" y="1168701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7408685" y="116350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7408685" y="1158298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7408685" y="1153096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7408685" y="1147895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7408685" y="1142693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7408685" y="1137492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7408685" y="113229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7408685" y="1127088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7408685" y="1121887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7408685" y="1116685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7408685" y="1111484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7408685" y="1106282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7408685" y="110108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7408685" y="1095879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7408685" y="1090677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7408685" y="1085475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7408685" y="1080274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7408685" y="1075072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7408685" y="106987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7408685" y="106466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7408685" y="1059467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7408685" y="1054266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7408685" y="1049064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7408685" y="1043863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7408685" y="1038661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7408685" y="1033459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7408685" y="1028258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7408685" y="1023056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7408685" y="1017854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7408685" y="1012653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7408685" y="1007451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7408685" y="1002250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7408685" y="997048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7408685" y="991846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7408685" y="986645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7408685" y="981443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7408685" y="976242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7408685" y="971040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7408685" y="965838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7408685" y="960637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7408685" y="955435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7408685" y="950233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7408685" y="945032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7408685" y="939830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7408685" y="934629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7408685" y="929427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7408685" y="924225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7408685" y="919024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7408685" y="913822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7408685" y="908621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7408685" y="903419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7408685" y="898217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7408685" y="893016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7408685" y="887814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7408685" y="882612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7408685" y="877411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7408685" y="872209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7408685" y="867008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7408685" y="861806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7408685" y="856604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7408685" y="851403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7408685" y="846201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7408685" y="84099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7408685" y="835798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7408685" y="830596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7408685" y="825395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7408685" y="820193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7408685" y="814991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7408685" y="80979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7408685" y="804588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7408685" y="799387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7408685" y="794185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7408685" y="788983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7408685" y="783782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7408685" y="77858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7408685" y="773378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7408685" y="768177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7408685" y="7629757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7408685" y="757774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7408685" y="752572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7408685" y="74737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7408685" y="7421692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7408685" y="73696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7408685" y="73176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7408685" y="726564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7408685" y="721362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7408685" y="71616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7408685" y="71095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7408685" y="70575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7408685" y="70055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7408685" y="695354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7408685" y="6901531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7408685" y="6849514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7408685" y="679749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7408685" y="674548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7408685" y="669346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7408685" y="664145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7408685" y="6589434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7408685" y="653741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7408685" y="648540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7408685" y="643338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7408685" y="638136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7408685" y="632935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7408685" y="627733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7408685" y="622532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7408685" y="617330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7408685" y="612128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7408685" y="606927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7408685" y="601725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7408685" y="596524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7408685" y="591322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7408685" y="586120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7408685" y="580919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7408685" y="575717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7408685" y="570515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7408685" y="565314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7408685" y="560112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7408685" y="554911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7408685" y="549709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7408685" y="544507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7408685" y="539306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7408685" y="534104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7408685" y="528902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7408685" y="523701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7408685" y="518499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7408685" y="513298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7408685" y="508096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7408685" y="502894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7408685" y="497693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7408685" y="492491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7408685" y="487290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7408685" y="482088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7408685" y="476886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7408685" y="471685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7408685" y="466483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7408685" y="461281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7408685" y="456080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7408685" y="450878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7408685" y="445677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7408685" y="440475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7408685" y="435273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7408685" y="430072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7408685" y="424870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7408685" y="419669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7408685" y="414467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7408685" y="409265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7408685" y="40406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7408685" y="398862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7408685" y="393660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7408685" y="388459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7408685" y="383257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7408685" y="378056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7408685" y="372854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7408685" y="367652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7408685" y="362451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7408685" y="357249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7408685" y="352048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7408685" y="346846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7408685" y="341644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7408685" y="336443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7408685" y="331241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7408685" y="326039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7408685" y="320838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7408685" y="315636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7408685" y="310435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7408685" y="305233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7408685" y="300031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7408685" y="294830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7408685" y="289628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7408685" y="284427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7408685" y="279225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7408685" y="274023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7408685" y="268822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7408685" y="263620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7408685" y="258418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7408685" y="253217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7408685" y="24801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7408685" y="242814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7408685" y="237612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7408685" y="23241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7408685" y="227209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7408685" y="22200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7408685" y="21680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7408685" y="211604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7408685" y="206402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7408685" y="20120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7408685" y="19599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7408685" y="19079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7408685" y="18559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7408685" y="180394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7408685" y="175193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7408685" y="169991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7408685" y="164789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7408685" y="159588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7408685" y="154386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7582134" y="13559600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7582134" y="1350758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7582134" y="1345556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7582134" y="1340355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7582134" y="13351535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7582134" y="1329951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7582134" y="1324750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7582134" y="1319548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7582134" y="1314347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7582134" y="1309145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7582134" y="1303943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7582134" y="1298742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7582134" y="1293540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7582134" y="1288339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7582134" y="1283137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7582134" y="1277935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7582134" y="1272734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7582134" y="1267532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7582134" y="1262330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7582134" y="1257129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7582134" y="125192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7582134" y="124672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7582134" y="1241524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7582134" y="1236322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7582134" y="1231121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7582134" y="1225919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7582134" y="122071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7582134" y="121551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7582134" y="1210314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7582134" y="1205113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7582134" y="1199911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7582134" y="119470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7582134" y="1189508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7582134" y="1184306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7582134" y="1179105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7582134" y="1173903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7582134" y="1168701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7582134" y="116350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7582134" y="1158298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7582134" y="1153096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7582134" y="1147895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7582134" y="1142693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7582134" y="1137492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7582134" y="113229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7582134" y="1127088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7582134" y="1121887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7582134" y="1116685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7582134" y="1111484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7582134" y="1106282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7582134" y="110108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7582134" y="1095879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7582134" y="1090677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7582134" y="1085475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7582134" y="1080274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7582134" y="1075072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7582134" y="106987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7582134" y="106466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7582134" y="1059467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7582134" y="1054266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7582134" y="1049064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7582134" y="1043863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7582134" y="1038661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7582134" y="1033459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7582134" y="1028258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7582134" y="1023056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7582134" y="1017854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7582134" y="1012653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7582134" y="1007451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7582134" y="1002250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7582134" y="997048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7582134" y="991846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7582134" y="986645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7582134" y="981443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7582134" y="976242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7582134" y="971040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7582134" y="965838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7582134" y="960637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7582134" y="955435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7582134" y="950233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7582134" y="945032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7582134" y="939830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7582134" y="934629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7582134" y="929427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7582134" y="924225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7582134" y="919024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7582134" y="913822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7582134" y="908621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7582134" y="903419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7582134" y="898217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7582134" y="893016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7582134" y="887814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7582134" y="882612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7582134" y="877411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7582134" y="872209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7582134" y="867008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7582134" y="861806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7582134" y="856604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7582134" y="851403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7582134" y="846201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7582134" y="84099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7582134" y="835798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7582134" y="830596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7582134" y="825395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7582134" y="820193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7582134" y="814991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7582134" y="80979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7582134" y="804588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7582134" y="799387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7582134" y="794185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7582134" y="788983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7582134" y="783782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7582134" y="77858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7582134" y="773378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7582134" y="768177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7582134" y="76297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7582134" y="75777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7582134" y="752572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7582134" y="74737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7582134" y="7421692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7582134" y="73696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7582134" y="73176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7582134" y="726564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7582134" y="721362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7582134" y="71616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7582134" y="71095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7582134" y="70575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7582134" y="70055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7582134" y="695354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7582134" y="690153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7582134" y="684951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7582134" y="679749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7582134" y="674548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7582134" y="669346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7582134" y="664145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7582134" y="658943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7582134" y="653741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7582134" y="648540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7582134" y="643338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7582134" y="638136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7582134" y="632935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7582134" y="627733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7582134" y="622532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7582134" y="617330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7582134" y="612128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7582134" y="606927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7582134" y="601725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7582134" y="596524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7582134" y="5913223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7582134" y="586120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7582134" y="580919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7582134" y="575717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7582134" y="570515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7582134" y="565314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7582134" y="560112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7582134" y="554911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7582134" y="549709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7582134" y="544507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7582134" y="539306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7582134" y="534104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7582134" y="528902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7582134" y="523701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7582134" y="518499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7582134" y="513298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7582134" y="508096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7582134" y="502894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7582134" y="497693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7582134" y="492491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7582134" y="487290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7582134" y="482088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7582134" y="476886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7582134" y="471685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7582134" y="466483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7582134" y="461281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7582134" y="456080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7582134" y="450878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7582134" y="445677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7582134" y="440475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7582134" y="435273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7582134" y="430072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7582134" y="424870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7582134" y="419669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7582134" y="414467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7582134" y="409265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7582134" y="40406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7582134" y="398862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7582134" y="393660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7582134" y="388459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7582134" y="383257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7582134" y="378056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7582134" y="372854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7582134" y="367652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7582134" y="362451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7582134" y="357249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7582134" y="352048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7582134" y="346846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7582134" y="341644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7582134" y="336443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7582134" y="331241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7582134" y="326039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7582134" y="320838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7582134" y="315636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7582134" y="310435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7582134" y="305233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7582134" y="300031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7582134" y="294830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7582134" y="289628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7582134" y="284427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7582134" y="279225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7582134" y="274023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7582134" y="268822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7582134" y="263620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7582134" y="258418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7582134" y="253217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7582134" y="24801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7582134" y="242814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7582134" y="237612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7582134" y="232410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7582134" y="227209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7582134" y="222007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7582134" y="216806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7582134" y="211604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7582134" y="206402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7582134" y="201201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7582134" y="195999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7582134" y="190797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7582134" y="185596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7582134" y="180394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7582134" y="175193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7582134" y="169991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7582134" y="164789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7582134" y="159588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7582134" y="154386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7755582" y="13559600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7755582" y="1350758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7755582" y="1345556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7755582" y="1340355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7755582" y="13351535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7755582" y="13299519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7755582" y="1324750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7755582" y="13195487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7755582" y="1314347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7755582" y="1309145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7755582" y="1303943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7755582" y="1298742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7755582" y="1293540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7755582" y="1288339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7755582" y="1283137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7755582" y="127793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7755582" y="127273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7755582" y="1267532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7755582" y="1262330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7755582" y="1257129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7755582" y="1251927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7755582" y="1246726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7755582" y="1241524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7755582" y="1236322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7755582" y="1231121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7755582" y="1225919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7755582" y="1220717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7755582" y="1215516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7755582" y="1210314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7755582" y="1205113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7755582" y="1199911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7755582" y="119470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7755582" y="1189508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7755582" y="1184306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7755582" y="1179105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7755582" y="1173903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7755582" y="1168701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7755582" y="116350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7755582" y="1158298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7755582" y="1153096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7755582" y="1147895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7755582" y="1142693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7755582" y="1137492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7755582" y="113229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7755582" y="1127088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7755582" y="1121887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7755582" y="1116685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7755582" y="1111484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7755582" y="1106282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7755582" y="110108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7755582" y="1095879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7755582" y="1090677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7755582" y="1085475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7755582" y="1080274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7755582" y="1075072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7755582" y="106987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7755582" y="106466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7755582" y="1059467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7755582" y="1054266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7755582" y="1049064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7755582" y="1043863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7755582" y="1038661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7755582" y="1033459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7755582" y="1028258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7755582" y="1023056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7755582" y="1017854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7755582" y="1012653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7755582" y="1007451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7755582" y="1002250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7755582" y="997048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7755582" y="991846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7755582" y="986645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7755582" y="981443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7755582" y="976242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7755582" y="971040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7755582" y="965838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7755582" y="960637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7755582" y="955435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7755582" y="950233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7755582" y="9450323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7755582" y="9398307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7755582" y="9346290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7755582" y="9294274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7755582" y="9242258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7755582" y="9190242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7755582" y="9138226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7755582" y="9086210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7755582" y="9034193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7755582" y="8982177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7755582" y="8930161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7755582" y="8878145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7755582" y="8826129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7755582" y="8774113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7755582" y="8722096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7755582" y="8670080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7755582" y="861806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7755582" y="856604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7755582" y="851403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7755582" y="846201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7755582" y="84099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7755582" y="835798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7755582" y="830596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7755582" y="825395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7755582" y="820193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7755582" y="814991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7755582" y="80979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7755582" y="804588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7755582" y="799387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7755582" y="794185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7755582" y="788983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7755582" y="7837822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7755582" y="77858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7755582" y="7733789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7755582" y="768177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7755582" y="76297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7755582" y="75777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7755582" y="752572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7755582" y="74737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7755582" y="742169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7755582" y="7369676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7755582" y="7317660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7755582" y="7265644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7755582" y="7213628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7755582" y="7161611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7755582" y="7109595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7755582" y="7057579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7755582" y="700556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7755582" y="6953547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7755582" y="690153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7755582" y="684951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7755582" y="679749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7755582" y="674548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7755582" y="669346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7755582" y="664145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7755582" y="658943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7755582" y="653741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7755582" y="6485401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7755582" y="643338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7755582" y="638136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7755582" y="632935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7755582" y="627733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7755582" y="622532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7755582" y="617330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7755582" y="612128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7755582" y="606927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7755582" y="601725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7755582" y="596524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7755582" y="5913223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7755582" y="586120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7755582" y="580919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7755582" y="575717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7755582" y="570515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7755582" y="565314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7755582" y="560112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7755582" y="554911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7755582" y="549709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7755582" y="544507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7755582" y="539306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7755582" y="534104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7755582" y="528902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7755582" y="523701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7755582" y="518499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7755582" y="513298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7755582" y="508096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7755582" y="502894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7755582" y="497693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7755582" y="492491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7755582" y="487290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7755582" y="482088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7755582" y="476886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7755582" y="471685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7755582" y="466483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7755582" y="461281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7755582" y="456080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7755582" y="450878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7755582" y="445677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7755582" y="440475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7755582" y="435273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7755582" y="430072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7755582" y="424870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7755582" y="419669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7755582" y="414467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7755582" y="409265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7755582" y="40406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7755582" y="398862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7755582" y="393660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7755582" y="388459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7755582" y="383257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7755582" y="3780561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7755582" y="372854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7755582" y="367652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7755582" y="362451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7755582" y="357249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7755582" y="352048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7755582" y="346846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7755582" y="341644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7755582" y="336443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7755582" y="331241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7755582" y="326039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7755582" y="320838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7755582" y="315636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7755582" y="310435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7755582" y="305233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7755582" y="300031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7755582" y="294830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7755582" y="289628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7755582" y="284427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7755582" y="279225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7755582" y="2740237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7755582" y="268822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7755582" y="263620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7755582" y="2584189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7755582" y="2532173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7755582" y="24801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7755582" y="242814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7755582" y="237612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7755582" y="232410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7755582" y="227209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7755582" y="222007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7755582" y="216806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7755582" y="211604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7755582" y="206402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7755582" y="201201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7755582" y="195999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7755582" y="190797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7755582" y="185596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7755582" y="180394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7755582" y="1751930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7755582" y="169991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7755582" y="164789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7755582" y="159588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7755582" y="154386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7929031" y="13559600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7929031" y="1350758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7929031" y="1345556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7929031" y="1340355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7929031" y="13351535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7929031" y="1329951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7929031" y="1324750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7929031" y="1319548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7929031" y="1314347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7929031" y="1309145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7929031" y="1303943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7929031" y="1298742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7929031" y="1293540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7929031" y="1288339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7929031" y="1283137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7929031" y="127793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7929031" y="127273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7929031" y="1267532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7929031" y="1262330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7929031" y="1257129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7929031" y="1251927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7929031" y="12467260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7929031" y="12415244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7929031" y="1236322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7929031" y="1231121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7929031" y="1225919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7929031" y="1220717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7929031" y="1215516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7929031" y="12103147"/>
              <a:ext cx="173448" cy="52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7929031" y="1205113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7929031" y="1199911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7929031" y="1194709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7929031" y="1189508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7929031" y="1184306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7929031" y="1179105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7929031" y="1173903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7929031" y="1168701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7929031" y="1163500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7929031" y="1158298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7929031" y="1153096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7929031" y="1147895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7929031" y="1142693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7929031" y="1137492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7929031" y="1132290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7929031" y="1127088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7929031" y="1121887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7929031" y="1116685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7929031" y="1111484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7929031" y="1106282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7929031" y="1101080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7929031" y="1095879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7929031" y="1090677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7929031" y="1085475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7929031" y="1080274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7929031" y="1075072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7929031" y="1069871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7929031" y="1064669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7929031" y="1059467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7929031" y="1054266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7929031" y="1049064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7929031" y="1043863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7929031" y="1038661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7929031" y="1033459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7929031" y="1028258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7929031" y="10230565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7929031" y="10178549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7929031" y="10126533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7929031" y="1007451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7929031" y="1002250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7929031" y="997048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7929031" y="9918468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7929031" y="9866452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7929031" y="9814436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7929031" y="9762420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7929031" y="9710404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7929031" y="9658387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7929031" y="9606371"/>
              <a:ext cx="173448" cy="5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7929031" y="955435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7929031" y="950233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7929031" y="945032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7929031" y="939830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7929031" y="934629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7929031" y="929427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7929031" y="924225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7929031" y="919024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7929031" y="913822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7929031" y="908621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7929031" y="903419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7929031" y="898217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7929031" y="893016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7929031" y="887814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7929031" y="882612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7929031" y="877411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7929031" y="872209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7929031" y="867008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7929031" y="861806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7929031" y="856604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7929031" y="851403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7929031" y="846201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7929031" y="840999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7929031" y="835798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7929031" y="830596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7929031" y="825395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7929031" y="820193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7929031" y="814991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7929031" y="809790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7929031" y="804588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7929031" y="799387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7929031" y="794185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7929031" y="788983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7929031" y="7837822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7929031" y="7785805"/>
              <a:ext cx="173448" cy="52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7929031" y="7733789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7929031" y="7681773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7929031" y="76297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7929031" y="75777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7929031" y="7525725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7929031" y="7473708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7929031" y="742169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7929031" y="7369676"/>
              <a:ext cx="173448" cy="52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7929031" y="731766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7929031" y="726564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7929031" y="721362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7929031" y="716161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7929031" y="710959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7929031" y="705757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7929031" y="700556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7929031" y="695354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7929031" y="690153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7929031" y="684951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7929031" y="679749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7929031" y="674548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7929031" y="669346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7929031" y="664145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7929031" y="658943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7929031" y="653741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7929031" y="648540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7929031" y="643338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7929031" y="638136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7929031" y="632935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7929031" y="627733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7929031" y="622532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7929031" y="617330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7929031" y="612128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7929031" y="606927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7929031" y="601725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7929031" y="596524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7929031" y="591322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7929031" y="586120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7929031" y="580919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7929031" y="575717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7929031" y="570515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7929031" y="565314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7929031" y="560112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7929031" y="554911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7929031" y="549709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7929031" y="544507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7929031" y="539306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7929031" y="534104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7929031" y="528902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7929031" y="523701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7929031" y="518499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7929031" y="513298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7929031" y="508096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7929031" y="502894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7929031" y="497693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7929031" y="492491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7929031" y="487290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7929031" y="482088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7929031" y="476886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7929031" y="471685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7929031" y="466483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7929031" y="461281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7929031" y="456080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7929031" y="450878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7929031" y="445677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7929031" y="440475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7929031" y="435273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7929031" y="430072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7929031" y="424870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7929031" y="419669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7929031" y="414467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7929031" y="409265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7929031" y="404064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7929031" y="398862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7929031" y="393660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7929031" y="388459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7929031" y="383257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7929031" y="378056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7929031" y="372854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7929031" y="367652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7929031" y="362451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7929031" y="357249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7929031" y="352048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7929031" y="346846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7929031" y="341644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7929031" y="336443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7929031" y="331241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7929031" y="326039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7929031" y="320838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7929031" y="315636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7929031" y="310435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7929031" y="305233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7929031" y="300031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7929031" y="294830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7929031" y="289628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7929031" y="284427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7929031" y="279225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7929031" y="274023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7929031" y="268822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7929031" y="263620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7929031" y="258418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7929031" y="253217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7929031" y="248015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7929031" y="242814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7929031" y="237612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7929031" y="232410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7929031" y="227209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7929031" y="222007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7929031" y="216806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7929031" y="211604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7929031" y="2064027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7929031" y="2012011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7929031" y="1959995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7929031" y="1907979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7929031" y="1855963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7929031" y="180394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7929031" y="1751930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7929031" y="1699914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7929031" y="1647898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7929031" y="1595882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7929031" y="1543866"/>
              <a:ext cx="173448" cy="52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5556958" y="135856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5556958" y="135335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5556958" y="134815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5556958" y="134295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5556958" y="133775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5556958" y="133255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5556958" y="132735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5556958" y="13221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5556958" y="131694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5556958" y="131174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5556958" y="130654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5556958" y="130134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5556958" y="129614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5556958" y="129093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5556958" y="128573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5556958" y="128053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5556958" y="127533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5556958" y="12701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5556958" y="12649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5556958" y="125973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5556958" y="125452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5556958" y="124932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5556958" y="124412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5556958" y="123892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5556958" y="12337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5556958" y="122852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5556958" y="122331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5556958" y="121811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5556958" y="121291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5556958" y="120771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5556958" y="120251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5556958" y="119731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5556958" y="1192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5556958" y="118690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5556958" y="118170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5556958" y="117650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5556958" y="117130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5556958" y="116610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5556958" y="116089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5556958" y="11556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5556958" y="115049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5556958" y="114529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5556958" y="11400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5556958" y="113489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5556958" y="112968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5556958" y="112448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5556958" y="111928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5556958" y="11140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5556958" y="110888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5556958" y="110368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5556958" y="109848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5556958" y="109327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5556958" y="108807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5556958" y="10828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5556958" y="107767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5556958" y="107247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5556958" y="106727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5556958" y="106206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5556958" y="105686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5556958" y="105166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5556958" y="10464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5556958" y="10412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5556958" y="10360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5556958" y="103085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5556958" y="102565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5556958" y="102045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5556958" y="101525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5556958" y="101005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5556958" y="10048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5556958" y="9996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5556958" y="9944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5556958" y="98924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5556958" y="98404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5556958" y="9788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5556958" y="9736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5556958" y="96843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5556958" y="96323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5556958" y="95803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5556958" y="9528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5556958" y="94763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5556958" y="94243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5556958" y="93722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5556958" y="93202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5556958" y="92682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5556958" y="921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5556958" y="916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5556958" y="91122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5556958" y="9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5556958" y="9008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5556958" y="89561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5556958" y="890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5556958" y="88521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5556958" y="88001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5556958" y="87481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5556958" y="86960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5556958" y="86440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5556958" y="85920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5556958" y="85400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5556958" y="84880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5556958" y="84360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5556958" y="83839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5556958" y="83319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5556958" y="82799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5556958" y="82279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5556958" y="8175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5556958" y="81239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5556958" y="80718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5556958" y="8019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5556958" y="7967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5556958" y="79158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5556958" y="7863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5556958" y="78118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5556958" y="77597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5556958" y="77077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5556958" y="76557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5556958" y="76037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5556958" y="75517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5556958" y="74997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5556958" y="74477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5556958" y="73956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5556958" y="7343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5556958" y="7291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5556958" y="72396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5556958" y="71876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5556958" y="71356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5556958" y="70835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5556958" y="70315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5556958" y="6979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5556958" y="69275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5556958" y="68755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5556958" y="68235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5556958" y="67714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5556958" y="67194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5556958" y="66674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5556958" y="66154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5556958" y="65634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5556958" y="65114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5556958" y="64593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5556958" y="64073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1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5556958" y="63553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5556958" y="63033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5556958" y="62513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5556958" y="61993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5556958" y="61472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5556958" y="60952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5556958" y="604326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5556958" y="59912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5556958" y="59392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5556958" y="588721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5556958" y="58351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5556958" y="57831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5556958" y="57311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5556958" y="56791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5556958" y="56271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5556958" y="55751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5556958" y="5523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5556958" y="54710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5556958" y="54190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5556958" y="5367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5556958" y="5315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5556958" y="52630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5556958" y="5211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5556958" y="51589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5556958" y="5106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5556958" y="50549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5556958" y="50029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5556958" y="49509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5556958" y="48989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5556958" y="484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5556958" y="47948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5556958" y="47428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5556958" y="46908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5556958" y="4638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5556958" y="45868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5556958" y="4534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5556958" y="44827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5556958" y="44307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5556958" y="43787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5556958" y="43267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5556958" y="42747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5556958" y="4222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5556958" y="41706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5556958" y="4118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5556958" y="40666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5556958" y="40146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5556958" y="39626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16E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5556958" y="39106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86A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5556958" y="38585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5556958" y="38065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5556958" y="375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5556958" y="37025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5556958" y="36505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5556958" y="359850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5556958" y="35464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5556958" y="349447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5556958" y="3442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781B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5556958" y="33904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5556958" y="3338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5556958" y="328640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5556958" y="32343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5556958" y="31823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5556958" y="31303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5556958" y="3078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5556958" y="30263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5556958" y="2974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5556958" y="292229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5556958" y="28702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5556958" y="28182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5556958" y="27662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5556958" y="27142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5556958" y="26622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5556958" y="26101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5556958" y="25581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5556958" y="25061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5556958" y="2454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5556958" y="24021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5556958" y="23501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5556958" y="22981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5556958" y="22460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5556958" y="2194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5556958" y="21420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5556958" y="20900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5556958" y="2038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5556958" y="1986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5556958" y="19339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5556958" y="18819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5556958" y="18299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5556958" y="17779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5556958" y="17259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5556958" y="16739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5556958" y="16218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5556958" y="1569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2" name="tx2711"/>
            <p:cNvSpPr/>
            <p:nvPr/>
          </p:nvSpPr>
          <p:spPr>
            <a:xfrm>
              <a:off x="5556958" y="13525265"/>
              <a:ext cx="98215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2713" name="tx2712"/>
            <p:cNvSpPr/>
            <p:nvPr/>
          </p:nvSpPr>
          <p:spPr>
            <a:xfrm>
              <a:off x="5556958" y="13470655"/>
              <a:ext cx="151851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2714" name="tx2713"/>
            <p:cNvSpPr/>
            <p:nvPr/>
          </p:nvSpPr>
          <p:spPr>
            <a:xfrm>
              <a:off x="5556958" y="13441506"/>
              <a:ext cx="94018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2715" name="tx2714"/>
            <p:cNvSpPr/>
            <p:nvPr/>
          </p:nvSpPr>
          <p:spPr>
            <a:xfrm>
              <a:off x="5556958" y="13366623"/>
              <a:ext cx="93382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2716" name="tx2715"/>
            <p:cNvSpPr/>
            <p:nvPr/>
          </p:nvSpPr>
          <p:spPr>
            <a:xfrm>
              <a:off x="5556958" y="13337474"/>
              <a:ext cx="81954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2717" name="tx2716"/>
            <p:cNvSpPr/>
            <p:nvPr/>
          </p:nvSpPr>
          <p:spPr>
            <a:xfrm>
              <a:off x="5556958" y="13265184"/>
              <a:ext cx="127746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2718" name="tx2717"/>
            <p:cNvSpPr/>
            <p:nvPr/>
          </p:nvSpPr>
          <p:spPr>
            <a:xfrm>
              <a:off x="5556958" y="13213168"/>
              <a:ext cx="91583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2719" name="tx2718"/>
            <p:cNvSpPr/>
            <p:nvPr/>
          </p:nvSpPr>
          <p:spPr>
            <a:xfrm>
              <a:off x="5556958" y="13158505"/>
              <a:ext cx="831299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2720" name="tx2719"/>
            <p:cNvSpPr/>
            <p:nvPr/>
          </p:nvSpPr>
          <p:spPr>
            <a:xfrm>
              <a:off x="5556958" y="13106542"/>
              <a:ext cx="94002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2721" name="tx2720"/>
            <p:cNvSpPr/>
            <p:nvPr/>
          </p:nvSpPr>
          <p:spPr>
            <a:xfrm>
              <a:off x="5556958" y="13057120"/>
              <a:ext cx="150051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2722" name="tx2721"/>
            <p:cNvSpPr/>
            <p:nvPr/>
          </p:nvSpPr>
          <p:spPr>
            <a:xfrm>
              <a:off x="5556958" y="13002510"/>
              <a:ext cx="159082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2723" name="tx2722"/>
            <p:cNvSpPr/>
            <p:nvPr/>
          </p:nvSpPr>
          <p:spPr>
            <a:xfrm>
              <a:off x="5556958" y="12950494"/>
              <a:ext cx="119891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2724" name="tx2723"/>
            <p:cNvSpPr/>
            <p:nvPr/>
          </p:nvSpPr>
          <p:spPr>
            <a:xfrm>
              <a:off x="5556958" y="12921344"/>
              <a:ext cx="117498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2725" name="tx2724"/>
            <p:cNvSpPr/>
            <p:nvPr/>
          </p:nvSpPr>
          <p:spPr>
            <a:xfrm>
              <a:off x="5556958" y="12849055"/>
              <a:ext cx="117498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2726" name="tx2725"/>
            <p:cNvSpPr/>
            <p:nvPr/>
          </p:nvSpPr>
          <p:spPr>
            <a:xfrm>
              <a:off x="5556958" y="12817312"/>
              <a:ext cx="110861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2727" name="tx2726"/>
            <p:cNvSpPr/>
            <p:nvPr/>
          </p:nvSpPr>
          <p:spPr>
            <a:xfrm>
              <a:off x="5556958" y="12764978"/>
              <a:ext cx="1662915" cy="7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2728" name="tx2727"/>
            <p:cNvSpPr/>
            <p:nvPr/>
          </p:nvSpPr>
          <p:spPr>
            <a:xfrm>
              <a:off x="5556958" y="12693007"/>
              <a:ext cx="117477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2729" name="tx2728"/>
            <p:cNvSpPr/>
            <p:nvPr/>
          </p:nvSpPr>
          <p:spPr>
            <a:xfrm>
              <a:off x="5556958" y="12639667"/>
              <a:ext cx="113883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2730" name="tx2729"/>
            <p:cNvSpPr/>
            <p:nvPr/>
          </p:nvSpPr>
          <p:spPr>
            <a:xfrm>
              <a:off x="5556958" y="12588974"/>
              <a:ext cx="1150744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2731" name="tx2730"/>
            <p:cNvSpPr/>
            <p:nvPr/>
          </p:nvSpPr>
          <p:spPr>
            <a:xfrm>
              <a:off x="5556958" y="12535688"/>
              <a:ext cx="143409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2732" name="tx2731"/>
            <p:cNvSpPr/>
            <p:nvPr/>
          </p:nvSpPr>
          <p:spPr>
            <a:xfrm>
              <a:off x="5556958" y="12503839"/>
              <a:ext cx="162686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2733" name="tx2732"/>
            <p:cNvSpPr/>
            <p:nvPr/>
          </p:nvSpPr>
          <p:spPr>
            <a:xfrm>
              <a:off x="5556958" y="12453199"/>
              <a:ext cx="86178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2734" name="tx2733"/>
            <p:cNvSpPr/>
            <p:nvPr/>
          </p:nvSpPr>
          <p:spPr>
            <a:xfrm>
              <a:off x="5556958" y="12401183"/>
              <a:ext cx="117477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2735" name="tx2734"/>
            <p:cNvSpPr/>
            <p:nvPr/>
          </p:nvSpPr>
          <p:spPr>
            <a:xfrm>
              <a:off x="5556958" y="12348849"/>
              <a:ext cx="964158" cy="7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2736" name="tx2735"/>
            <p:cNvSpPr/>
            <p:nvPr/>
          </p:nvSpPr>
          <p:spPr>
            <a:xfrm>
              <a:off x="5556958" y="12275607"/>
              <a:ext cx="98231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2737" name="tx2736"/>
            <p:cNvSpPr/>
            <p:nvPr/>
          </p:nvSpPr>
          <p:spPr>
            <a:xfrm>
              <a:off x="5556958" y="12245134"/>
              <a:ext cx="8016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2738" name="tx2737"/>
            <p:cNvSpPr/>
            <p:nvPr/>
          </p:nvSpPr>
          <p:spPr>
            <a:xfrm>
              <a:off x="5556958" y="12193118"/>
              <a:ext cx="68705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2739" name="tx2738"/>
            <p:cNvSpPr/>
            <p:nvPr/>
          </p:nvSpPr>
          <p:spPr>
            <a:xfrm>
              <a:off x="5556958" y="12119558"/>
              <a:ext cx="76539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2740" name="tx2739"/>
            <p:cNvSpPr/>
            <p:nvPr/>
          </p:nvSpPr>
          <p:spPr>
            <a:xfrm>
              <a:off x="5556958" y="12089086"/>
              <a:ext cx="72919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2741" name="tx2740"/>
            <p:cNvSpPr/>
            <p:nvPr/>
          </p:nvSpPr>
          <p:spPr>
            <a:xfrm>
              <a:off x="5556958" y="12037069"/>
              <a:ext cx="6146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2742" name="tx2741"/>
            <p:cNvSpPr/>
            <p:nvPr/>
          </p:nvSpPr>
          <p:spPr>
            <a:xfrm>
              <a:off x="5556958" y="11963510"/>
              <a:ext cx="86178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2743" name="tx2742"/>
            <p:cNvSpPr/>
            <p:nvPr/>
          </p:nvSpPr>
          <p:spPr>
            <a:xfrm>
              <a:off x="5556958" y="11911494"/>
              <a:ext cx="219329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2744" name="tx2743"/>
            <p:cNvSpPr/>
            <p:nvPr/>
          </p:nvSpPr>
          <p:spPr>
            <a:xfrm>
              <a:off x="5556958" y="11881021"/>
              <a:ext cx="10060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2745" name="tx2744"/>
            <p:cNvSpPr/>
            <p:nvPr/>
          </p:nvSpPr>
          <p:spPr>
            <a:xfrm>
              <a:off x="5556958" y="11807461"/>
              <a:ext cx="120505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2746" name="tx2745"/>
            <p:cNvSpPr/>
            <p:nvPr/>
          </p:nvSpPr>
          <p:spPr>
            <a:xfrm>
              <a:off x="5556958" y="11754122"/>
              <a:ext cx="155451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2747" name="tx2746"/>
            <p:cNvSpPr/>
            <p:nvPr/>
          </p:nvSpPr>
          <p:spPr>
            <a:xfrm>
              <a:off x="5556958" y="11702106"/>
              <a:ext cx="155451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2748" name="tx2747"/>
            <p:cNvSpPr/>
            <p:nvPr/>
          </p:nvSpPr>
          <p:spPr>
            <a:xfrm>
              <a:off x="5556958" y="11650090"/>
              <a:ext cx="155451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2749" name="tx2748"/>
            <p:cNvSpPr/>
            <p:nvPr/>
          </p:nvSpPr>
          <p:spPr>
            <a:xfrm>
              <a:off x="5556958" y="11599344"/>
              <a:ext cx="130726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2750" name="tx2749"/>
            <p:cNvSpPr/>
            <p:nvPr/>
          </p:nvSpPr>
          <p:spPr>
            <a:xfrm>
              <a:off x="5556958" y="11547381"/>
              <a:ext cx="95209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2751" name="tx2750"/>
            <p:cNvSpPr/>
            <p:nvPr/>
          </p:nvSpPr>
          <p:spPr>
            <a:xfrm>
              <a:off x="5556958" y="11516908"/>
              <a:ext cx="11447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2752" name="tx2751"/>
            <p:cNvSpPr/>
            <p:nvPr/>
          </p:nvSpPr>
          <p:spPr>
            <a:xfrm>
              <a:off x="5556958" y="11443295"/>
              <a:ext cx="153624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2753" name="tx2752"/>
            <p:cNvSpPr/>
            <p:nvPr/>
          </p:nvSpPr>
          <p:spPr>
            <a:xfrm>
              <a:off x="5556958" y="11391279"/>
              <a:ext cx="193413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2754" name="tx2753"/>
            <p:cNvSpPr/>
            <p:nvPr/>
          </p:nvSpPr>
          <p:spPr>
            <a:xfrm>
              <a:off x="5556958" y="11339263"/>
              <a:ext cx="180149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2755" name="tx2754"/>
            <p:cNvSpPr/>
            <p:nvPr/>
          </p:nvSpPr>
          <p:spPr>
            <a:xfrm>
              <a:off x="5556958" y="11285976"/>
              <a:ext cx="21270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2756" name="tx2755"/>
            <p:cNvSpPr/>
            <p:nvPr/>
          </p:nvSpPr>
          <p:spPr>
            <a:xfrm>
              <a:off x="5556958" y="11235231"/>
              <a:ext cx="146992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2757" name="tx2756"/>
            <p:cNvSpPr/>
            <p:nvPr/>
          </p:nvSpPr>
          <p:spPr>
            <a:xfrm>
              <a:off x="5556958" y="11181891"/>
              <a:ext cx="2385651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2758" name="tx2757"/>
            <p:cNvSpPr/>
            <p:nvPr/>
          </p:nvSpPr>
          <p:spPr>
            <a:xfrm>
              <a:off x="5556958" y="11131198"/>
              <a:ext cx="166270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2759" name="tx2758"/>
            <p:cNvSpPr/>
            <p:nvPr/>
          </p:nvSpPr>
          <p:spPr>
            <a:xfrm>
              <a:off x="5556958" y="11079182"/>
              <a:ext cx="15423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2760" name="tx2759"/>
            <p:cNvSpPr/>
            <p:nvPr/>
          </p:nvSpPr>
          <p:spPr>
            <a:xfrm>
              <a:off x="5556958" y="11027166"/>
              <a:ext cx="136760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2761" name="tx2760"/>
            <p:cNvSpPr/>
            <p:nvPr/>
          </p:nvSpPr>
          <p:spPr>
            <a:xfrm>
              <a:off x="5556958" y="10973879"/>
              <a:ext cx="200046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2762" name="tx2761"/>
            <p:cNvSpPr/>
            <p:nvPr/>
          </p:nvSpPr>
          <p:spPr>
            <a:xfrm>
              <a:off x="5556958" y="10923134"/>
              <a:ext cx="135559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2763" name="tx2762"/>
            <p:cNvSpPr/>
            <p:nvPr/>
          </p:nvSpPr>
          <p:spPr>
            <a:xfrm>
              <a:off x="5556958" y="10871117"/>
              <a:ext cx="136162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2764" name="tx2763"/>
            <p:cNvSpPr/>
            <p:nvPr/>
          </p:nvSpPr>
          <p:spPr>
            <a:xfrm>
              <a:off x="5556958" y="10819101"/>
              <a:ext cx="135559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2765" name="tx2764"/>
            <p:cNvSpPr/>
            <p:nvPr/>
          </p:nvSpPr>
          <p:spPr>
            <a:xfrm>
              <a:off x="5556958" y="10767085"/>
              <a:ext cx="142180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2766" name="tx2765"/>
            <p:cNvSpPr/>
            <p:nvPr/>
          </p:nvSpPr>
          <p:spPr>
            <a:xfrm>
              <a:off x="5556958" y="10713799"/>
              <a:ext cx="19277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2767" name="tx2766"/>
            <p:cNvSpPr/>
            <p:nvPr/>
          </p:nvSpPr>
          <p:spPr>
            <a:xfrm>
              <a:off x="5556958" y="10683273"/>
              <a:ext cx="150650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2768" name="tx2767"/>
            <p:cNvSpPr/>
            <p:nvPr/>
          </p:nvSpPr>
          <p:spPr>
            <a:xfrm>
              <a:off x="5556958" y="10611090"/>
              <a:ext cx="151221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2769" name="tx2768"/>
            <p:cNvSpPr/>
            <p:nvPr/>
          </p:nvSpPr>
          <p:spPr>
            <a:xfrm>
              <a:off x="5556958" y="10559073"/>
              <a:ext cx="98818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2770" name="tx2769"/>
            <p:cNvSpPr/>
            <p:nvPr/>
          </p:nvSpPr>
          <p:spPr>
            <a:xfrm>
              <a:off x="5556958" y="10528601"/>
              <a:ext cx="130133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2771" name="tx2770"/>
            <p:cNvSpPr/>
            <p:nvPr/>
          </p:nvSpPr>
          <p:spPr>
            <a:xfrm>
              <a:off x="5556958" y="10476584"/>
              <a:ext cx="119891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2772" name="tx2771"/>
            <p:cNvSpPr/>
            <p:nvPr/>
          </p:nvSpPr>
          <p:spPr>
            <a:xfrm>
              <a:off x="5556958" y="10424568"/>
              <a:ext cx="104228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2773" name="tx2772"/>
            <p:cNvSpPr/>
            <p:nvPr/>
          </p:nvSpPr>
          <p:spPr>
            <a:xfrm>
              <a:off x="5556958" y="10349685"/>
              <a:ext cx="92181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2774" name="tx2773"/>
            <p:cNvSpPr/>
            <p:nvPr/>
          </p:nvSpPr>
          <p:spPr>
            <a:xfrm>
              <a:off x="5556958" y="10320536"/>
              <a:ext cx="130138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2775" name="tx2774"/>
            <p:cNvSpPr/>
            <p:nvPr/>
          </p:nvSpPr>
          <p:spPr>
            <a:xfrm>
              <a:off x="5556958" y="10268520"/>
              <a:ext cx="14700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2776" name="tx2775"/>
            <p:cNvSpPr/>
            <p:nvPr/>
          </p:nvSpPr>
          <p:spPr>
            <a:xfrm>
              <a:off x="5556958" y="10216504"/>
              <a:ext cx="154842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2777" name="tx2776"/>
            <p:cNvSpPr/>
            <p:nvPr/>
          </p:nvSpPr>
          <p:spPr>
            <a:xfrm>
              <a:off x="5556958" y="10164487"/>
              <a:ext cx="123495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2778" name="tx2777"/>
            <p:cNvSpPr/>
            <p:nvPr/>
          </p:nvSpPr>
          <p:spPr>
            <a:xfrm>
              <a:off x="5556958" y="10112471"/>
              <a:ext cx="14458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2779" name="tx2778"/>
            <p:cNvSpPr/>
            <p:nvPr/>
          </p:nvSpPr>
          <p:spPr>
            <a:xfrm>
              <a:off x="5556958" y="10060455"/>
              <a:ext cx="118086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2780" name="tx2779"/>
            <p:cNvSpPr/>
            <p:nvPr/>
          </p:nvSpPr>
          <p:spPr>
            <a:xfrm>
              <a:off x="5556958" y="9986578"/>
              <a:ext cx="1096594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2781" name="tx2780"/>
            <p:cNvSpPr/>
            <p:nvPr/>
          </p:nvSpPr>
          <p:spPr>
            <a:xfrm>
              <a:off x="5556958" y="9934879"/>
              <a:ext cx="115074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2782" name="tx2781"/>
            <p:cNvSpPr/>
            <p:nvPr/>
          </p:nvSpPr>
          <p:spPr>
            <a:xfrm>
              <a:off x="5556958" y="9884134"/>
              <a:ext cx="128932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2783" name="tx2782"/>
            <p:cNvSpPr/>
            <p:nvPr/>
          </p:nvSpPr>
          <p:spPr>
            <a:xfrm>
              <a:off x="5556958" y="9852390"/>
              <a:ext cx="13134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2784" name="tx2783"/>
            <p:cNvSpPr/>
            <p:nvPr/>
          </p:nvSpPr>
          <p:spPr>
            <a:xfrm>
              <a:off x="5556958" y="9800374"/>
              <a:ext cx="159659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2785" name="tx2784"/>
            <p:cNvSpPr/>
            <p:nvPr/>
          </p:nvSpPr>
          <p:spPr>
            <a:xfrm>
              <a:off x="5556958" y="9748358"/>
              <a:ext cx="131938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2786" name="tx2785"/>
            <p:cNvSpPr/>
            <p:nvPr/>
          </p:nvSpPr>
          <p:spPr>
            <a:xfrm>
              <a:off x="5556958" y="9696342"/>
              <a:ext cx="153672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2787" name="tx2786"/>
            <p:cNvSpPr/>
            <p:nvPr/>
          </p:nvSpPr>
          <p:spPr>
            <a:xfrm>
              <a:off x="5556958" y="9644326"/>
              <a:ext cx="139195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2788" name="tx2787"/>
            <p:cNvSpPr/>
            <p:nvPr/>
          </p:nvSpPr>
          <p:spPr>
            <a:xfrm>
              <a:off x="5556958" y="9570766"/>
              <a:ext cx="131351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2789" name="tx2788"/>
            <p:cNvSpPr/>
            <p:nvPr/>
          </p:nvSpPr>
          <p:spPr>
            <a:xfrm>
              <a:off x="5556958" y="9517427"/>
              <a:ext cx="119319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2790" name="tx2789"/>
            <p:cNvSpPr/>
            <p:nvPr/>
          </p:nvSpPr>
          <p:spPr>
            <a:xfrm>
              <a:off x="5556958" y="9465411"/>
              <a:ext cx="116916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2791" name="tx2790"/>
            <p:cNvSpPr/>
            <p:nvPr/>
          </p:nvSpPr>
          <p:spPr>
            <a:xfrm>
              <a:off x="5556958" y="9415988"/>
              <a:ext cx="137994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2792" name="tx2791"/>
            <p:cNvSpPr/>
            <p:nvPr/>
          </p:nvSpPr>
          <p:spPr>
            <a:xfrm>
              <a:off x="5556958" y="9361378"/>
              <a:ext cx="90974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2793" name="tx2792"/>
            <p:cNvSpPr/>
            <p:nvPr/>
          </p:nvSpPr>
          <p:spPr>
            <a:xfrm>
              <a:off x="5556958" y="9332229"/>
              <a:ext cx="112067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2794" name="tx2793"/>
            <p:cNvSpPr/>
            <p:nvPr/>
          </p:nvSpPr>
          <p:spPr>
            <a:xfrm>
              <a:off x="5556958" y="9280213"/>
              <a:ext cx="84971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2795" name="tx2794"/>
            <p:cNvSpPr/>
            <p:nvPr/>
          </p:nvSpPr>
          <p:spPr>
            <a:xfrm>
              <a:off x="5556958" y="9205330"/>
              <a:ext cx="15243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2796" name="tx2795"/>
            <p:cNvSpPr/>
            <p:nvPr/>
          </p:nvSpPr>
          <p:spPr>
            <a:xfrm>
              <a:off x="5556958" y="9153261"/>
              <a:ext cx="2108816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2797" name="tx2796"/>
            <p:cNvSpPr/>
            <p:nvPr/>
          </p:nvSpPr>
          <p:spPr>
            <a:xfrm>
              <a:off x="5556958" y="9102621"/>
              <a:ext cx="112073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2798" name="tx2797"/>
            <p:cNvSpPr/>
            <p:nvPr/>
          </p:nvSpPr>
          <p:spPr>
            <a:xfrm>
              <a:off x="5556958" y="9049228"/>
              <a:ext cx="1168847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2799" name="tx2798"/>
            <p:cNvSpPr/>
            <p:nvPr/>
          </p:nvSpPr>
          <p:spPr>
            <a:xfrm>
              <a:off x="5556958" y="8997265"/>
              <a:ext cx="122913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2800" name="tx2799"/>
            <p:cNvSpPr/>
            <p:nvPr/>
          </p:nvSpPr>
          <p:spPr>
            <a:xfrm>
              <a:off x="5556958" y="8946255"/>
              <a:ext cx="1120890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2801" name="tx2800"/>
            <p:cNvSpPr/>
            <p:nvPr/>
          </p:nvSpPr>
          <p:spPr>
            <a:xfrm>
              <a:off x="5556958" y="8893233"/>
              <a:ext cx="117493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2802" name="tx2801"/>
            <p:cNvSpPr/>
            <p:nvPr/>
          </p:nvSpPr>
          <p:spPr>
            <a:xfrm>
              <a:off x="5556958" y="8842540"/>
              <a:ext cx="116890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2803" name="tx2802"/>
            <p:cNvSpPr/>
            <p:nvPr/>
          </p:nvSpPr>
          <p:spPr>
            <a:xfrm>
              <a:off x="5556958" y="8790524"/>
              <a:ext cx="124120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2804" name="tx2803"/>
            <p:cNvSpPr/>
            <p:nvPr/>
          </p:nvSpPr>
          <p:spPr>
            <a:xfrm>
              <a:off x="5556958" y="8738190"/>
              <a:ext cx="1223208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2805" name="tx2804"/>
            <p:cNvSpPr/>
            <p:nvPr/>
          </p:nvSpPr>
          <p:spPr>
            <a:xfrm>
              <a:off x="5556958" y="8685168"/>
              <a:ext cx="115085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2806" name="tx2805"/>
            <p:cNvSpPr/>
            <p:nvPr/>
          </p:nvSpPr>
          <p:spPr>
            <a:xfrm>
              <a:off x="5556958" y="8633152"/>
              <a:ext cx="116895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2807" name="tx2806"/>
            <p:cNvSpPr/>
            <p:nvPr/>
          </p:nvSpPr>
          <p:spPr>
            <a:xfrm>
              <a:off x="5556958" y="8581136"/>
              <a:ext cx="127735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2808" name="tx2807"/>
            <p:cNvSpPr/>
            <p:nvPr/>
          </p:nvSpPr>
          <p:spPr>
            <a:xfrm>
              <a:off x="5556958" y="8529120"/>
              <a:ext cx="199442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2809" name="tx2808"/>
            <p:cNvSpPr/>
            <p:nvPr/>
          </p:nvSpPr>
          <p:spPr>
            <a:xfrm>
              <a:off x="5556958" y="8477103"/>
              <a:ext cx="128937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2810" name="tx2809"/>
            <p:cNvSpPr/>
            <p:nvPr/>
          </p:nvSpPr>
          <p:spPr>
            <a:xfrm>
              <a:off x="5556958" y="8425087"/>
              <a:ext cx="113253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2811" name="tx2810"/>
            <p:cNvSpPr/>
            <p:nvPr/>
          </p:nvSpPr>
          <p:spPr>
            <a:xfrm>
              <a:off x="5556958" y="8373071"/>
              <a:ext cx="104228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2812" name="tx2811"/>
            <p:cNvSpPr/>
            <p:nvPr/>
          </p:nvSpPr>
          <p:spPr>
            <a:xfrm>
              <a:off x="5556958" y="8321055"/>
              <a:ext cx="115079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2813" name="tx2812"/>
            <p:cNvSpPr/>
            <p:nvPr/>
          </p:nvSpPr>
          <p:spPr>
            <a:xfrm>
              <a:off x="5556958" y="8269039"/>
              <a:ext cx="139158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2814" name="tx2813"/>
            <p:cNvSpPr/>
            <p:nvPr/>
          </p:nvSpPr>
          <p:spPr>
            <a:xfrm>
              <a:off x="5556958" y="8217023"/>
              <a:ext cx="10724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2815" name="tx2814"/>
            <p:cNvSpPr/>
            <p:nvPr/>
          </p:nvSpPr>
          <p:spPr>
            <a:xfrm>
              <a:off x="5556958" y="8165007"/>
              <a:ext cx="119287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2816" name="tx2815"/>
            <p:cNvSpPr/>
            <p:nvPr/>
          </p:nvSpPr>
          <p:spPr>
            <a:xfrm>
              <a:off x="5556958" y="8112990"/>
              <a:ext cx="107240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2817" name="tx2816"/>
            <p:cNvSpPr/>
            <p:nvPr/>
          </p:nvSpPr>
          <p:spPr>
            <a:xfrm>
              <a:off x="5556958" y="8060974"/>
              <a:ext cx="12954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2818" name="tx2817"/>
            <p:cNvSpPr/>
            <p:nvPr/>
          </p:nvSpPr>
          <p:spPr>
            <a:xfrm>
              <a:off x="5556958" y="8008958"/>
              <a:ext cx="137364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2819" name="tx2818"/>
            <p:cNvSpPr/>
            <p:nvPr/>
          </p:nvSpPr>
          <p:spPr>
            <a:xfrm>
              <a:off x="5556958" y="7956942"/>
              <a:ext cx="101211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2820" name="tx2819"/>
            <p:cNvSpPr/>
            <p:nvPr/>
          </p:nvSpPr>
          <p:spPr>
            <a:xfrm>
              <a:off x="5556958" y="7904926"/>
              <a:ext cx="153026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2821" name="tx2820"/>
            <p:cNvSpPr/>
            <p:nvPr/>
          </p:nvSpPr>
          <p:spPr>
            <a:xfrm>
              <a:off x="5556958" y="7852910"/>
              <a:ext cx="1205105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2822" name="tx2821"/>
            <p:cNvSpPr/>
            <p:nvPr/>
          </p:nvSpPr>
          <p:spPr>
            <a:xfrm>
              <a:off x="5556958" y="7823760"/>
              <a:ext cx="75915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2823" name="tx2822"/>
            <p:cNvSpPr/>
            <p:nvPr/>
          </p:nvSpPr>
          <p:spPr>
            <a:xfrm>
              <a:off x="5556958" y="7771744"/>
              <a:ext cx="77704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2824" name="tx2823"/>
            <p:cNvSpPr/>
            <p:nvPr/>
          </p:nvSpPr>
          <p:spPr>
            <a:xfrm>
              <a:off x="5556958" y="7719728"/>
              <a:ext cx="71701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2825" name="tx2824"/>
            <p:cNvSpPr/>
            <p:nvPr/>
          </p:nvSpPr>
          <p:spPr>
            <a:xfrm>
              <a:off x="5556958" y="7667712"/>
              <a:ext cx="8916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2826" name="tx2825"/>
            <p:cNvSpPr/>
            <p:nvPr/>
          </p:nvSpPr>
          <p:spPr>
            <a:xfrm>
              <a:off x="5556958" y="7614266"/>
              <a:ext cx="165068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2827" name="tx2826"/>
            <p:cNvSpPr/>
            <p:nvPr/>
          </p:nvSpPr>
          <p:spPr>
            <a:xfrm>
              <a:off x="5556958" y="7562303"/>
              <a:ext cx="1325473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2828" name="tx2827"/>
            <p:cNvSpPr/>
            <p:nvPr/>
          </p:nvSpPr>
          <p:spPr>
            <a:xfrm>
              <a:off x="5556958" y="7489802"/>
              <a:ext cx="1132959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2829" name="tx2828"/>
            <p:cNvSpPr/>
            <p:nvPr/>
          </p:nvSpPr>
          <p:spPr>
            <a:xfrm>
              <a:off x="5556958" y="7437786"/>
              <a:ext cx="1169006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2830" name="tx2829"/>
            <p:cNvSpPr/>
            <p:nvPr/>
          </p:nvSpPr>
          <p:spPr>
            <a:xfrm>
              <a:off x="5556958" y="7386087"/>
              <a:ext cx="83754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2831" name="tx2830"/>
            <p:cNvSpPr/>
            <p:nvPr/>
          </p:nvSpPr>
          <p:spPr>
            <a:xfrm>
              <a:off x="5556958" y="7334071"/>
              <a:ext cx="95801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2832" name="tx2831"/>
            <p:cNvSpPr/>
            <p:nvPr/>
          </p:nvSpPr>
          <p:spPr>
            <a:xfrm>
              <a:off x="5556958" y="7302275"/>
              <a:ext cx="885607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2833" name="tx2832"/>
            <p:cNvSpPr/>
            <p:nvPr/>
          </p:nvSpPr>
          <p:spPr>
            <a:xfrm>
              <a:off x="5556958" y="7228716"/>
              <a:ext cx="102444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2834" name="tx2833"/>
            <p:cNvSpPr/>
            <p:nvPr/>
          </p:nvSpPr>
          <p:spPr>
            <a:xfrm>
              <a:off x="5556958" y="7199566"/>
              <a:ext cx="92774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2835" name="tx2834"/>
            <p:cNvSpPr/>
            <p:nvPr/>
          </p:nvSpPr>
          <p:spPr>
            <a:xfrm>
              <a:off x="5556958" y="7147550"/>
              <a:ext cx="98808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2836" name="tx2835"/>
            <p:cNvSpPr/>
            <p:nvPr/>
          </p:nvSpPr>
          <p:spPr>
            <a:xfrm>
              <a:off x="5556958" y="7072667"/>
              <a:ext cx="103641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2837" name="tx2836"/>
            <p:cNvSpPr/>
            <p:nvPr/>
          </p:nvSpPr>
          <p:spPr>
            <a:xfrm>
              <a:off x="5556958" y="7020651"/>
              <a:ext cx="144599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2838" name="tx2837"/>
            <p:cNvSpPr/>
            <p:nvPr/>
          </p:nvSpPr>
          <p:spPr>
            <a:xfrm>
              <a:off x="5556958" y="6968635"/>
              <a:ext cx="109056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2839" name="tx2838"/>
            <p:cNvSpPr/>
            <p:nvPr/>
          </p:nvSpPr>
          <p:spPr>
            <a:xfrm>
              <a:off x="5556958" y="6916619"/>
              <a:ext cx="147595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2840" name="tx2839"/>
            <p:cNvSpPr/>
            <p:nvPr/>
          </p:nvSpPr>
          <p:spPr>
            <a:xfrm>
              <a:off x="5556958" y="6886040"/>
              <a:ext cx="154842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2841" name="tx2840"/>
            <p:cNvSpPr/>
            <p:nvPr/>
          </p:nvSpPr>
          <p:spPr>
            <a:xfrm>
              <a:off x="5556958" y="6815180"/>
              <a:ext cx="105451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2842" name="tx2841"/>
            <p:cNvSpPr/>
            <p:nvPr/>
          </p:nvSpPr>
          <p:spPr>
            <a:xfrm>
              <a:off x="5556958" y="6783437"/>
              <a:ext cx="78932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2843" name="tx2842"/>
            <p:cNvSpPr/>
            <p:nvPr/>
          </p:nvSpPr>
          <p:spPr>
            <a:xfrm>
              <a:off x="5556958" y="6709877"/>
              <a:ext cx="127741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2844" name="tx2843"/>
            <p:cNvSpPr/>
            <p:nvPr/>
          </p:nvSpPr>
          <p:spPr>
            <a:xfrm>
              <a:off x="5556958" y="6656538"/>
              <a:ext cx="118726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2845" name="tx2844"/>
            <p:cNvSpPr/>
            <p:nvPr/>
          </p:nvSpPr>
          <p:spPr>
            <a:xfrm>
              <a:off x="5556958" y="6604522"/>
              <a:ext cx="200041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2846" name="tx2845"/>
            <p:cNvSpPr/>
            <p:nvPr/>
          </p:nvSpPr>
          <p:spPr>
            <a:xfrm>
              <a:off x="5556958" y="6552505"/>
              <a:ext cx="219890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2847" name="tx2846"/>
            <p:cNvSpPr/>
            <p:nvPr/>
          </p:nvSpPr>
          <p:spPr>
            <a:xfrm>
              <a:off x="5556958" y="6501813"/>
              <a:ext cx="136787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2848" name="tx2847"/>
            <p:cNvSpPr/>
            <p:nvPr/>
          </p:nvSpPr>
          <p:spPr>
            <a:xfrm>
              <a:off x="5556958" y="6449796"/>
              <a:ext cx="102402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2849" name="tx2848"/>
            <p:cNvSpPr/>
            <p:nvPr/>
          </p:nvSpPr>
          <p:spPr>
            <a:xfrm>
              <a:off x="5556958" y="6397780"/>
              <a:ext cx="9879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2850" name="tx2849"/>
            <p:cNvSpPr/>
            <p:nvPr/>
          </p:nvSpPr>
          <p:spPr>
            <a:xfrm>
              <a:off x="5556958" y="6345764"/>
              <a:ext cx="9157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14C67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2851" name="tx2850"/>
            <p:cNvSpPr/>
            <p:nvPr/>
          </p:nvSpPr>
          <p:spPr>
            <a:xfrm>
              <a:off x="5556958" y="6293430"/>
              <a:ext cx="975962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2852" name="tx2851"/>
            <p:cNvSpPr/>
            <p:nvPr/>
          </p:nvSpPr>
          <p:spPr>
            <a:xfrm>
              <a:off x="5556958" y="6241732"/>
              <a:ext cx="121701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2853" name="tx2852"/>
            <p:cNvSpPr/>
            <p:nvPr/>
          </p:nvSpPr>
          <p:spPr>
            <a:xfrm>
              <a:off x="5556958" y="6189716"/>
              <a:ext cx="1247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2854" name="tx2853"/>
            <p:cNvSpPr/>
            <p:nvPr/>
          </p:nvSpPr>
          <p:spPr>
            <a:xfrm>
              <a:off x="5556958" y="6136376"/>
              <a:ext cx="17834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2855" name="tx2854"/>
            <p:cNvSpPr/>
            <p:nvPr/>
          </p:nvSpPr>
          <p:spPr>
            <a:xfrm>
              <a:off x="5556958" y="6085683"/>
              <a:ext cx="82563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2856" name="tx2855"/>
            <p:cNvSpPr/>
            <p:nvPr/>
          </p:nvSpPr>
          <p:spPr>
            <a:xfrm>
              <a:off x="5556958" y="6032344"/>
              <a:ext cx="121135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2857" name="tx2856"/>
            <p:cNvSpPr/>
            <p:nvPr/>
          </p:nvSpPr>
          <p:spPr>
            <a:xfrm>
              <a:off x="5556958" y="5980328"/>
              <a:ext cx="168737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2858" name="tx2857"/>
            <p:cNvSpPr/>
            <p:nvPr/>
          </p:nvSpPr>
          <p:spPr>
            <a:xfrm>
              <a:off x="5556958" y="5929635"/>
              <a:ext cx="115100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2859" name="tx2858"/>
            <p:cNvSpPr/>
            <p:nvPr/>
          </p:nvSpPr>
          <p:spPr>
            <a:xfrm>
              <a:off x="5556958" y="5877619"/>
              <a:ext cx="12533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2860" name="tx2859"/>
            <p:cNvSpPr/>
            <p:nvPr/>
          </p:nvSpPr>
          <p:spPr>
            <a:xfrm>
              <a:off x="5556958" y="5825602"/>
              <a:ext cx="10002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2861" name="tx2860"/>
            <p:cNvSpPr/>
            <p:nvPr/>
          </p:nvSpPr>
          <p:spPr>
            <a:xfrm>
              <a:off x="5556958" y="5773586"/>
              <a:ext cx="118112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2862" name="tx2861"/>
            <p:cNvSpPr/>
            <p:nvPr/>
          </p:nvSpPr>
          <p:spPr>
            <a:xfrm>
              <a:off x="5556958" y="5743113"/>
              <a:ext cx="106658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2863" name="tx2862"/>
            <p:cNvSpPr/>
            <p:nvPr/>
          </p:nvSpPr>
          <p:spPr>
            <a:xfrm>
              <a:off x="5556958" y="5669554"/>
              <a:ext cx="74740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2864" name="tx2863"/>
            <p:cNvSpPr/>
            <p:nvPr/>
          </p:nvSpPr>
          <p:spPr>
            <a:xfrm>
              <a:off x="5556958" y="5616214"/>
              <a:ext cx="157240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2865" name="tx2864"/>
            <p:cNvSpPr/>
            <p:nvPr/>
          </p:nvSpPr>
          <p:spPr>
            <a:xfrm>
              <a:off x="5556958" y="5564198"/>
              <a:ext cx="134384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2866" name="tx2865"/>
            <p:cNvSpPr/>
            <p:nvPr/>
          </p:nvSpPr>
          <p:spPr>
            <a:xfrm>
              <a:off x="5556958" y="5513505"/>
              <a:ext cx="93382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2867" name="tx2866"/>
            <p:cNvSpPr/>
            <p:nvPr/>
          </p:nvSpPr>
          <p:spPr>
            <a:xfrm>
              <a:off x="5556958" y="5461489"/>
              <a:ext cx="95801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2868" name="tx2867"/>
            <p:cNvSpPr/>
            <p:nvPr/>
          </p:nvSpPr>
          <p:spPr>
            <a:xfrm>
              <a:off x="5556958" y="5409473"/>
              <a:ext cx="109685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2869" name="tx2868"/>
            <p:cNvSpPr/>
            <p:nvPr/>
          </p:nvSpPr>
          <p:spPr>
            <a:xfrm>
              <a:off x="5556958" y="5357139"/>
              <a:ext cx="1922283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2870" name="tx2869"/>
            <p:cNvSpPr/>
            <p:nvPr/>
          </p:nvSpPr>
          <p:spPr>
            <a:xfrm>
              <a:off x="5556958" y="5305441"/>
              <a:ext cx="137994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2871" name="tx2870"/>
            <p:cNvSpPr/>
            <p:nvPr/>
          </p:nvSpPr>
          <p:spPr>
            <a:xfrm>
              <a:off x="5556958" y="5254695"/>
              <a:ext cx="115100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2872" name="tx2871"/>
            <p:cNvSpPr/>
            <p:nvPr/>
          </p:nvSpPr>
          <p:spPr>
            <a:xfrm>
              <a:off x="5556958" y="5202679"/>
              <a:ext cx="106065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2873" name="tx2872"/>
            <p:cNvSpPr/>
            <p:nvPr/>
          </p:nvSpPr>
          <p:spPr>
            <a:xfrm>
              <a:off x="5556958" y="5149339"/>
              <a:ext cx="94616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2874" name="tx2873"/>
            <p:cNvSpPr/>
            <p:nvPr/>
          </p:nvSpPr>
          <p:spPr>
            <a:xfrm>
              <a:off x="5556958" y="5097323"/>
              <a:ext cx="103651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2875" name="tx2874"/>
            <p:cNvSpPr/>
            <p:nvPr/>
          </p:nvSpPr>
          <p:spPr>
            <a:xfrm>
              <a:off x="5556958" y="5046630"/>
              <a:ext cx="113285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2876" name="tx2875"/>
            <p:cNvSpPr/>
            <p:nvPr/>
          </p:nvSpPr>
          <p:spPr>
            <a:xfrm>
              <a:off x="5556958" y="4993344"/>
              <a:ext cx="10908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2877" name="tx2876"/>
            <p:cNvSpPr/>
            <p:nvPr/>
          </p:nvSpPr>
          <p:spPr>
            <a:xfrm>
              <a:off x="5556958" y="4940004"/>
              <a:ext cx="168758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2878" name="tx2877"/>
            <p:cNvSpPr/>
            <p:nvPr/>
          </p:nvSpPr>
          <p:spPr>
            <a:xfrm>
              <a:off x="5556958" y="4889311"/>
              <a:ext cx="110866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2879" name="tx2878"/>
            <p:cNvSpPr/>
            <p:nvPr/>
          </p:nvSpPr>
          <p:spPr>
            <a:xfrm>
              <a:off x="5556958" y="4837295"/>
              <a:ext cx="85575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2880" name="tx2879"/>
            <p:cNvSpPr/>
            <p:nvPr/>
          </p:nvSpPr>
          <p:spPr>
            <a:xfrm>
              <a:off x="5556958" y="4785279"/>
              <a:ext cx="124750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2881" name="tx2880"/>
            <p:cNvSpPr/>
            <p:nvPr/>
          </p:nvSpPr>
          <p:spPr>
            <a:xfrm>
              <a:off x="5556958" y="4733263"/>
              <a:ext cx="93414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2882" name="tx2881"/>
            <p:cNvSpPr/>
            <p:nvPr/>
          </p:nvSpPr>
          <p:spPr>
            <a:xfrm>
              <a:off x="5556958" y="4681247"/>
              <a:ext cx="90402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2883" name="tx2882"/>
            <p:cNvSpPr/>
            <p:nvPr/>
          </p:nvSpPr>
          <p:spPr>
            <a:xfrm>
              <a:off x="5556958" y="4627907"/>
              <a:ext cx="110284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2884" name="tx2883"/>
            <p:cNvSpPr/>
            <p:nvPr/>
          </p:nvSpPr>
          <p:spPr>
            <a:xfrm>
              <a:off x="5556958" y="4577214"/>
              <a:ext cx="112078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2885" name="tx2884"/>
            <p:cNvSpPr/>
            <p:nvPr/>
          </p:nvSpPr>
          <p:spPr>
            <a:xfrm>
              <a:off x="5556958" y="4525198"/>
              <a:ext cx="114492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2886" name="tx2885"/>
            <p:cNvSpPr/>
            <p:nvPr/>
          </p:nvSpPr>
          <p:spPr>
            <a:xfrm>
              <a:off x="5556958" y="4473182"/>
              <a:ext cx="121124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2887" name="tx2886"/>
            <p:cNvSpPr/>
            <p:nvPr/>
          </p:nvSpPr>
          <p:spPr>
            <a:xfrm>
              <a:off x="5556958" y="4420848"/>
              <a:ext cx="1512800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2888" name="tx2887"/>
            <p:cNvSpPr/>
            <p:nvPr/>
          </p:nvSpPr>
          <p:spPr>
            <a:xfrm>
              <a:off x="5556958" y="4368832"/>
              <a:ext cx="1512800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2889" name="tx2888"/>
            <p:cNvSpPr/>
            <p:nvPr/>
          </p:nvSpPr>
          <p:spPr>
            <a:xfrm>
              <a:off x="5556958" y="4316816"/>
              <a:ext cx="1573089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2890" name="tx2889"/>
            <p:cNvSpPr/>
            <p:nvPr/>
          </p:nvSpPr>
          <p:spPr>
            <a:xfrm>
              <a:off x="5556958" y="4263794"/>
              <a:ext cx="158499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2891" name="tx2890"/>
            <p:cNvSpPr/>
            <p:nvPr/>
          </p:nvSpPr>
          <p:spPr>
            <a:xfrm>
              <a:off x="5556958" y="4211778"/>
              <a:ext cx="142218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2892" name="tx2891"/>
            <p:cNvSpPr/>
            <p:nvPr/>
          </p:nvSpPr>
          <p:spPr>
            <a:xfrm>
              <a:off x="5556958" y="4161085"/>
              <a:ext cx="196420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2893" name="tx2892"/>
            <p:cNvSpPr/>
            <p:nvPr/>
          </p:nvSpPr>
          <p:spPr>
            <a:xfrm>
              <a:off x="5556958" y="4109069"/>
              <a:ext cx="100634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2894" name="tx2893"/>
            <p:cNvSpPr/>
            <p:nvPr/>
          </p:nvSpPr>
          <p:spPr>
            <a:xfrm>
              <a:off x="5556958" y="4058323"/>
              <a:ext cx="100629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2895" name="tx2894"/>
            <p:cNvSpPr/>
            <p:nvPr/>
          </p:nvSpPr>
          <p:spPr>
            <a:xfrm>
              <a:off x="5556958" y="4026580"/>
              <a:ext cx="77725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2896" name="tx2895"/>
            <p:cNvSpPr/>
            <p:nvPr/>
          </p:nvSpPr>
          <p:spPr>
            <a:xfrm>
              <a:off x="5556958" y="3953020"/>
              <a:ext cx="124708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2897" name="tx2896"/>
            <p:cNvSpPr/>
            <p:nvPr/>
          </p:nvSpPr>
          <p:spPr>
            <a:xfrm>
              <a:off x="5556958" y="3901004"/>
              <a:ext cx="927741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16EA7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2898" name="tx2897"/>
            <p:cNvSpPr/>
            <p:nvPr/>
          </p:nvSpPr>
          <p:spPr>
            <a:xfrm>
              <a:off x="5556958" y="3850258"/>
              <a:ext cx="90355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986AA0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2899" name="tx2898"/>
            <p:cNvSpPr/>
            <p:nvPr/>
          </p:nvSpPr>
          <p:spPr>
            <a:xfrm>
              <a:off x="5556958" y="3795649"/>
              <a:ext cx="134961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2900" name="tx2899"/>
            <p:cNvSpPr/>
            <p:nvPr/>
          </p:nvSpPr>
          <p:spPr>
            <a:xfrm>
              <a:off x="5556958" y="3744903"/>
              <a:ext cx="125316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2901" name="tx2900"/>
            <p:cNvSpPr/>
            <p:nvPr/>
          </p:nvSpPr>
          <p:spPr>
            <a:xfrm>
              <a:off x="5556958" y="3694210"/>
              <a:ext cx="93975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2902" name="tx2901"/>
            <p:cNvSpPr/>
            <p:nvPr/>
          </p:nvSpPr>
          <p:spPr>
            <a:xfrm>
              <a:off x="5556958" y="3640923"/>
              <a:ext cx="819283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2903" name="tx2902"/>
            <p:cNvSpPr/>
            <p:nvPr/>
          </p:nvSpPr>
          <p:spPr>
            <a:xfrm>
              <a:off x="5556958" y="3590178"/>
              <a:ext cx="98803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2904" name="tx2903"/>
            <p:cNvSpPr/>
            <p:nvPr/>
          </p:nvSpPr>
          <p:spPr>
            <a:xfrm>
              <a:off x="5556958" y="3538161"/>
              <a:ext cx="58452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2905" name="tx2904"/>
            <p:cNvSpPr/>
            <p:nvPr/>
          </p:nvSpPr>
          <p:spPr>
            <a:xfrm>
              <a:off x="5556958" y="3484822"/>
              <a:ext cx="171129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2906" name="tx2905"/>
            <p:cNvSpPr/>
            <p:nvPr/>
          </p:nvSpPr>
          <p:spPr>
            <a:xfrm>
              <a:off x="5556958" y="3434129"/>
              <a:ext cx="127153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2907" name="tx2906"/>
            <p:cNvSpPr/>
            <p:nvPr/>
          </p:nvSpPr>
          <p:spPr>
            <a:xfrm>
              <a:off x="5556958" y="3379519"/>
              <a:ext cx="178370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7781B1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2908" name="tx2907"/>
            <p:cNvSpPr/>
            <p:nvPr/>
          </p:nvSpPr>
          <p:spPr>
            <a:xfrm>
              <a:off x="5556958" y="3330097"/>
              <a:ext cx="982208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2909" name="tx2908"/>
            <p:cNvSpPr/>
            <p:nvPr/>
          </p:nvSpPr>
          <p:spPr>
            <a:xfrm>
              <a:off x="5556958" y="3298354"/>
              <a:ext cx="44584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2910" name="tx2909"/>
            <p:cNvSpPr/>
            <p:nvPr/>
          </p:nvSpPr>
          <p:spPr>
            <a:xfrm>
              <a:off x="5556958" y="3224688"/>
              <a:ext cx="1385763" cy="100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2911" name="tx2910"/>
            <p:cNvSpPr/>
            <p:nvPr/>
          </p:nvSpPr>
          <p:spPr>
            <a:xfrm>
              <a:off x="5556958" y="3171455"/>
              <a:ext cx="142202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2912" name="tx2911"/>
            <p:cNvSpPr/>
            <p:nvPr/>
          </p:nvSpPr>
          <p:spPr>
            <a:xfrm>
              <a:off x="5556958" y="3119438"/>
              <a:ext cx="15125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2913" name="tx2912"/>
            <p:cNvSpPr/>
            <p:nvPr/>
          </p:nvSpPr>
          <p:spPr>
            <a:xfrm>
              <a:off x="5556958" y="3067422"/>
              <a:ext cx="107849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2914" name="tx2913"/>
            <p:cNvSpPr/>
            <p:nvPr/>
          </p:nvSpPr>
          <p:spPr>
            <a:xfrm>
              <a:off x="5556958" y="3015406"/>
              <a:ext cx="147050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2915" name="tx2914"/>
            <p:cNvSpPr/>
            <p:nvPr/>
          </p:nvSpPr>
          <p:spPr>
            <a:xfrm>
              <a:off x="5556958" y="2964713"/>
              <a:ext cx="118118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2916" name="tx2915"/>
            <p:cNvSpPr/>
            <p:nvPr/>
          </p:nvSpPr>
          <p:spPr>
            <a:xfrm>
              <a:off x="5556958" y="2934240"/>
              <a:ext cx="83743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2917" name="tx2916"/>
            <p:cNvSpPr/>
            <p:nvPr/>
          </p:nvSpPr>
          <p:spPr>
            <a:xfrm>
              <a:off x="5556958" y="2859358"/>
              <a:ext cx="1024183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2918" name="tx2917"/>
            <p:cNvSpPr/>
            <p:nvPr/>
          </p:nvSpPr>
          <p:spPr>
            <a:xfrm>
              <a:off x="5556958" y="2807341"/>
              <a:ext cx="976280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2919" name="tx2918"/>
            <p:cNvSpPr/>
            <p:nvPr/>
          </p:nvSpPr>
          <p:spPr>
            <a:xfrm>
              <a:off x="5556958" y="2755325"/>
              <a:ext cx="9637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2920" name="tx2919"/>
            <p:cNvSpPr/>
            <p:nvPr/>
          </p:nvSpPr>
          <p:spPr>
            <a:xfrm>
              <a:off x="5556958" y="2704579"/>
              <a:ext cx="90397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2921" name="tx2920"/>
            <p:cNvSpPr/>
            <p:nvPr/>
          </p:nvSpPr>
          <p:spPr>
            <a:xfrm>
              <a:off x="5556958" y="2674160"/>
              <a:ext cx="77132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2922" name="tx2921"/>
            <p:cNvSpPr/>
            <p:nvPr/>
          </p:nvSpPr>
          <p:spPr>
            <a:xfrm>
              <a:off x="5556958" y="2600600"/>
              <a:ext cx="108452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2923" name="tx2922"/>
            <p:cNvSpPr/>
            <p:nvPr/>
          </p:nvSpPr>
          <p:spPr>
            <a:xfrm>
              <a:off x="5556958" y="2548531"/>
              <a:ext cx="122934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2924" name="tx2923"/>
            <p:cNvSpPr/>
            <p:nvPr/>
          </p:nvSpPr>
          <p:spPr>
            <a:xfrm>
              <a:off x="5556958" y="2496515"/>
              <a:ext cx="147029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2925" name="tx2924"/>
            <p:cNvSpPr/>
            <p:nvPr/>
          </p:nvSpPr>
          <p:spPr>
            <a:xfrm>
              <a:off x="5556958" y="2445822"/>
              <a:ext cx="106642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2926" name="tx2925"/>
            <p:cNvSpPr/>
            <p:nvPr/>
          </p:nvSpPr>
          <p:spPr>
            <a:xfrm>
              <a:off x="5556958" y="2392535"/>
              <a:ext cx="103630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AC5F88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2927" name="tx2926"/>
            <p:cNvSpPr/>
            <p:nvPr/>
          </p:nvSpPr>
          <p:spPr>
            <a:xfrm>
              <a:off x="5556958" y="2360686"/>
              <a:ext cx="121712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2928" name="tx2927"/>
            <p:cNvSpPr/>
            <p:nvPr/>
          </p:nvSpPr>
          <p:spPr>
            <a:xfrm>
              <a:off x="5556958" y="2308670"/>
              <a:ext cx="101830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2929" name="tx2928"/>
            <p:cNvSpPr/>
            <p:nvPr/>
          </p:nvSpPr>
          <p:spPr>
            <a:xfrm>
              <a:off x="5556958" y="2235164"/>
              <a:ext cx="104826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2930" name="tx2929"/>
            <p:cNvSpPr/>
            <p:nvPr/>
          </p:nvSpPr>
          <p:spPr>
            <a:xfrm>
              <a:off x="5556958" y="2184418"/>
              <a:ext cx="185601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2931" name="tx2930"/>
            <p:cNvSpPr/>
            <p:nvPr/>
          </p:nvSpPr>
          <p:spPr>
            <a:xfrm>
              <a:off x="5556958" y="2152622"/>
              <a:ext cx="169314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2932" name="tx2931"/>
            <p:cNvSpPr/>
            <p:nvPr/>
          </p:nvSpPr>
          <p:spPr>
            <a:xfrm>
              <a:off x="5556958" y="2079115"/>
              <a:ext cx="87353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2933" name="tx2932"/>
            <p:cNvSpPr/>
            <p:nvPr/>
          </p:nvSpPr>
          <p:spPr>
            <a:xfrm>
              <a:off x="5556958" y="2028422"/>
              <a:ext cx="134362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03246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2934" name="tx2933"/>
            <p:cNvSpPr/>
            <p:nvPr/>
          </p:nvSpPr>
          <p:spPr>
            <a:xfrm>
              <a:off x="5556958" y="1996626"/>
              <a:ext cx="813249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2935" name="tx2934"/>
            <p:cNvSpPr/>
            <p:nvPr/>
          </p:nvSpPr>
          <p:spPr>
            <a:xfrm>
              <a:off x="5556958" y="1944557"/>
              <a:ext cx="89174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2936" name="tx2935"/>
            <p:cNvSpPr/>
            <p:nvPr/>
          </p:nvSpPr>
          <p:spPr>
            <a:xfrm>
              <a:off x="5556958" y="1871050"/>
              <a:ext cx="20125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2937" name="tx2936"/>
            <p:cNvSpPr/>
            <p:nvPr/>
          </p:nvSpPr>
          <p:spPr>
            <a:xfrm>
              <a:off x="5556958" y="1841901"/>
              <a:ext cx="572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2938" name="tx2937"/>
            <p:cNvSpPr/>
            <p:nvPr/>
          </p:nvSpPr>
          <p:spPr>
            <a:xfrm>
              <a:off x="5556958" y="1767018"/>
              <a:ext cx="169292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2939" name="tx2938"/>
            <p:cNvSpPr/>
            <p:nvPr/>
          </p:nvSpPr>
          <p:spPr>
            <a:xfrm>
              <a:off x="5556958" y="1737869"/>
              <a:ext cx="13797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2940" name="tx2939"/>
            <p:cNvSpPr/>
            <p:nvPr/>
          </p:nvSpPr>
          <p:spPr>
            <a:xfrm>
              <a:off x="5556958" y="1685852"/>
              <a:ext cx="13736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2941" name="tx2940"/>
            <p:cNvSpPr/>
            <p:nvPr/>
          </p:nvSpPr>
          <p:spPr>
            <a:xfrm>
              <a:off x="5556958" y="1613563"/>
              <a:ext cx="80133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2942" name="tx2941"/>
            <p:cNvSpPr/>
            <p:nvPr/>
          </p:nvSpPr>
          <p:spPr>
            <a:xfrm>
              <a:off x="5556958" y="1561547"/>
              <a:ext cx="104239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2943" name="tx2942"/>
            <p:cNvSpPr/>
            <p:nvPr/>
          </p:nvSpPr>
          <p:spPr>
            <a:xfrm>
              <a:off x="5556958" y="1506937"/>
              <a:ext cx="118689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2944" name="pl2943"/>
            <p:cNvSpPr/>
            <p:nvPr/>
          </p:nvSpPr>
          <p:spPr>
            <a:xfrm>
              <a:off x="1366885" y="9576632"/>
              <a:ext cx="1284805" cy="0"/>
            </a:xfrm>
            <a:custGeom>
              <a:avLst/>
              <a:pathLst>
                <a:path w="1284805" h="0">
                  <a:moveTo>
                    <a:pt x="1284805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8184386" y="13559600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8184386" y="13507584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8184386" y="13455567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8184386" y="13403551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8184386" y="13351535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8184386" y="13299519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8184386" y="13247503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8184386" y="13195487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8184386" y="13143470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8184386" y="13091454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8184386" y="13039438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8184386" y="12987422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8184386" y="12935406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8184386" y="12883390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8184386" y="12831373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8184386" y="12779357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8184386" y="12727341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8184386" y="1267532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8184386" y="1262330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8184386" y="1257129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8184386" y="1251927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8184386" y="1246726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8184386" y="1241524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8184386" y="1236322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8184386" y="1231121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8184386" y="1225919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8184386" y="1220717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8184386" y="1215516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8184386" y="12103147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8184386" y="1205113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8184386" y="1199911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8184386" y="1194709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8184386" y="1189508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8184386" y="1184306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8184386" y="1179105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8184386" y="1173903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8184386" y="1168701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8184386" y="1163500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8184386" y="1158298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8184386" y="1153096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8184386" y="1147895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8184386" y="11426937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8184386" y="1137492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8184386" y="1132290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8184386" y="1127088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8184386" y="1121887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8184386" y="1116685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8184386" y="1111484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8184386" y="1106282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8184386" y="1101080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8184386" y="1095879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8184386" y="1090677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8184386" y="1085475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8184386" y="1080274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8184386" y="10750727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8184386" y="1069871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8184386" y="1064669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8184386" y="1059467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8184386" y="1054266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8184386" y="1049064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8184386" y="1043863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8184386" y="1038661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8184386" y="1033459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8184386" y="1028258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8184386" y="1023056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8184386" y="1017854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8184386" y="1012653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8184386" y="10074517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8184386" y="1002250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8184386" y="997048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8184386" y="991846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8184386" y="986645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8184386" y="981443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8184386" y="976242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8184386" y="971040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8184386" y="9658387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8184386" y="960637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8184386" y="955435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8184386" y="950233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8184386" y="945032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8184386" y="9398307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8184386" y="934629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8184386" y="929427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8184386" y="924225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8184386" y="919024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8184386" y="913822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8184386" y="908621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8184386" y="903419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8184386" y="8982177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8184386" y="893016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8184386" y="887814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8184386" y="882612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8184386" y="877411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8184386" y="872209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8184386" y="867008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8184386" y="861806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8184386" y="856604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8184386" y="851403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8184386" y="846201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8184386" y="840999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8184386" y="835798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8184386" y="8305967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8184386" y="825395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8184386" y="820193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8184386" y="814991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8184386" y="809790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8184386" y="8045886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8184386" y="7993870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8184386" y="794185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8184386" y="788983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8184386" y="7837822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8184386" y="778580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8184386" y="7733789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8184386" y="7681773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8184386" y="7629757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8184386" y="7577741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8184386" y="7525725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8184386" y="747370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8184386" y="7421692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8184386" y="7369676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8184386" y="7317660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8184386" y="7265644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8184386" y="7213628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8184386" y="7161611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8184386" y="7109595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8184386" y="7057579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8184386" y="7005563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8184386" y="6953547"/>
              <a:ext cx="144540" cy="5201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8184386" y="6901531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8184386" y="6849514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8184386" y="6797498"/>
              <a:ext cx="144540" cy="5201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8184386" y="6745482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8184386" y="6693466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8184386" y="6641450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8184386" y="6589434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8184386" y="6537417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8184386" y="6485401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8184386" y="6433385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8184386" y="6381369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8184386" y="6329353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8184386" y="6277337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8184386" y="6225320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8184386" y="6173304"/>
              <a:ext cx="144540" cy="5201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8184386" y="6121288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8184386" y="6069272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8184386" y="6017256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8184386" y="5965240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8184386" y="5913223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8184386" y="5861207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8184386" y="5809191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8184386" y="5757175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8184386" y="5705159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8184386" y="5653143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8184386" y="5601126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8184386" y="5549110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8184386" y="5497094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8184386" y="5445078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8184386" y="5393062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8184386" y="5341046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8184386" y="5289029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8184386" y="5237013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8184386" y="5184997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8184386" y="5132981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8184386" y="5080965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8184386" y="5028949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8184386" y="4976932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8184386" y="4924916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8184386" y="4872900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8184386" y="4820884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8184386" y="4768868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8184386" y="4716852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8184386" y="4664835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8184386" y="4612819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8184386" y="4560803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8184386" y="4508787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8184386" y="4456771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8184386" y="4404755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8184386" y="4352738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8184386" y="4300722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8184386" y="4248706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8184386" y="4196690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8184386" y="4144674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8184386" y="4092658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8184386" y="4040641"/>
              <a:ext cx="144540" cy="5201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8184386" y="3988625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8184386" y="3936609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8184386" y="3884593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8184386" y="3832577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8184386" y="3780561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8184386" y="3728544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8184386" y="3676528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8184386" y="3624512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8184386" y="3572496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8184386" y="3520480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8184386" y="3468464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8184386" y="3416447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8184386" y="3364431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8184386" y="3312415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8184386" y="3260399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8184386" y="3208383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8184386" y="3156367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8184386" y="3104350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8184386" y="3052334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8184386" y="3000318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8184386" y="2948302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8184386" y="2896286"/>
              <a:ext cx="144540" cy="5201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8184386" y="2844270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8184386" y="2792254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8184386" y="2740237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8184386" y="2688221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8184386" y="2636205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8184386" y="2584189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8184386" y="2532173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8184386" y="2480157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8184386" y="2428140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8184386" y="2376124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8184386" y="2324108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8184386" y="2272092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8184386" y="2220076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8184386" y="2168060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8184386" y="2116043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8184386" y="2064027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8184386" y="2012011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8184386" y="1959995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8184386" y="1907979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8184386" y="1855963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8184386" y="1803946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8184386" y="1751930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8184386" y="1699914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8184386" y="1647898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8184386" y="1595882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8184386" y="1543866"/>
              <a:ext cx="144540" cy="5201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3936497" y="13299519"/>
              <a:ext cx="1606007" cy="312096"/>
            </a:xfrm>
            <a:prstGeom prst="rect">
              <a:avLst/>
            </a:prstGeom>
            <a:solidFill>
              <a:srgbClr val="FFD0AB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78" name="rc3177"/>
            <p:cNvSpPr/>
            <p:nvPr/>
          </p:nvSpPr>
          <p:spPr>
            <a:xfrm>
              <a:off x="2330490" y="6797498"/>
              <a:ext cx="3212014" cy="6502020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79" name="rc3178"/>
            <p:cNvSpPr/>
            <p:nvPr/>
          </p:nvSpPr>
          <p:spPr>
            <a:xfrm>
              <a:off x="2330490" y="1543866"/>
              <a:ext cx="3212014" cy="5253632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180" name="rc3179"/>
            <p:cNvSpPr/>
            <p:nvPr/>
          </p:nvSpPr>
          <p:spPr>
            <a:xfrm>
              <a:off x="8816207" y="484158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81" name="tx3180"/>
            <p:cNvSpPr/>
            <p:nvPr/>
          </p:nvSpPr>
          <p:spPr>
            <a:xfrm>
              <a:off x="8885796" y="489362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182" name="pic31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092256"/>
              <a:ext cx="219455" cy="1097280"/>
            </a:xfrm>
            <a:prstGeom prst="rect">
              <a:avLst/>
            </a:prstGeom>
          </p:spPr>
        </p:pic>
        <p:sp>
          <p:nvSpPr>
            <p:cNvPr id="3183" name="pl3182"/>
            <p:cNvSpPr/>
            <p:nvPr/>
          </p:nvSpPr>
          <p:spPr>
            <a:xfrm>
              <a:off x="9061361" y="59306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4" name="pl3183"/>
            <p:cNvSpPr/>
            <p:nvPr/>
          </p:nvSpPr>
          <p:spPr>
            <a:xfrm>
              <a:off x="9061361" y="56518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5" name="pl3184"/>
            <p:cNvSpPr/>
            <p:nvPr/>
          </p:nvSpPr>
          <p:spPr>
            <a:xfrm>
              <a:off x="9061361" y="53729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6" name="pl3185"/>
            <p:cNvSpPr/>
            <p:nvPr/>
          </p:nvSpPr>
          <p:spPr>
            <a:xfrm>
              <a:off x="9061361" y="50940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7" name="pl3186"/>
            <p:cNvSpPr/>
            <p:nvPr/>
          </p:nvSpPr>
          <p:spPr>
            <a:xfrm>
              <a:off x="8885796" y="593069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8" name="pl3187"/>
            <p:cNvSpPr/>
            <p:nvPr/>
          </p:nvSpPr>
          <p:spPr>
            <a:xfrm>
              <a:off x="8885796" y="56518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9" name="pl3188"/>
            <p:cNvSpPr/>
            <p:nvPr/>
          </p:nvSpPr>
          <p:spPr>
            <a:xfrm>
              <a:off x="8885796" y="53729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0" name="pl3189"/>
            <p:cNvSpPr/>
            <p:nvPr/>
          </p:nvSpPr>
          <p:spPr>
            <a:xfrm>
              <a:off x="8885796" y="50940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1" name="tx3190"/>
            <p:cNvSpPr/>
            <p:nvPr/>
          </p:nvSpPr>
          <p:spPr>
            <a:xfrm>
              <a:off x="9174841" y="590580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192" name="tx3191"/>
            <p:cNvSpPr/>
            <p:nvPr/>
          </p:nvSpPr>
          <p:spPr>
            <a:xfrm>
              <a:off x="9174841" y="56269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193" name="tx3192"/>
            <p:cNvSpPr/>
            <p:nvPr/>
          </p:nvSpPr>
          <p:spPr>
            <a:xfrm>
              <a:off x="9174841" y="534887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194" name="tx3193"/>
            <p:cNvSpPr/>
            <p:nvPr/>
          </p:nvSpPr>
          <p:spPr>
            <a:xfrm>
              <a:off x="9174841" y="506918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195" name="rc3194"/>
            <p:cNvSpPr/>
            <p:nvPr/>
          </p:nvSpPr>
          <p:spPr>
            <a:xfrm>
              <a:off x="8816207" y="626632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96" name="tx3195"/>
            <p:cNvSpPr/>
            <p:nvPr/>
          </p:nvSpPr>
          <p:spPr>
            <a:xfrm>
              <a:off x="8885796" y="634577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197" name="rc3196"/>
            <p:cNvSpPr/>
            <p:nvPr/>
          </p:nvSpPr>
          <p:spPr>
            <a:xfrm>
              <a:off x="8885796" y="6517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8887596" y="651880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8885796" y="67364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8887596" y="673825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8885796" y="69559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8887596" y="695771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8885796" y="71753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4" name="rc3203"/>
            <p:cNvSpPr/>
            <p:nvPr/>
          </p:nvSpPr>
          <p:spPr>
            <a:xfrm>
              <a:off x="8887596" y="717716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rc3204"/>
            <p:cNvSpPr/>
            <p:nvPr/>
          </p:nvSpPr>
          <p:spPr>
            <a:xfrm>
              <a:off x="8885796" y="73948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6" name="rc3205"/>
            <p:cNvSpPr/>
            <p:nvPr/>
          </p:nvSpPr>
          <p:spPr>
            <a:xfrm>
              <a:off x="8887596" y="739662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tx3206"/>
            <p:cNvSpPr/>
            <p:nvPr/>
          </p:nvSpPr>
          <p:spPr>
            <a:xfrm>
              <a:off x="9174841" y="660360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208" name="tx3207"/>
            <p:cNvSpPr/>
            <p:nvPr/>
          </p:nvSpPr>
          <p:spPr>
            <a:xfrm>
              <a:off x="9174841" y="682306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209" name="tx3208"/>
            <p:cNvSpPr/>
            <p:nvPr/>
          </p:nvSpPr>
          <p:spPr>
            <a:xfrm>
              <a:off x="9174841" y="704251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210" name="tx3209"/>
            <p:cNvSpPr/>
            <p:nvPr/>
          </p:nvSpPr>
          <p:spPr>
            <a:xfrm>
              <a:off x="9174841" y="726197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211" name="tx3210"/>
            <p:cNvSpPr/>
            <p:nvPr/>
          </p:nvSpPr>
          <p:spPr>
            <a:xfrm>
              <a:off x="9174841" y="747962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212" name="rc3211"/>
            <p:cNvSpPr/>
            <p:nvPr/>
          </p:nvSpPr>
          <p:spPr>
            <a:xfrm>
              <a:off x="8816207" y="7691069"/>
              <a:ext cx="1109041" cy="1637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13" name="tx3212"/>
            <p:cNvSpPr/>
            <p:nvPr/>
          </p:nvSpPr>
          <p:spPr>
            <a:xfrm>
              <a:off x="8885796" y="7742860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214" name="rc3213"/>
            <p:cNvSpPr/>
            <p:nvPr/>
          </p:nvSpPr>
          <p:spPr>
            <a:xfrm>
              <a:off x="8885796" y="79417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8887596" y="794354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8885796" y="81612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8887596" y="816300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8885796" y="83806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8887596" y="838245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8885796" y="86001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8887596" y="860191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8885796" y="88195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8887596" y="882136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rc3223"/>
            <p:cNvSpPr/>
            <p:nvPr/>
          </p:nvSpPr>
          <p:spPr>
            <a:xfrm>
              <a:off x="8885796" y="90390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5" name="rc3224"/>
            <p:cNvSpPr/>
            <p:nvPr/>
          </p:nvSpPr>
          <p:spPr>
            <a:xfrm>
              <a:off x="8887596" y="9040824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tx3225"/>
            <p:cNvSpPr/>
            <p:nvPr/>
          </p:nvSpPr>
          <p:spPr>
            <a:xfrm>
              <a:off x="9174841" y="801115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227" name="tx3226"/>
            <p:cNvSpPr/>
            <p:nvPr/>
          </p:nvSpPr>
          <p:spPr>
            <a:xfrm>
              <a:off x="9174841" y="823061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228" name="tx3227"/>
            <p:cNvSpPr/>
            <p:nvPr/>
          </p:nvSpPr>
          <p:spPr>
            <a:xfrm>
              <a:off x="9174841" y="845007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229" name="tx3228"/>
            <p:cNvSpPr/>
            <p:nvPr/>
          </p:nvSpPr>
          <p:spPr>
            <a:xfrm>
              <a:off x="9174841" y="868351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230" name="tx3229"/>
            <p:cNvSpPr/>
            <p:nvPr/>
          </p:nvSpPr>
          <p:spPr>
            <a:xfrm>
              <a:off x="9174841" y="890296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231" name="tx3230"/>
            <p:cNvSpPr/>
            <p:nvPr/>
          </p:nvSpPr>
          <p:spPr>
            <a:xfrm>
              <a:off x="9174841" y="9108302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232" name="rc3231"/>
            <p:cNvSpPr/>
            <p:nvPr/>
          </p:nvSpPr>
          <p:spPr>
            <a:xfrm>
              <a:off x="8816207" y="9335269"/>
              <a:ext cx="827848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33" name="tx3232"/>
            <p:cNvSpPr/>
            <p:nvPr/>
          </p:nvSpPr>
          <p:spPr>
            <a:xfrm>
              <a:off x="8885796" y="93894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234" name="rc3233"/>
            <p:cNvSpPr/>
            <p:nvPr/>
          </p:nvSpPr>
          <p:spPr>
            <a:xfrm>
              <a:off x="8885796" y="9585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5" name="rc3234"/>
            <p:cNvSpPr/>
            <p:nvPr/>
          </p:nvSpPr>
          <p:spPr>
            <a:xfrm>
              <a:off x="8894796" y="9594944"/>
              <a:ext cx="201455" cy="201455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36" name="rc3235"/>
            <p:cNvSpPr/>
            <p:nvPr/>
          </p:nvSpPr>
          <p:spPr>
            <a:xfrm>
              <a:off x="8885796" y="98054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7" name="rc3236"/>
            <p:cNvSpPr/>
            <p:nvPr/>
          </p:nvSpPr>
          <p:spPr>
            <a:xfrm>
              <a:off x="8894796" y="98144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38" name="rc3237"/>
            <p:cNvSpPr/>
            <p:nvPr/>
          </p:nvSpPr>
          <p:spPr>
            <a:xfrm>
              <a:off x="8885796" y="100248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9" name="rc3238"/>
            <p:cNvSpPr/>
            <p:nvPr/>
          </p:nvSpPr>
          <p:spPr>
            <a:xfrm>
              <a:off x="8894796" y="10033856"/>
              <a:ext cx="201455" cy="201455"/>
            </a:xfrm>
            <a:prstGeom prst="rect">
              <a:avLst/>
            </a:prstGeom>
            <a:solidFill>
              <a:srgbClr val="FFD0AB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240" name="tx3239"/>
            <p:cNvSpPr/>
            <p:nvPr/>
          </p:nvSpPr>
          <p:spPr>
            <a:xfrm>
              <a:off x="9174841" y="96693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241" name="tx3240"/>
            <p:cNvSpPr/>
            <p:nvPr/>
          </p:nvSpPr>
          <p:spPr>
            <a:xfrm>
              <a:off x="9174841" y="98748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242" name="tx3241"/>
            <p:cNvSpPr/>
            <p:nvPr/>
          </p:nvSpPr>
          <p:spPr>
            <a:xfrm>
              <a:off x="9174841" y="1010856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243" name="tx3242"/>
            <p:cNvSpPr/>
            <p:nvPr/>
          </p:nvSpPr>
          <p:spPr>
            <a:xfrm>
              <a:off x="1018783" y="1166102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244" name="tx3243"/>
            <p:cNvSpPr/>
            <p:nvPr/>
          </p:nvSpPr>
          <p:spPr>
            <a:xfrm>
              <a:off x="1018783" y="1319638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245" name="tx3244"/>
            <p:cNvSpPr/>
            <p:nvPr/>
          </p:nvSpPr>
          <p:spPr>
            <a:xfrm>
              <a:off x="1018783" y="942406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2025-05-20T12:26:36Z</dcterms:modified>
  <cp:category/>
</cp:coreProperties>
</file>