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588935" y="5219935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733"/>
              <a:ext cx="2863222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Metamonada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2025-05-13T11:26:52Z</dcterms:modified>
  <cp:category/>
</cp:coreProperties>
</file>