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68763" cy="2473613"/>
            </a:xfrm>
            <a:custGeom>
              <a:avLst/>
              <a:pathLst>
                <a:path w="268763" h="2473613">
                  <a:moveTo>
                    <a:pt x="0" y="2473613"/>
                  </a:moveTo>
                  <a:lnTo>
                    <a:pt x="9267" y="2388821"/>
                  </a:lnTo>
                  <a:lnTo>
                    <a:pt x="18535" y="2304029"/>
                  </a:lnTo>
                  <a:lnTo>
                    <a:pt x="27803" y="2219237"/>
                  </a:lnTo>
                  <a:lnTo>
                    <a:pt x="37070" y="2134445"/>
                  </a:lnTo>
                  <a:lnTo>
                    <a:pt x="46338" y="2049653"/>
                  </a:lnTo>
                  <a:lnTo>
                    <a:pt x="55606" y="1964861"/>
                  </a:lnTo>
                  <a:lnTo>
                    <a:pt x="64873" y="1880069"/>
                  </a:lnTo>
                  <a:lnTo>
                    <a:pt x="74141" y="1795277"/>
                  </a:lnTo>
                  <a:lnTo>
                    <a:pt x="83409" y="1710485"/>
                  </a:lnTo>
                  <a:lnTo>
                    <a:pt x="92677" y="1625693"/>
                  </a:lnTo>
                  <a:lnTo>
                    <a:pt x="101944" y="1540901"/>
                  </a:lnTo>
                  <a:lnTo>
                    <a:pt x="111212" y="1456109"/>
                  </a:lnTo>
                  <a:lnTo>
                    <a:pt x="120480" y="1371317"/>
                  </a:lnTo>
                  <a:lnTo>
                    <a:pt x="129747" y="1286525"/>
                  </a:lnTo>
                  <a:lnTo>
                    <a:pt x="139015" y="1201733"/>
                  </a:lnTo>
                  <a:lnTo>
                    <a:pt x="148283" y="1116940"/>
                  </a:lnTo>
                  <a:lnTo>
                    <a:pt x="157551" y="1032148"/>
                  </a:lnTo>
                  <a:lnTo>
                    <a:pt x="166818" y="947356"/>
                  </a:lnTo>
                  <a:lnTo>
                    <a:pt x="176086" y="862564"/>
                  </a:lnTo>
                  <a:lnTo>
                    <a:pt x="185354" y="777772"/>
                  </a:lnTo>
                  <a:lnTo>
                    <a:pt x="194621" y="692980"/>
                  </a:lnTo>
                  <a:lnTo>
                    <a:pt x="203889" y="608188"/>
                  </a:lnTo>
                  <a:lnTo>
                    <a:pt x="213157" y="523396"/>
                  </a:lnTo>
                  <a:lnTo>
                    <a:pt x="222424" y="438604"/>
                  </a:lnTo>
                  <a:lnTo>
                    <a:pt x="231692" y="353812"/>
                  </a:lnTo>
                  <a:lnTo>
                    <a:pt x="240960" y="269020"/>
                  </a:lnTo>
                  <a:lnTo>
                    <a:pt x="250228" y="184228"/>
                  </a:lnTo>
                  <a:lnTo>
                    <a:pt x="259495" y="99436"/>
                  </a:lnTo>
                  <a:lnTo>
                    <a:pt x="268763" y="14644"/>
                  </a:lnTo>
                  <a:lnTo>
                    <a:pt x="179372" y="6512"/>
                  </a:lnTo>
                  <a:lnTo>
                    <a:pt x="89745" y="1628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557601" y="1764212"/>
              <a:ext cx="4402364" cy="4932338"/>
            </a:xfrm>
            <a:custGeom>
              <a:avLst/>
              <a:pathLst>
                <a:path w="4402364" h="4932338">
                  <a:moveTo>
                    <a:pt x="1928798" y="2458969"/>
                  </a:moveTo>
                  <a:lnTo>
                    <a:pt x="1862288" y="2512373"/>
                  </a:lnTo>
                  <a:lnTo>
                    <a:pt x="1795778" y="2565777"/>
                  </a:lnTo>
                  <a:lnTo>
                    <a:pt x="1729267" y="2619181"/>
                  </a:lnTo>
                  <a:lnTo>
                    <a:pt x="1662757" y="2672584"/>
                  </a:lnTo>
                  <a:lnTo>
                    <a:pt x="1596247" y="2725988"/>
                  </a:lnTo>
                  <a:lnTo>
                    <a:pt x="1529736" y="2779392"/>
                  </a:lnTo>
                  <a:lnTo>
                    <a:pt x="1463226" y="2832796"/>
                  </a:lnTo>
                  <a:lnTo>
                    <a:pt x="1396716" y="2886199"/>
                  </a:lnTo>
                  <a:lnTo>
                    <a:pt x="1330205" y="2939603"/>
                  </a:lnTo>
                  <a:lnTo>
                    <a:pt x="1263695" y="2993007"/>
                  </a:lnTo>
                  <a:lnTo>
                    <a:pt x="1197185" y="3046411"/>
                  </a:lnTo>
                  <a:lnTo>
                    <a:pt x="1130675" y="3099815"/>
                  </a:lnTo>
                  <a:lnTo>
                    <a:pt x="1064164" y="3153218"/>
                  </a:lnTo>
                  <a:lnTo>
                    <a:pt x="997654" y="3206622"/>
                  </a:lnTo>
                  <a:lnTo>
                    <a:pt x="931144" y="3260026"/>
                  </a:lnTo>
                  <a:lnTo>
                    <a:pt x="864633" y="3313430"/>
                  </a:lnTo>
                  <a:lnTo>
                    <a:pt x="798123" y="3366834"/>
                  </a:lnTo>
                  <a:lnTo>
                    <a:pt x="731613" y="3420237"/>
                  </a:lnTo>
                  <a:lnTo>
                    <a:pt x="665102" y="3473641"/>
                  </a:lnTo>
                  <a:lnTo>
                    <a:pt x="598592" y="3527045"/>
                  </a:lnTo>
                  <a:lnTo>
                    <a:pt x="532082" y="3580449"/>
                  </a:lnTo>
                  <a:lnTo>
                    <a:pt x="465572" y="3633852"/>
                  </a:lnTo>
                  <a:lnTo>
                    <a:pt x="399061" y="3687256"/>
                  </a:lnTo>
                  <a:lnTo>
                    <a:pt x="332551" y="3740660"/>
                  </a:lnTo>
                  <a:lnTo>
                    <a:pt x="266041" y="3794064"/>
                  </a:lnTo>
                  <a:lnTo>
                    <a:pt x="199530" y="3847468"/>
                  </a:lnTo>
                  <a:lnTo>
                    <a:pt x="133020" y="3900871"/>
                  </a:lnTo>
                  <a:lnTo>
                    <a:pt x="66510" y="3954275"/>
                  </a:lnTo>
                  <a:lnTo>
                    <a:pt x="0" y="4007679"/>
                  </a:lnTo>
                  <a:lnTo>
                    <a:pt x="53524" y="4072075"/>
                  </a:lnTo>
                  <a:lnTo>
                    <a:pt x="109197" y="4134623"/>
                  </a:lnTo>
                  <a:lnTo>
                    <a:pt x="166955" y="4195251"/>
                  </a:lnTo>
                  <a:lnTo>
                    <a:pt x="226732" y="4253889"/>
                  </a:lnTo>
                  <a:lnTo>
                    <a:pt x="288460" y="4310470"/>
                  </a:lnTo>
                  <a:lnTo>
                    <a:pt x="352067" y="4364930"/>
                  </a:lnTo>
                  <a:lnTo>
                    <a:pt x="417482" y="4417205"/>
                  </a:lnTo>
                  <a:lnTo>
                    <a:pt x="484628" y="4467237"/>
                  </a:lnTo>
                  <a:lnTo>
                    <a:pt x="553429" y="4514967"/>
                  </a:lnTo>
                  <a:lnTo>
                    <a:pt x="623806" y="4560341"/>
                  </a:lnTo>
                  <a:lnTo>
                    <a:pt x="695679" y="4603307"/>
                  </a:lnTo>
                  <a:lnTo>
                    <a:pt x="768965" y="4643815"/>
                  </a:lnTo>
                  <a:lnTo>
                    <a:pt x="843579" y="4681820"/>
                  </a:lnTo>
                  <a:lnTo>
                    <a:pt x="919438" y="4717278"/>
                  </a:lnTo>
                  <a:lnTo>
                    <a:pt x="996453" y="4750148"/>
                  </a:lnTo>
                  <a:lnTo>
                    <a:pt x="1074536" y="4780392"/>
                  </a:lnTo>
                  <a:lnTo>
                    <a:pt x="1153599" y="4807976"/>
                  </a:lnTo>
                  <a:lnTo>
                    <a:pt x="1233550" y="4832868"/>
                  </a:lnTo>
                  <a:lnTo>
                    <a:pt x="1314297" y="4855040"/>
                  </a:lnTo>
                  <a:lnTo>
                    <a:pt x="1395749" y="4874466"/>
                  </a:lnTo>
                  <a:lnTo>
                    <a:pt x="1477811" y="4891124"/>
                  </a:lnTo>
                  <a:lnTo>
                    <a:pt x="1560391" y="4904995"/>
                  </a:lnTo>
                  <a:lnTo>
                    <a:pt x="1643392" y="4916063"/>
                  </a:lnTo>
                  <a:lnTo>
                    <a:pt x="1726721" y="4924315"/>
                  </a:lnTo>
                  <a:lnTo>
                    <a:pt x="1810281" y="4929742"/>
                  </a:lnTo>
                  <a:lnTo>
                    <a:pt x="1893977" y="4932338"/>
                  </a:lnTo>
                  <a:lnTo>
                    <a:pt x="1977712" y="4932099"/>
                  </a:lnTo>
                  <a:lnTo>
                    <a:pt x="2061392" y="4929027"/>
                  </a:lnTo>
                  <a:lnTo>
                    <a:pt x="2144920" y="4923124"/>
                  </a:lnTo>
                  <a:lnTo>
                    <a:pt x="2228200" y="4914397"/>
                  </a:lnTo>
                  <a:lnTo>
                    <a:pt x="2311137" y="4902856"/>
                  </a:lnTo>
                  <a:lnTo>
                    <a:pt x="2393636" y="4888515"/>
                  </a:lnTo>
                  <a:lnTo>
                    <a:pt x="2475602" y="4871389"/>
                  </a:lnTo>
                  <a:lnTo>
                    <a:pt x="2556942" y="4851499"/>
                  </a:lnTo>
                  <a:lnTo>
                    <a:pt x="2637562" y="4828868"/>
                  </a:lnTo>
                  <a:lnTo>
                    <a:pt x="2717370" y="4803521"/>
                  </a:lnTo>
                  <a:lnTo>
                    <a:pt x="2796274" y="4775486"/>
                  </a:lnTo>
                  <a:lnTo>
                    <a:pt x="2874183" y="4744798"/>
                  </a:lnTo>
                  <a:lnTo>
                    <a:pt x="2951010" y="4711490"/>
                  </a:lnTo>
                  <a:lnTo>
                    <a:pt x="3026665" y="4675600"/>
                  </a:lnTo>
                  <a:lnTo>
                    <a:pt x="3101062" y="4637171"/>
                  </a:lnTo>
                  <a:lnTo>
                    <a:pt x="3174116" y="4596245"/>
                  </a:lnTo>
                  <a:lnTo>
                    <a:pt x="3245743" y="4552871"/>
                  </a:lnTo>
                  <a:lnTo>
                    <a:pt x="3315860" y="4507096"/>
                  </a:lnTo>
                  <a:lnTo>
                    <a:pt x="3384388" y="4458975"/>
                  </a:lnTo>
                  <a:lnTo>
                    <a:pt x="3451248" y="4408562"/>
                  </a:lnTo>
                  <a:lnTo>
                    <a:pt x="3516363" y="4355915"/>
                  </a:lnTo>
                  <a:lnTo>
                    <a:pt x="3579660" y="4301094"/>
                  </a:lnTo>
                  <a:lnTo>
                    <a:pt x="3641064" y="4244162"/>
                  </a:lnTo>
                  <a:lnTo>
                    <a:pt x="3700506" y="4185184"/>
                  </a:lnTo>
                  <a:lnTo>
                    <a:pt x="3757918" y="4124228"/>
                  </a:lnTo>
                  <a:lnTo>
                    <a:pt x="3813234" y="4061364"/>
                  </a:lnTo>
                  <a:lnTo>
                    <a:pt x="3866390" y="3996663"/>
                  </a:lnTo>
                  <a:lnTo>
                    <a:pt x="3917326" y="3930201"/>
                  </a:lnTo>
                  <a:lnTo>
                    <a:pt x="3965983" y="3862052"/>
                  </a:lnTo>
                  <a:lnTo>
                    <a:pt x="4012306" y="3792296"/>
                  </a:lnTo>
                  <a:lnTo>
                    <a:pt x="4056241" y="3721012"/>
                  </a:lnTo>
                  <a:lnTo>
                    <a:pt x="4097739" y="3648281"/>
                  </a:lnTo>
                  <a:lnTo>
                    <a:pt x="4136750" y="3574188"/>
                  </a:lnTo>
                  <a:lnTo>
                    <a:pt x="4173232" y="3498817"/>
                  </a:lnTo>
                  <a:lnTo>
                    <a:pt x="4207142" y="3422254"/>
                  </a:lnTo>
                  <a:lnTo>
                    <a:pt x="4238440" y="3344587"/>
                  </a:lnTo>
                  <a:lnTo>
                    <a:pt x="4267092" y="3265905"/>
                  </a:lnTo>
                  <a:lnTo>
                    <a:pt x="4293065" y="3186299"/>
                  </a:lnTo>
                  <a:lnTo>
                    <a:pt x="4316328" y="3105859"/>
                  </a:lnTo>
                  <a:lnTo>
                    <a:pt x="4336855" y="3024678"/>
                  </a:lnTo>
                  <a:lnTo>
                    <a:pt x="4354623" y="2942848"/>
                  </a:lnTo>
                  <a:lnTo>
                    <a:pt x="4369611" y="2860464"/>
                  </a:lnTo>
                  <a:lnTo>
                    <a:pt x="4381802" y="2777620"/>
                  </a:lnTo>
                  <a:lnTo>
                    <a:pt x="4391182" y="2694411"/>
                  </a:lnTo>
                  <a:lnTo>
                    <a:pt x="4397740" y="2610932"/>
                  </a:lnTo>
                  <a:lnTo>
                    <a:pt x="4401469" y="2527279"/>
                  </a:lnTo>
                  <a:lnTo>
                    <a:pt x="4402364" y="2443548"/>
                  </a:lnTo>
                  <a:lnTo>
                    <a:pt x="4400425" y="2359834"/>
                  </a:lnTo>
                  <a:lnTo>
                    <a:pt x="4395653" y="2276234"/>
                  </a:lnTo>
                  <a:lnTo>
                    <a:pt x="4388055" y="2192843"/>
                  </a:lnTo>
                  <a:lnTo>
                    <a:pt x="4377638" y="2109758"/>
                  </a:lnTo>
                  <a:lnTo>
                    <a:pt x="4364415" y="2027072"/>
                  </a:lnTo>
                  <a:lnTo>
                    <a:pt x="4348401" y="1944881"/>
                  </a:lnTo>
                  <a:lnTo>
                    <a:pt x="4329615" y="1863280"/>
                  </a:lnTo>
                  <a:lnTo>
                    <a:pt x="4308077" y="1782361"/>
                  </a:lnTo>
                  <a:lnTo>
                    <a:pt x="4283813" y="1702217"/>
                  </a:lnTo>
                  <a:lnTo>
                    <a:pt x="4256849" y="1622941"/>
                  </a:lnTo>
                  <a:lnTo>
                    <a:pt x="4227219" y="1544623"/>
                  </a:lnTo>
                  <a:lnTo>
                    <a:pt x="4194954" y="1467352"/>
                  </a:lnTo>
                  <a:lnTo>
                    <a:pt x="4160092" y="1391218"/>
                  </a:lnTo>
                  <a:lnTo>
                    <a:pt x="4122674" y="1316307"/>
                  </a:lnTo>
                  <a:lnTo>
                    <a:pt x="4082741" y="1242706"/>
                  </a:lnTo>
                  <a:lnTo>
                    <a:pt x="4040340" y="1170499"/>
                  </a:lnTo>
                  <a:lnTo>
                    <a:pt x="3995520" y="1099768"/>
                  </a:lnTo>
                  <a:lnTo>
                    <a:pt x="3948331" y="1030595"/>
                  </a:lnTo>
                  <a:lnTo>
                    <a:pt x="3898828" y="963058"/>
                  </a:lnTo>
                  <a:lnTo>
                    <a:pt x="3847067" y="897236"/>
                  </a:lnTo>
                  <a:lnTo>
                    <a:pt x="3793108" y="833203"/>
                  </a:lnTo>
                  <a:lnTo>
                    <a:pt x="3737013" y="771034"/>
                  </a:lnTo>
                  <a:lnTo>
                    <a:pt x="3678845" y="710798"/>
                  </a:lnTo>
                  <a:lnTo>
                    <a:pt x="3618672" y="652566"/>
                  </a:lnTo>
                  <a:lnTo>
                    <a:pt x="3556563" y="596404"/>
                  </a:lnTo>
                  <a:lnTo>
                    <a:pt x="3492588" y="542377"/>
                  </a:lnTo>
                  <a:lnTo>
                    <a:pt x="3426821" y="490545"/>
                  </a:lnTo>
                  <a:lnTo>
                    <a:pt x="3359338" y="440970"/>
                  </a:lnTo>
                  <a:lnTo>
                    <a:pt x="3290215" y="393707"/>
                  </a:lnTo>
                  <a:lnTo>
                    <a:pt x="3219533" y="348810"/>
                  </a:lnTo>
                  <a:lnTo>
                    <a:pt x="3147371" y="306332"/>
                  </a:lnTo>
                  <a:lnTo>
                    <a:pt x="3073812" y="266320"/>
                  </a:lnTo>
                  <a:lnTo>
                    <a:pt x="2998942" y="228822"/>
                  </a:lnTo>
                  <a:lnTo>
                    <a:pt x="2922845" y="193878"/>
                  </a:lnTo>
                  <a:lnTo>
                    <a:pt x="2845609" y="161531"/>
                  </a:lnTo>
                  <a:lnTo>
                    <a:pt x="2767323" y="131816"/>
                  </a:lnTo>
                  <a:lnTo>
                    <a:pt x="2688075" y="104768"/>
                  </a:lnTo>
                  <a:lnTo>
                    <a:pt x="2607958" y="80418"/>
                  </a:lnTo>
                  <a:lnTo>
                    <a:pt x="2527062" y="58793"/>
                  </a:lnTo>
                  <a:lnTo>
                    <a:pt x="2445481" y="39919"/>
                  </a:lnTo>
                  <a:lnTo>
                    <a:pt x="2363307" y="23817"/>
                  </a:lnTo>
                  <a:lnTo>
                    <a:pt x="2280636" y="10505"/>
                  </a:lnTo>
                  <a:lnTo>
                    <a:pt x="2197562" y="0"/>
                  </a:lnTo>
                  <a:lnTo>
                    <a:pt x="2188294" y="84792"/>
                  </a:lnTo>
                  <a:lnTo>
                    <a:pt x="2179026" y="169584"/>
                  </a:lnTo>
                  <a:lnTo>
                    <a:pt x="2169758" y="254376"/>
                  </a:lnTo>
                  <a:lnTo>
                    <a:pt x="2160491" y="339168"/>
                  </a:lnTo>
                  <a:lnTo>
                    <a:pt x="2151223" y="423960"/>
                  </a:lnTo>
                  <a:lnTo>
                    <a:pt x="2141955" y="508752"/>
                  </a:lnTo>
                  <a:lnTo>
                    <a:pt x="2132688" y="593544"/>
                  </a:lnTo>
                  <a:lnTo>
                    <a:pt x="2123420" y="678336"/>
                  </a:lnTo>
                  <a:lnTo>
                    <a:pt x="2114152" y="763128"/>
                  </a:lnTo>
                  <a:lnTo>
                    <a:pt x="2104885" y="847920"/>
                  </a:lnTo>
                  <a:lnTo>
                    <a:pt x="2095617" y="932712"/>
                  </a:lnTo>
                  <a:lnTo>
                    <a:pt x="2086349" y="1017504"/>
                  </a:lnTo>
                  <a:lnTo>
                    <a:pt x="2077081" y="1102296"/>
                  </a:lnTo>
                  <a:lnTo>
                    <a:pt x="2067814" y="1187088"/>
                  </a:lnTo>
                  <a:lnTo>
                    <a:pt x="2058546" y="1271880"/>
                  </a:lnTo>
                  <a:lnTo>
                    <a:pt x="2049278" y="1356672"/>
                  </a:lnTo>
                  <a:lnTo>
                    <a:pt x="2040011" y="1441465"/>
                  </a:lnTo>
                  <a:lnTo>
                    <a:pt x="2030743" y="1526257"/>
                  </a:lnTo>
                  <a:lnTo>
                    <a:pt x="2021475" y="1611049"/>
                  </a:lnTo>
                  <a:lnTo>
                    <a:pt x="2012207" y="1695841"/>
                  </a:lnTo>
                  <a:lnTo>
                    <a:pt x="2002940" y="1780633"/>
                  </a:lnTo>
                  <a:lnTo>
                    <a:pt x="1993672" y="1865425"/>
                  </a:lnTo>
                  <a:lnTo>
                    <a:pt x="1984404" y="1950217"/>
                  </a:lnTo>
                  <a:lnTo>
                    <a:pt x="1975137" y="2035009"/>
                  </a:lnTo>
                  <a:lnTo>
                    <a:pt x="1965869" y="2119801"/>
                  </a:lnTo>
                  <a:lnTo>
                    <a:pt x="1956601" y="2204593"/>
                  </a:lnTo>
                  <a:lnTo>
                    <a:pt x="1947334" y="2289385"/>
                  </a:lnTo>
                  <a:lnTo>
                    <a:pt x="1938066" y="2374177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13052" y="2893209"/>
              <a:ext cx="2473347" cy="2878682"/>
            </a:xfrm>
            <a:custGeom>
              <a:avLst/>
              <a:pathLst>
                <a:path w="2473347" h="2878682">
                  <a:moveTo>
                    <a:pt x="2473347" y="1329972"/>
                  </a:moveTo>
                  <a:lnTo>
                    <a:pt x="2401428" y="1284111"/>
                  </a:lnTo>
                  <a:lnTo>
                    <a:pt x="2329509" y="1238250"/>
                  </a:lnTo>
                  <a:lnTo>
                    <a:pt x="2257590" y="1192389"/>
                  </a:lnTo>
                  <a:lnTo>
                    <a:pt x="2185671" y="1146528"/>
                  </a:lnTo>
                  <a:lnTo>
                    <a:pt x="2113752" y="1100667"/>
                  </a:lnTo>
                  <a:lnTo>
                    <a:pt x="2041833" y="1054806"/>
                  </a:lnTo>
                  <a:lnTo>
                    <a:pt x="1969914" y="1008944"/>
                  </a:lnTo>
                  <a:lnTo>
                    <a:pt x="1897995" y="963083"/>
                  </a:lnTo>
                  <a:lnTo>
                    <a:pt x="1826076" y="917222"/>
                  </a:lnTo>
                  <a:lnTo>
                    <a:pt x="1754157" y="871361"/>
                  </a:lnTo>
                  <a:lnTo>
                    <a:pt x="1682238" y="825500"/>
                  </a:lnTo>
                  <a:lnTo>
                    <a:pt x="1610319" y="779639"/>
                  </a:lnTo>
                  <a:lnTo>
                    <a:pt x="1538400" y="733778"/>
                  </a:lnTo>
                  <a:lnTo>
                    <a:pt x="1466481" y="687917"/>
                  </a:lnTo>
                  <a:lnTo>
                    <a:pt x="1394562" y="642055"/>
                  </a:lnTo>
                  <a:lnTo>
                    <a:pt x="1322643" y="596194"/>
                  </a:lnTo>
                  <a:lnTo>
                    <a:pt x="1250724" y="550333"/>
                  </a:lnTo>
                  <a:lnTo>
                    <a:pt x="1178805" y="504472"/>
                  </a:lnTo>
                  <a:lnTo>
                    <a:pt x="1106886" y="458611"/>
                  </a:lnTo>
                  <a:lnTo>
                    <a:pt x="1034967" y="412750"/>
                  </a:lnTo>
                  <a:lnTo>
                    <a:pt x="963048" y="366889"/>
                  </a:lnTo>
                  <a:lnTo>
                    <a:pt x="891129" y="321027"/>
                  </a:lnTo>
                  <a:lnTo>
                    <a:pt x="819210" y="275166"/>
                  </a:lnTo>
                  <a:lnTo>
                    <a:pt x="747291" y="229305"/>
                  </a:lnTo>
                  <a:lnTo>
                    <a:pt x="675372" y="183444"/>
                  </a:lnTo>
                  <a:lnTo>
                    <a:pt x="603453" y="137583"/>
                  </a:lnTo>
                  <a:lnTo>
                    <a:pt x="531534" y="91722"/>
                  </a:lnTo>
                  <a:lnTo>
                    <a:pt x="459615" y="45861"/>
                  </a:lnTo>
                  <a:lnTo>
                    <a:pt x="387696" y="0"/>
                  </a:lnTo>
                  <a:lnTo>
                    <a:pt x="342986" y="72861"/>
                  </a:lnTo>
                  <a:lnTo>
                    <a:pt x="300819" y="147225"/>
                  </a:lnTo>
                  <a:lnTo>
                    <a:pt x="261248" y="223001"/>
                  </a:lnTo>
                  <a:lnTo>
                    <a:pt x="224319" y="300099"/>
                  </a:lnTo>
                  <a:lnTo>
                    <a:pt x="190075" y="378427"/>
                  </a:lnTo>
                  <a:lnTo>
                    <a:pt x="158559" y="457892"/>
                  </a:lnTo>
                  <a:lnTo>
                    <a:pt x="129807" y="538398"/>
                  </a:lnTo>
                  <a:lnTo>
                    <a:pt x="103855" y="619850"/>
                  </a:lnTo>
                  <a:lnTo>
                    <a:pt x="80732" y="702149"/>
                  </a:lnTo>
                  <a:lnTo>
                    <a:pt x="60467" y="785199"/>
                  </a:lnTo>
                  <a:lnTo>
                    <a:pt x="43084" y="868899"/>
                  </a:lnTo>
                  <a:lnTo>
                    <a:pt x="28603" y="953150"/>
                  </a:lnTo>
                  <a:lnTo>
                    <a:pt x="17042" y="1037851"/>
                  </a:lnTo>
                  <a:lnTo>
                    <a:pt x="8415" y="1122901"/>
                  </a:lnTo>
                  <a:lnTo>
                    <a:pt x="2732" y="1208198"/>
                  </a:lnTo>
                  <a:lnTo>
                    <a:pt x="0" y="1293640"/>
                  </a:lnTo>
                  <a:lnTo>
                    <a:pt x="221" y="1379126"/>
                  </a:lnTo>
                  <a:lnTo>
                    <a:pt x="3396" y="1464554"/>
                  </a:lnTo>
                  <a:lnTo>
                    <a:pt x="9522" y="1549820"/>
                  </a:lnTo>
                  <a:lnTo>
                    <a:pt x="18590" y="1634824"/>
                  </a:lnTo>
                  <a:lnTo>
                    <a:pt x="30589" y="1719464"/>
                  </a:lnTo>
                  <a:lnTo>
                    <a:pt x="45507" y="1803639"/>
                  </a:lnTo>
                  <a:lnTo>
                    <a:pt x="63324" y="1887247"/>
                  </a:lnTo>
                  <a:lnTo>
                    <a:pt x="84019" y="1970191"/>
                  </a:lnTo>
                  <a:lnTo>
                    <a:pt x="107568" y="2052370"/>
                  </a:lnTo>
                  <a:lnTo>
                    <a:pt x="133943" y="2133686"/>
                  </a:lnTo>
                  <a:lnTo>
                    <a:pt x="163111" y="2214042"/>
                  </a:lnTo>
                  <a:lnTo>
                    <a:pt x="195039" y="2293342"/>
                  </a:lnTo>
                  <a:lnTo>
                    <a:pt x="229688" y="2371491"/>
                  </a:lnTo>
                  <a:lnTo>
                    <a:pt x="267016" y="2448397"/>
                  </a:lnTo>
                  <a:lnTo>
                    <a:pt x="306980" y="2523967"/>
                  </a:lnTo>
                  <a:lnTo>
                    <a:pt x="349531" y="2598111"/>
                  </a:lnTo>
                  <a:lnTo>
                    <a:pt x="394619" y="2670740"/>
                  </a:lnTo>
                  <a:lnTo>
                    <a:pt x="442189" y="2741768"/>
                  </a:lnTo>
                  <a:lnTo>
                    <a:pt x="492186" y="2811109"/>
                  </a:lnTo>
                  <a:lnTo>
                    <a:pt x="544548" y="2878682"/>
                  </a:lnTo>
                  <a:lnTo>
                    <a:pt x="611058" y="2825278"/>
                  </a:lnTo>
                  <a:lnTo>
                    <a:pt x="677569" y="2771875"/>
                  </a:lnTo>
                  <a:lnTo>
                    <a:pt x="744079" y="2718471"/>
                  </a:lnTo>
                  <a:lnTo>
                    <a:pt x="810589" y="2665067"/>
                  </a:lnTo>
                  <a:lnTo>
                    <a:pt x="877099" y="2611663"/>
                  </a:lnTo>
                  <a:lnTo>
                    <a:pt x="943610" y="2558259"/>
                  </a:lnTo>
                  <a:lnTo>
                    <a:pt x="1010120" y="2504856"/>
                  </a:lnTo>
                  <a:lnTo>
                    <a:pt x="1076630" y="2451452"/>
                  </a:lnTo>
                  <a:lnTo>
                    <a:pt x="1143141" y="2398048"/>
                  </a:lnTo>
                  <a:lnTo>
                    <a:pt x="1209651" y="2344644"/>
                  </a:lnTo>
                  <a:lnTo>
                    <a:pt x="1276161" y="2291241"/>
                  </a:lnTo>
                  <a:lnTo>
                    <a:pt x="1342672" y="2237837"/>
                  </a:lnTo>
                  <a:lnTo>
                    <a:pt x="1409182" y="2184433"/>
                  </a:lnTo>
                  <a:lnTo>
                    <a:pt x="1475692" y="2131029"/>
                  </a:lnTo>
                  <a:lnTo>
                    <a:pt x="1542202" y="2077625"/>
                  </a:lnTo>
                  <a:lnTo>
                    <a:pt x="1608713" y="2024222"/>
                  </a:lnTo>
                  <a:lnTo>
                    <a:pt x="1675223" y="1970818"/>
                  </a:lnTo>
                  <a:lnTo>
                    <a:pt x="1741733" y="1917414"/>
                  </a:lnTo>
                  <a:lnTo>
                    <a:pt x="1808244" y="1864010"/>
                  </a:lnTo>
                  <a:lnTo>
                    <a:pt x="1874754" y="1810606"/>
                  </a:lnTo>
                  <a:lnTo>
                    <a:pt x="1941264" y="1757203"/>
                  </a:lnTo>
                  <a:lnTo>
                    <a:pt x="2007775" y="1703799"/>
                  </a:lnTo>
                  <a:lnTo>
                    <a:pt x="2074285" y="1650395"/>
                  </a:lnTo>
                  <a:lnTo>
                    <a:pt x="2140795" y="1596991"/>
                  </a:lnTo>
                  <a:lnTo>
                    <a:pt x="2207305" y="1543588"/>
                  </a:lnTo>
                  <a:lnTo>
                    <a:pt x="2273816" y="1490184"/>
                  </a:lnTo>
                  <a:lnTo>
                    <a:pt x="2340326" y="1436780"/>
                  </a:lnTo>
                  <a:lnTo>
                    <a:pt x="2406836" y="138337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400749" y="1749568"/>
              <a:ext cx="2085650" cy="2473613"/>
            </a:xfrm>
            <a:custGeom>
              <a:avLst/>
              <a:pathLst>
                <a:path w="2085650" h="2473613">
                  <a:moveTo>
                    <a:pt x="2085650" y="2473613"/>
                  </a:moveTo>
                  <a:lnTo>
                    <a:pt x="2085650" y="2388316"/>
                  </a:lnTo>
                  <a:lnTo>
                    <a:pt x="2085650" y="2303019"/>
                  </a:lnTo>
                  <a:lnTo>
                    <a:pt x="2085650" y="2217722"/>
                  </a:lnTo>
                  <a:lnTo>
                    <a:pt x="2085650" y="2132425"/>
                  </a:lnTo>
                  <a:lnTo>
                    <a:pt x="2085650" y="2047128"/>
                  </a:lnTo>
                  <a:lnTo>
                    <a:pt x="2085650" y="1961831"/>
                  </a:lnTo>
                  <a:lnTo>
                    <a:pt x="2085650" y="1876534"/>
                  </a:lnTo>
                  <a:lnTo>
                    <a:pt x="2085650" y="1791237"/>
                  </a:lnTo>
                  <a:lnTo>
                    <a:pt x="2085650" y="1705940"/>
                  </a:lnTo>
                  <a:lnTo>
                    <a:pt x="2085650" y="1620643"/>
                  </a:lnTo>
                  <a:lnTo>
                    <a:pt x="2085650" y="1535346"/>
                  </a:lnTo>
                  <a:lnTo>
                    <a:pt x="2085650" y="1450049"/>
                  </a:lnTo>
                  <a:lnTo>
                    <a:pt x="2085650" y="1364752"/>
                  </a:lnTo>
                  <a:lnTo>
                    <a:pt x="2085650" y="1279455"/>
                  </a:lnTo>
                  <a:lnTo>
                    <a:pt x="2085650" y="1194158"/>
                  </a:lnTo>
                  <a:lnTo>
                    <a:pt x="2085650" y="1108861"/>
                  </a:lnTo>
                  <a:lnTo>
                    <a:pt x="2085650" y="1023564"/>
                  </a:lnTo>
                  <a:lnTo>
                    <a:pt x="2085650" y="938267"/>
                  </a:lnTo>
                  <a:lnTo>
                    <a:pt x="2085650" y="852970"/>
                  </a:lnTo>
                  <a:lnTo>
                    <a:pt x="2085650" y="767673"/>
                  </a:lnTo>
                  <a:lnTo>
                    <a:pt x="2085650" y="682376"/>
                  </a:lnTo>
                  <a:lnTo>
                    <a:pt x="2085650" y="597079"/>
                  </a:lnTo>
                  <a:lnTo>
                    <a:pt x="2085650" y="511782"/>
                  </a:lnTo>
                  <a:lnTo>
                    <a:pt x="2085650" y="426485"/>
                  </a:lnTo>
                  <a:lnTo>
                    <a:pt x="2085650" y="341188"/>
                  </a:lnTo>
                  <a:lnTo>
                    <a:pt x="2085650" y="255891"/>
                  </a:lnTo>
                  <a:lnTo>
                    <a:pt x="2085650" y="170594"/>
                  </a:lnTo>
                  <a:lnTo>
                    <a:pt x="2085650" y="85297"/>
                  </a:lnTo>
                  <a:lnTo>
                    <a:pt x="2085650" y="0"/>
                  </a:lnTo>
                  <a:lnTo>
                    <a:pt x="2000103" y="1479"/>
                  </a:lnTo>
                  <a:lnTo>
                    <a:pt x="1914658" y="5917"/>
                  </a:lnTo>
                  <a:lnTo>
                    <a:pt x="1829418" y="13306"/>
                  </a:lnTo>
                  <a:lnTo>
                    <a:pt x="1744484" y="23640"/>
                  </a:lnTo>
                  <a:lnTo>
                    <a:pt x="1659959" y="36904"/>
                  </a:lnTo>
                  <a:lnTo>
                    <a:pt x="1575942" y="53084"/>
                  </a:lnTo>
                  <a:lnTo>
                    <a:pt x="1492536" y="72159"/>
                  </a:lnTo>
                  <a:lnTo>
                    <a:pt x="1409839" y="94108"/>
                  </a:lnTo>
                  <a:lnTo>
                    <a:pt x="1327951" y="118904"/>
                  </a:lnTo>
                  <a:lnTo>
                    <a:pt x="1246969" y="146516"/>
                  </a:lnTo>
                  <a:lnTo>
                    <a:pt x="1166991" y="176913"/>
                  </a:lnTo>
                  <a:lnTo>
                    <a:pt x="1088112" y="210058"/>
                  </a:lnTo>
                  <a:lnTo>
                    <a:pt x="1010426" y="245911"/>
                  </a:lnTo>
                  <a:lnTo>
                    <a:pt x="934027" y="284429"/>
                  </a:lnTo>
                  <a:lnTo>
                    <a:pt x="859005" y="325566"/>
                  </a:lnTo>
                  <a:lnTo>
                    <a:pt x="785451" y="369273"/>
                  </a:lnTo>
                  <a:lnTo>
                    <a:pt x="713453" y="415498"/>
                  </a:lnTo>
                  <a:lnTo>
                    <a:pt x="643096" y="464185"/>
                  </a:lnTo>
                  <a:lnTo>
                    <a:pt x="574465" y="515276"/>
                  </a:lnTo>
                  <a:lnTo>
                    <a:pt x="507642" y="568710"/>
                  </a:lnTo>
                  <a:lnTo>
                    <a:pt x="442707" y="624423"/>
                  </a:lnTo>
                  <a:lnTo>
                    <a:pt x="379738" y="682349"/>
                  </a:lnTo>
                  <a:lnTo>
                    <a:pt x="318809" y="742417"/>
                  </a:lnTo>
                  <a:lnTo>
                    <a:pt x="259995" y="804557"/>
                  </a:lnTo>
                  <a:lnTo>
                    <a:pt x="203364" y="868694"/>
                  </a:lnTo>
                  <a:lnTo>
                    <a:pt x="148986" y="934751"/>
                  </a:lnTo>
                  <a:lnTo>
                    <a:pt x="96925" y="1002648"/>
                  </a:lnTo>
                  <a:lnTo>
                    <a:pt x="47243" y="1072306"/>
                  </a:lnTo>
                  <a:lnTo>
                    <a:pt x="0" y="1143640"/>
                  </a:lnTo>
                  <a:lnTo>
                    <a:pt x="71918" y="1189502"/>
                  </a:lnTo>
                  <a:lnTo>
                    <a:pt x="143837" y="1235363"/>
                  </a:lnTo>
                  <a:lnTo>
                    <a:pt x="215756" y="1281224"/>
                  </a:lnTo>
                  <a:lnTo>
                    <a:pt x="287675" y="1327085"/>
                  </a:lnTo>
                  <a:lnTo>
                    <a:pt x="359594" y="1372946"/>
                  </a:lnTo>
                  <a:lnTo>
                    <a:pt x="431513" y="1418807"/>
                  </a:lnTo>
                  <a:lnTo>
                    <a:pt x="503432" y="1464668"/>
                  </a:lnTo>
                  <a:lnTo>
                    <a:pt x="575351" y="1510530"/>
                  </a:lnTo>
                  <a:lnTo>
                    <a:pt x="647270" y="1556391"/>
                  </a:lnTo>
                  <a:lnTo>
                    <a:pt x="719189" y="1602252"/>
                  </a:lnTo>
                  <a:lnTo>
                    <a:pt x="791108" y="1648113"/>
                  </a:lnTo>
                  <a:lnTo>
                    <a:pt x="863027" y="1693974"/>
                  </a:lnTo>
                  <a:lnTo>
                    <a:pt x="934946" y="1739835"/>
                  </a:lnTo>
                  <a:lnTo>
                    <a:pt x="1006865" y="1785696"/>
                  </a:lnTo>
                  <a:lnTo>
                    <a:pt x="1078784" y="1831558"/>
                  </a:lnTo>
                  <a:lnTo>
                    <a:pt x="1150703" y="1877419"/>
                  </a:lnTo>
                  <a:lnTo>
                    <a:pt x="1222622" y="1923280"/>
                  </a:lnTo>
                  <a:lnTo>
                    <a:pt x="1294541" y="1969141"/>
                  </a:lnTo>
                  <a:lnTo>
                    <a:pt x="1366460" y="2015002"/>
                  </a:lnTo>
                  <a:lnTo>
                    <a:pt x="1438379" y="2060863"/>
                  </a:lnTo>
                  <a:lnTo>
                    <a:pt x="1510298" y="2106724"/>
                  </a:lnTo>
                  <a:lnTo>
                    <a:pt x="1582217" y="2152585"/>
                  </a:lnTo>
                  <a:lnTo>
                    <a:pt x="1654136" y="2198447"/>
                  </a:lnTo>
                  <a:lnTo>
                    <a:pt x="1726055" y="2244308"/>
                  </a:lnTo>
                  <a:lnTo>
                    <a:pt x="1797974" y="2290169"/>
                  </a:lnTo>
                  <a:lnTo>
                    <a:pt x="1869893" y="2336030"/>
                  </a:lnTo>
                  <a:lnTo>
                    <a:pt x="1941812" y="2381891"/>
                  </a:lnTo>
                  <a:lnTo>
                    <a:pt x="2013731" y="2427752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4903154" y="2706125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402992" y="3066077"/>
              <a:ext cx="30139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920334" y="4535756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359882" y="4893061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505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353960" y="4050419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040437" y="4365696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385818" y="2899611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680756" y="3213935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129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3170835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All Super Groups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2025-05-13T09:13:41Z</dcterms:modified>
  <cp:category/>
</cp:coreProperties>
</file>