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ebaeb95c486750d25c20aeca8248f49087f3a86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109868" y="6024003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109868" y="5479178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261408" y="493435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261408" y="438952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806789" y="3844703"/>
              <a:ext cx="606158" cy="0"/>
            </a:xfrm>
            <a:custGeom>
              <a:avLst/>
              <a:pathLst>
                <a:path w="606158" h="0">
                  <a:moveTo>
                    <a:pt x="0" y="0"/>
                  </a:moveTo>
                  <a:lnTo>
                    <a:pt x="60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61408" y="329987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261408" y="275505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09868" y="2210227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958329" y="1665402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806789" y="37917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806789" y="5388374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109868" y="466194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806789" y="214212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958329" y="261884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68" y="302746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109868" y="5388374"/>
              <a:ext cx="0" cy="635629"/>
            </a:xfrm>
            <a:custGeom>
              <a:avLst/>
              <a:pathLst>
                <a:path w="0" h="635629">
                  <a:moveTo>
                    <a:pt x="0" y="0"/>
                  </a:moveTo>
                  <a:lnTo>
                    <a:pt x="0" y="635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109868" y="5388374"/>
              <a:ext cx="0" cy="90804"/>
            </a:xfrm>
            <a:custGeom>
              <a:avLst/>
              <a:pathLst>
                <a:path w="0" h="90804">
                  <a:moveTo>
                    <a:pt x="0" y="0"/>
                  </a:moveTo>
                  <a:lnTo>
                    <a:pt x="0" y="908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261408" y="4661940"/>
              <a:ext cx="0" cy="272412"/>
            </a:xfrm>
            <a:custGeom>
              <a:avLst/>
              <a:pathLst>
                <a:path w="0" h="272412">
                  <a:moveTo>
                    <a:pt x="0" y="0"/>
                  </a:moveTo>
                  <a:lnTo>
                    <a:pt x="0" y="2724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61408" y="4389528"/>
              <a:ext cx="0" cy="272412"/>
            </a:xfrm>
            <a:custGeom>
              <a:avLst/>
              <a:pathLst>
                <a:path w="0" h="272412">
                  <a:moveTo>
                    <a:pt x="0" y="2724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806789" y="3791734"/>
              <a:ext cx="0" cy="52969"/>
            </a:xfrm>
            <a:custGeom>
              <a:avLst/>
              <a:pathLst>
                <a:path w="0" h="52969">
                  <a:moveTo>
                    <a:pt x="0" y="0"/>
                  </a:moveTo>
                  <a:lnTo>
                    <a:pt x="0" y="529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261408" y="3027465"/>
              <a:ext cx="0" cy="272412"/>
            </a:xfrm>
            <a:custGeom>
              <a:avLst/>
              <a:pathLst>
                <a:path w="0" h="272412">
                  <a:moveTo>
                    <a:pt x="0" y="0"/>
                  </a:moveTo>
                  <a:lnTo>
                    <a:pt x="0" y="2724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261408" y="2755052"/>
              <a:ext cx="0" cy="272412"/>
            </a:xfrm>
            <a:custGeom>
              <a:avLst/>
              <a:pathLst>
                <a:path w="0" h="272412">
                  <a:moveTo>
                    <a:pt x="0" y="2724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109868" y="2210227"/>
              <a:ext cx="0" cy="408618"/>
            </a:xfrm>
            <a:custGeom>
              <a:avLst/>
              <a:pathLst>
                <a:path w="0" h="408618">
                  <a:moveTo>
                    <a:pt x="0" y="4086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958329" y="1665402"/>
              <a:ext cx="0" cy="476722"/>
            </a:xfrm>
            <a:custGeom>
              <a:avLst/>
              <a:pathLst>
                <a:path w="0" h="476722">
                  <a:moveTo>
                    <a:pt x="0" y="476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806789" y="37917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806789" y="3791734"/>
              <a:ext cx="0" cy="1596640"/>
            </a:xfrm>
            <a:custGeom>
              <a:avLst/>
              <a:pathLst>
                <a:path w="0" h="1596640">
                  <a:moveTo>
                    <a:pt x="0" y="0"/>
                  </a:moveTo>
                  <a:lnTo>
                    <a:pt x="0" y="15966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109868" y="4661940"/>
              <a:ext cx="0" cy="726433"/>
            </a:xfrm>
            <a:custGeom>
              <a:avLst/>
              <a:pathLst>
                <a:path w="0" h="726433">
                  <a:moveTo>
                    <a:pt x="0" y="7264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806789" y="2142124"/>
              <a:ext cx="0" cy="1649609"/>
            </a:xfrm>
            <a:custGeom>
              <a:avLst/>
              <a:pathLst>
                <a:path w="0" h="1649609">
                  <a:moveTo>
                    <a:pt x="0" y="16496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958329" y="2142124"/>
              <a:ext cx="0" cy="476722"/>
            </a:xfrm>
            <a:custGeom>
              <a:avLst/>
              <a:pathLst>
                <a:path w="0" h="476722">
                  <a:moveTo>
                    <a:pt x="0" y="0"/>
                  </a:moveTo>
                  <a:lnTo>
                    <a:pt x="0" y="4767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109868" y="2618846"/>
              <a:ext cx="0" cy="408618"/>
            </a:xfrm>
            <a:custGeom>
              <a:avLst/>
              <a:pathLst>
                <a:path w="0" h="408618">
                  <a:moveTo>
                    <a:pt x="0" y="0"/>
                  </a:moveTo>
                  <a:lnTo>
                    <a:pt x="0" y="4086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415978" y="602400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0488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415978" y="547917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85C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415978" y="493435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35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415978" y="438952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9A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415978" y="384470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E75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415978" y="329987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DA2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415978" y="275505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D8D8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15978" y="221022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B85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415978" y="166540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>
              <a:off x="2461440" y="5983775"/>
              <a:ext cx="654770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04880">
                      <a:alpha val="100000"/>
                    </a:srgbClr>
                  </a:solidFill>
                  <a:latin typeface="Arial"/>
                  <a:cs typeface="Arial"/>
                </a:rPr>
                <a:t>Paulinella micropora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2461440" y="5438068"/>
              <a:ext cx="666662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85C8C">
                      <a:alpha val="100000"/>
                    </a:srgbClr>
                  </a:solidFill>
                  <a:latin typeface="Arial"/>
                  <a:cs typeface="Arial"/>
                </a:rPr>
                <a:t>Cercozoa sp. M6MM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2461440" y="4892396"/>
              <a:ext cx="101234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3572">
                      <a:alpha val="100000"/>
                    </a:srgbClr>
                  </a:solidFill>
                  <a:latin typeface="Arial"/>
                  <a:cs typeface="Arial"/>
                </a:rPr>
                <a:t>Bigelowiella natans CCMP2755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2461440" y="4362815"/>
              <a:ext cx="626786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9AF7F">
                      <a:alpha val="100000"/>
                    </a:srgbClr>
                  </a:solidFill>
                  <a:latin typeface="Arial"/>
                  <a:cs typeface="Arial"/>
                </a:rPr>
                <a:t>Lotharella oceanica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2461440" y="3802745"/>
              <a:ext cx="622552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E758E">
                      <a:alpha val="100000"/>
                    </a:srgbClr>
                  </a:solidFill>
                  <a:latin typeface="Arial"/>
                  <a:cs typeface="Arial"/>
                </a:rPr>
                <a:t>Reticulomyxa filosa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2461440" y="3273164"/>
              <a:ext cx="678801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DA283">
                      <a:alpha val="100000"/>
                    </a:srgbClr>
                  </a:solidFill>
                  <a:latin typeface="Arial"/>
                  <a:cs typeface="Arial"/>
                </a:rPr>
                <a:t>Paramarteilia canceri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2461440" y="2713095"/>
              <a:ext cx="759187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D8D89">
                      <a:alpha val="100000"/>
                    </a:srgbClr>
                  </a:solidFill>
                  <a:latin typeface="Arial"/>
                  <a:cs typeface="Arial"/>
                </a:rPr>
                <a:t>Marteilia pararefringens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2461440" y="2183514"/>
              <a:ext cx="546365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B858C">
                      <a:alpha val="100000"/>
                    </a:srgbClr>
                  </a:solidFill>
                  <a:latin typeface="Arial"/>
                  <a:cs typeface="Arial"/>
                </a:rPr>
                <a:t>Bonamia ostreae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2461440" y="1625174"/>
              <a:ext cx="851642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Plasmodiophora brassicae</a:t>
              </a:r>
            </a:p>
          </p:txBody>
        </p:sp>
        <p:sp>
          <p:nvSpPr>
            <p:cNvPr id="55" name="pl54"/>
            <p:cNvSpPr/>
            <p:nvPr/>
          </p:nvSpPr>
          <p:spPr>
            <a:xfrm>
              <a:off x="1200631" y="3791734"/>
              <a:ext cx="606158" cy="0"/>
            </a:xfrm>
            <a:custGeom>
              <a:avLst/>
              <a:pathLst>
                <a:path w="606158" h="0">
                  <a:moveTo>
                    <a:pt x="606158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3552525" y="5751591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3552525" y="5206766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3552525" y="466194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3552525" y="4117115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3552525" y="357229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3552525" y="3027465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3552525" y="248264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3552525" y="1937815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3552525" y="139299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3710127" y="5751591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3710127" y="5206766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3710127" y="466194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3710127" y="4117115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3710127" y="3572290"/>
              <a:ext cx="157601" cy="54482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3710127" y="3027465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3710127" y="248264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3710127" y="1937815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3710127" y="139299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3867728" y="5751591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3867728" y="5206766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3867728" y="466194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3867728" y="4117115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3867728" y="3572290"/>
              <a:ext cx="157601" cy="54482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3867728" y="3027465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3867728" y="248264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3867728" y="1937815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3867728" y="139299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4025329" y="5751591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4025329" y="5206766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4025329" y="466194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4025329" y="4117115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4025329" y="3572290"/>
              <a:ext cx="157601" cy="54482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4025329" y="3027465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4025329" y="248264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4025329" y="1937815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4025329" y="1392990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4182930" y="5751591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4182930" y="5206766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4182930" y="466194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4182930" y="4117115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4182930" y="357229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4182930" y="3027465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4182930" y="2482640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4182930" y="1937815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4182930" y="1392990"/>
              <a:ext cx="157601" cy="54482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2" name="tx101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03" name="pic10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104" name="pl103"/>
            <p:cNvSpPr/>
            <p:nvPr/>
          </p:nvSpPr>
          <p:spPr>
            <a:xfrm>
              <a:off x="5403761" y="354205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5403761" y="328968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5403761" y="303732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403761" y="278495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5228196" y="354205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5228196" y="328968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5228196" y="303732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228196" y="2784958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5517241" y="3517154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517241" y="326479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517241" y="3012425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517241" y="276006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18" name="rc117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5229996" y="4759146"/>
              <a:ext cx="215855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1018783" y="942406"/>
              <a:ext cx="1833971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Rhizaria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2025-04-08T10:22:06Z</dcterms:modified>
  <cp:category/>
</cp:coreProperties>
</file>