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4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8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A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1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D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B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47E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88C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A8C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0718E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D8D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A75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E4B83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72768" y="6252241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72768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72768" y="61638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72768" y="61197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72768" y="60755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72768" y="60313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72768" y="59871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72768" y="59430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72768" y="58988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72768" y="58546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72768" y="58104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72768" y="57663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72768" y="57221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72768" y="56779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72768" y="56337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72768" y="55896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72768" y="55454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72768" y="55012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72768" y="54570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72768" y="54129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72768" y="53687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72768" y="53245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72768" y="52803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72768" y="52362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72768" y="51920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72768" y="51478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72768" y="51036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72768" y="50595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72768" y="50153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72768" y="49711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72768" y="49269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72768" y="48828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72768" y="48386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72768" y="47944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72768" y="47502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72768" y="47061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72768" y="46619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72768" y="46177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72768" y="45735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72768" y="4529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72768" y="4485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72768" y="44410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72768" y="43968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72768" y="43527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72768" y="4308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72768" y="42643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72768" y="42201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72768" y="41760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72768" y="41318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72768" y="40876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72768" y="40434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72768" y="39993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72768" y="39551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72768" y="39109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72768" y="38667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72768" y="38226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72768" y="37784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72768" y="37342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72768" y="36900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72768" y="36459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72768" y="36017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72768" y="3557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72768" y="3513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72768" y="3469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72768" y="3425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72768" y="3380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72768" y="3336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72768" y="3292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72768" y="3248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72768" y="3204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72768" y="315999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72768" y="31158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72768" y="30716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72768" y="30274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72768" y="29832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72768" y="293911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72768" y="289494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72768" y="28507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72768" y="28065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72768" y="2762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72768" y="2718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72768" y="26740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72768" y="26298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72768" y="25857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72768" y="25415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72768" y="24973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72768" y="24531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72768" y="24090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372768" y="23648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372768" y="23206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372768" y="22764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372768" y="22323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372768" y="21881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372768" y="21439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372768" y="20997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372768" y="20556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372768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372768" y="19672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372768" y="19230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372768" y="18789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372768" y="18347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372768" y="1790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372768" y="1746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372768" y="1702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372768" y="1658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372768" y="1613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372768" y="1569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372768" y="1525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372768" y="1481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372768" y="1437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372768" y="13929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53032" y="62522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53032" y="62080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53032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53032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53032" y="6075541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53032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53032" y="59871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53032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53032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53032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53032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53032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53032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53032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53032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53032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53032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53032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53032" y="54570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53032" y="54129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53032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53032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53032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53032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53032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53032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53032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53032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53032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53032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53032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53032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53032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53032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53032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53032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53032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53032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53032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53032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53032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53032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53032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53032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53032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53032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53032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53032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53032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53032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53032" y="40434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53032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53032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53032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53032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53032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53032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453032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453032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453032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453032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453032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453032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453032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453032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453032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453032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453032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453032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453032" y="3204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453032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453032" y="31158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453032" y="30716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453032" y="3027465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453032" y="29832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453032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453032" y="28949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453032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453032" y="28065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453032" y="2762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453032" y="2718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453032" y="26740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453032" y="26298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453032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453032" y="2541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453032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453032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453032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453032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453032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453032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453032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453032" y="21881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453032" y="21439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453032" y="20997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453032" y="20556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453032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453032" y="19672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453032" y="19230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453032" y="18789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453032" y="18347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453032" y="1790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453032" y="1746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453032" y="1702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453032" y="1658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453032" y="1613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453032" y="1569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453032" y="1525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453032" y="1481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453032" y="1437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453032" y="13929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33296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33296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33296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33296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33296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33296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33296" y="59871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33296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33296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33296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33296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33296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33296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33296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33296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33296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33296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33296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33296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33296" y="5412916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33296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33296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33296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33296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33296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33296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533296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533296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533296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533296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533296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533296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533296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533296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533296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533296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533296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533296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533296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533296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533296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533296" y="44410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533296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533296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533296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533296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533296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533296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533296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533296" y="40876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533296" y="4043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533296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533296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533296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533296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533296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533296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533296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533296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533296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533296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533296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533296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533296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533296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533296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533296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533296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533296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533296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533296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533296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533296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533296" y="30274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533296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533296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533296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533296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533296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533296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533296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533296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533296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533296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533296" y="2541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533296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533296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533296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533296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533296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533296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533296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533296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533296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533296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533296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533296" y="2011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533296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533296" y="1923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533296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533296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533296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533296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533296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533296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533296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533296" y="1569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533296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533296" y="1481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533296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533296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13559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13559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13559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13559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13559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13559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13559" y="59871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13559" y="59430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13559" y="58988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13559" y="58546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13559" y="58104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13559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13559" y="57221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13559" y="56779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13559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13559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13559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13559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13559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13559" y="5412916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13559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13559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13559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13559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13559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13559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13559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13559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13559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13559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13559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13559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13559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13559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13559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13559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13559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13559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13559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13559" y="45294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13559" y="44852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13559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13559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13559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13559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13559" y="42643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13559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13559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13559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13559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13559" y="40434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13559" y="39993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13559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13559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13559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13559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13559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13559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13559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13559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13559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13559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13559" y="35133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13559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13559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13559" y="33808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13559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13559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13559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13559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13559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13559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13559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13559" y="3027465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13559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13559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13559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13559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13559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13559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13559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13559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13559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13559" y="25857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13559" y="2541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13559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13559" y="24531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13559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13559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13559" y="23206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13559" y="227649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13559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13559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13559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13559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13559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13559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13559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13559" y="19230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13559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13559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13559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13559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13559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13559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13559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13559" y="15696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13559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13559" y="14813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13559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13559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93823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93823" y="62080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93823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93823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93823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93823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93823" y="59871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93823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93823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93823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93823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93823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93823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93823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93823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93823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93823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93823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93823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93823" y="54129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693823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693823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693823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693823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693823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693823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693823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693823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693823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693823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693823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693823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693823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693823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693823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693823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693823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693823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693823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693823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693823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693823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693823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693823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693823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693823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693823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693823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693823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693823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693823" y="4043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693823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693823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693823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693823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693823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693823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693823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693823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693823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693823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693823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693823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693823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693823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693823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693823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693823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693823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693823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693823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693823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693823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693823" y="30274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693823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693823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693823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693823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693823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693823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693823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693823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693823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693823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693823" y="2541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693823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693823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693823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693823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693823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693823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693823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693823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693823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693823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693823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693823" y="2011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693823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693823" y="1923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693823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693823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693823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693823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693823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693823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693823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693823" y="1569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693823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693823" y="1481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693823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693823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2025-04-08T10:21:55Z</dcterms:modified>
  <cp:category/>
</cp:coreProperties>
</file>