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roup 1472">
            <a:extLst>
              <a:ext uri="{FF2B5EF4-FFF2-40B4-BE49-F238E27FC236}">
                <a16:creationId xmlns:a16="http://schemas.microsoft.com/office/drawing/2014/main" id="{5709C880-D3C0-7CC7-AD6A-A0E921662BE2}"/>
              </a:ext>
            </a:extLst>
          </p:cNvPr>
          <p:cNvGrpSpPr/>
          <p:nvPr/>
        </p:nvGrpSpPr>
        <p:grpSpPr>
          <a:xfrm>
            <a:off x="0" y="188640"/>
            <a:ext cx="9144000" cy="6400800"/>
            <a:chOff x="-1404664" y="274638"/>
            <a:chExt cx="9144000" cy="6400800"/>
          </a:xfrm>
        </p:grpSpPr>
        <p:grpSp>
          <p:nvGrpSpPr>
            <p:cNvPr id="3" name="Group 2"/>
            <p:cNvGrpSpPr/>
            <p:nvPr/>
          </p:nvGrpSpPr>
          <p:grpSpPr>
            <a:xfrm>
              <a:off x="-1404664" y="274638"/>
              <a:ext cx="9144000" cy="6400800"/>
              <a:chOff x="914400" y="914400"/>
              <a:chExt cx="9144000" cy="64008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9144000" cy="64008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4"/>
              <p:cNvSpPr/>
              <p:nvPr/>
            </p:nvSpPr>
            <p:spPr>
              <a:xfrm>
                <a:off x="10058400" y="914400"/>
                <a:ext cx="0" cy="64008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5"/>
              <p:cNvSpPr/>
              <p:nvPr/>
            </p:nvSpPr>
            <p:spPr>
              <a:xfrm>
                <a:off x="1018783" y="1392990"/>
                <a:ext cx="7658245" cy="581782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pl6"/>
              <p:cNvSpPr/>
              <p:nvPr/>
            </p:nvSpPr>
            <p:spPr>
              <a:xfrm>
                <a:off x="3824076" y="7188610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7"/>
              <p:cNvSpPr/>
              <p:nvPr/>
            </p:nvSpPr>
            <p:spPr>
              <a:xfrm>
                <a:off x="4028842" y="714420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8"/>
              <p:cNvSpPr/>
              <p:nvPr/>
            </p:nvSpPr>
            <p:spPr>
              <a:xfrm>
                <a:off x="4028842" y="709978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9"/>
              <p:cNvSpPr/>
              <p:nvPr/>
            </p:nvSpPr>
            <p:spPr>
              <a:xfrm>
                <a:off x="3619310" y="7055378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0"/>
              <p:cNvSpPr/>
              <p:nvPr/>
            </p:nvSpPr>
            <p:spPr>
              <a:xfrm>
                <a:off x="4028842" y="701096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1"/>
              <p:cNvSpPr/>
              <p:nvPr/>
            </p:nvSpPr>
            <p:spPr>
              <a:xfrm>
                <a:off x="4028842" y="696655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2"/>
              <p:cNvSpPr/>
              <p:nvPr/>
            </p:nvSpPr>
            <p:spPr>
              <a:xfrm>
                <a:off x="3414544" y="6922145"/>
                <a:ext cx="819063" cy="0"/>
              </a:xfrm>
              <a:custGeom>
                <a:avLst/>
                <a:gdLst/>
                <a:ahLst/>
                <a:cxnLst/>
                <a:rect l="0" t="0" r="0" b="0"/>
                <a:pathLst>
                  <a:path w="819063">
                    <a:moveTo>
                      <a:pt x="0" y="0"/>
                    </a:moveTo>
                    <a:lnTo>
                      <a:pt x="8190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3"/>
              <p:cNvSpPr/>
              <p:nvPr/>
            </p:nvSpPr>
            <p:spPr>
              <a:xfrm>
                <a:off x="4028842" y="687773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4"/>
              <p:cNvSpPr/>
              <p:nvPr/>
            </p:nvSpPr>
            <p:spPr>
              <a:xfrm>
                <a:off x="4028842" y="683332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5"/>
              <p:cNvSpPr/>
              <p:nvPr/>
            </p:nvSpPr>
            <p:spPr>
              <a:xfrm>
                <a:off x="3824076" y="6788912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6"/>
              <p:cNvSpPr/>
              <p:nvPr/>
            </p:nvSpPr>
            <p:spPr>
              <a:xfrm>
                <a:off x="4028842" y="674450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7"/>
              <p:cNvSpPr/>
              <p:nvPr/>
            </p:nvSpPr>
            <p:spPr>
              <a:xfrm>
                <a:off x="4028842" y="670009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8"/>
              <p:cNvSpPr/>
              <p:nvPr/>
            </p:nvSpPr>
            <p:spPr>
              <a:xfrm>
                <a:off x="4028842" y="665568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19"/>
              <p:cNvSpPr/>
              <p:nvPr/>
            </p:nvSpPr>
            <p:spPr>
              <a:xfrm>
                <a:off x="4028842" y="661126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0"/>
              <p:cNvSpPr/>
              <p:nvPr/>
            </p:nvSpPr>
            <p:spPr>
              <a:xfrm>
                <a:off x="4028842" y="656685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1"/>
              <p:cNvSpPr/>
              <p:nvPr/>
            </p:nvSpPr>
            <p:spPr>
              <a:xfrm>
                <a:off x="4028842" y="652244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2"/>
              <p:cNvSpPr/>
              <p:nvPr/>
            </p:nvSpPr>
            <p:spPr>
              <a:xfrm>
                <a:off x="4028842" y="647803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3"/>
              <p:cNvSpPr/>
              <p:nvPr/>
            </p:nvSpPr>
            <p:spPr>
              <a:xfrm>
                <a:off x="3209779" y="6433625"/>
                <a:ext cx="10238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1023829">
                    <a:moveTo>
                      <a:pt x="0" y="0"/>
                    </a:moveTo>
                    <a:lnTo>
                      <a:pt x="1023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4"/>
              <p:cNvSpPr/>
              <p:nvPr/>
            </p:nvSpPr>
            <p:spPr>
              <a:xfrm>
                <a:off x="4028842" y="638921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5"/>
              <p:cNvSpPr/>
              <p:nvPr/>
            </p:nvSpPr>
            <p:spPr>
              <a:xfrm>
                <a:off x="4028842" y="634480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6"/>
              <p:cNvSpPr/>
              <p:nvPr/>
            </p:nvSpPr>
            <p:spPr>
              <a:xfrm>
                <a:off x="4028842" y="630039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7"/>
              <p:cNvSpPr/>
              <p:nvPr/>
            </p:nvSpPr>
            <p:spPr>
              <a:xfrm>
                <a:off x="4028842" y="625598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8"/>
              <p:cNvSpPr/>
              <p:nvPr/>
            </p:nvSpPr>
            <p:spPr>
              <a:xfrm>
                <a:off x="4028842" y="621157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29"/>
              <p:cNvSpPr/>
              <p:nvPr/>
            </p:nvSpPr>
            <p:spPr>
              <a:xfrm>
                <a:off x="4028842" y="616716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0"/>
              <p:cNvSpPr/>
              <p:nvPr/>
            </p:nvSpPr>
            <p:spPr>
              <a:xfrm>
                <a:off x="4028842" y="612274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1"/>
              <p:cNvSpPr/>
              <p:nvPr/>
            </p:nvSpPr>
            <p:spPr>
              <a:xfrm>
                <a:off x="4028842" y="607833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2"/>
              <p:cNvSpPr/>
              <p:nvPr/>
            </p:nvSpPr>
            <p:spPr>
              <a:xfrm>
                <a:off x="4028842" y="603392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3"/>
              <p:cNvSpPr/>
              <p:nvPr/>
            </p:nvSpPr>
            <p:spPr>
              <a:xfrm>
                <a:off x="4028842" y="598951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4"/>
              <p:cNvSpPr/>
              <p:nvPr/>
            </p:nvSpPr>
            <p:spPr>
              <a:xfrm>
                <a:off x="4028842" y="594510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5"/>
              <p:cNvSpPr/>
              <p:nvPr/>
            </p:nvSpPr>
            <p:spPr>
              <a:xfrm>
                <a:off x="4028842" y="590069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6"/>
              <p:cNvSpPr/>
              <p:nvPr/>
            </p:nvSpPr>
            <p:spPr>
              <a:xfrm>
                <a:off x="4028842" y="585628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7"/>
              <p:cNvSpPr/>
              <p:nvPr/>
            </p:nvSpPr>
            <p:spPr>
              <a:xfrm>
                <a:off x="3414544" y="5811873"/>
                <a:ext cx="819063" cy="0"/>
              </a:xfrm>
              <a:custGeom>
                <a:avLst/>
                <a:gdLst/>
                <a:ahLst/>
                <a:cxnLst/>
                <a:rect l="0" t="0" r="0" b="0"/>
                <a:pathLst>
                  <a:path w="819063">
                    <a:moveTo>
                      <a:pt x="0" y="0"/>
                    </a:moveTo>
                    <a:lnTo>
                      <a:pt x="8190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8"/>
              <p:cNvSpPr/>
              <p:nvPr/>
            </p:nvSpPr>
            <p:spPr>
              <a:xfrm>
                <a:off x="4028842" y="576746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39"/>
              <p:cNvSpPr/>
              <p:nvPr/>
            </p:nvSpPr>
            <p:spPr>
              <a:xfrm>
                <a:off x="4028842" y="572305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0"/>
              <p:cNvSpPr/>
              <p:nvPr/>
            </p:nvSpPr>
            <p:spPr>
              <a:xfrm>
                <a:off x="3824076" y="5678640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1"/>
              <p:cNvSpPr/>
              <p:nvPr/>
            </p:nvSpPr>
            <p:spPr>
              <a:xfrm>
                <a:off x="3824076" y="5634229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2"/>
              <p:cNvSpPr/>
              <p:nvPr/>
            </p:nvSpPr>
            <p:spPr>
              <a:xfrm>
                <a:off x="3824076" y="5589819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3"/>
              <p:cNvSpPr/>
              <p:nvPr/>
            </p:nvSpPr>
            <p:spPr>
              <a:xfrm>
                <a:off x="3824076" y="5545408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4"/>
              <p:cNvSpPr/>
              <p:nvPr/>
            </p:nvSpPr>
            <p:spPr>
              <a:xfrm>
                <a:off x="3824076" y="5500997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5"/>
              <p:cNvSpPr/>
              <p:nvPr/>
            </p:nvSpPr>
            <p:spPr>
              <a:xfrm>
                <a:off x="3824076" y="5456586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6"/>
              <p:cNvSpPr/>
              <p:nvPr/>
            </p:nvSpPr>
            <p:spPr>
              <a:xfrm>
                <a:off x="4028842" y="541217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7"/>
              <p:cNvSpPr/>
              <p:nvPr/>
            </p:nvSpPr>
            <p:spPr>
              <a:xfrm>
                <a:off x="4028842" y="536776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8"/>
              <p:cNvSpPr/>
              <p:nvPr/>
            </p:nvSpPr>
            <p:spPr>
              <a:xfrm>
                <a:off x="4028842" y="532335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49"/>
              <p:cNvSpPr/>
              <p:nvPr/>
            </p:nvSpPr>
            <p:spPr>
              <a:xfrm>
                <a:off x="4028842" y="527894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0"/>
              <p:cNvSpPr/>
              <p:nvPr/>
            </p:nvSpPr>
            <p:spPr>
              <a:xfrm>
                <a:off x="4028842" y="523453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1"/>
              <p:cNvSpPr/>
              <p:nvPr/>
            </p:nvSpPr>
            <p:spPr>
              <a:xfrm>
                <a:off x="4028842" y="519012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2"/>
              <p:cNvSpPr/>
              <p:nvPr/>
            </p:nvSpPr>
            <p:spPr>
              <a:xfrm>
                <a:off x="4028842" y="514571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3"/>
              <p:cNvSpPr/>
              <p:nvPr/>
            </p:nvSpPr>
            <p:spPr>
              <a:xfrm>
                <a:off x="4028842" y="510129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4"/>
              <p:cNvSpPr/>
              <p:nvPr/>
            </p:nvSpPr>
            <p:spPr>
              <a:xfrm>
                <a:off x="4028842" y="505688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5"/>
              <p:cNvSpPr/>
              <p:nvPr/>
            </p:nvSpPr>
            <p:spPr>
              <a:xfrm>
                <a:off x="4028842" y="501247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6"/>
              <p:cNvSpPr/>
              <p:nvPr/>
            </p:nvSpPr>
            <p:spPr>
              <a:xfrm>
                <a:off x="4028842" y="496806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7"/>
              <p:cNvSpPr/>
              <p:nvPr/>
            </p:nvSpPr>
            <p:spPr>
              <a:xfrm>
                <a:off x="4028842" y="492365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8"/>
              <p:cNvSpPr/>
              <p:nvPr/>
            </p:nvSpPr>
            <p:spPr>
              <a:xfrm>
                <a:off x="4028842" y="487924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9"/>
              <p:cNvSpPr/>
              <p:nvPr/>
            </p:nvSpPr>
            <p:spPr>
              <a:xfrm>
                <a:off x="4028842" y="483483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0"/>
              <p:cNvSpPr/>
              <p:nvPr/>
            </p:nvSpPr>
            <p:spPr>
              <a:xfrm>
                <a:off x="4028842" y="479042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1"/>
              <p:cNvSpPr/>
              <p:nvPr/>
            </p:nvSpPr>
            <p:spPr>
              <a:xfrm>
                <a:off x="3824076" y="4746012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2"/>
              <p:cNvSpPr/>
              <p:nvPr/>
            </p:nvSpPr>
            <p:spPr>
              <a:xfrm>
                <a:off x="3824076" y="4701601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3"/>
              <p:cNvSpPr/>
              <p:nvPr/>
            </p:nvSpPr>
            <p:spPr>
              <a:xfrm>
                <a:off x="3824076" y="4657190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4"/>
              <p:cNvSpPr/>
              <p:nvPr/>
            </p:nvSpPr>
            <p:spPr>
              <a:xfrm>
                <a:off x="4028842" y="461277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5"/>
              <p:cNvSpPr/>
              <p:nvPr/>
            </p:nvSpPr>
            <p:spPr>
              <a:xfrm>
                <a:off x="4028842" y="456836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6"/>
              <p:cNvSpPr/>
              <p:nvPr/>
            </p:nvSpPr>
            <p:spPr>
              <a:xfrm>
                <a:off x="3824076" y="4523957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7"/>
              <p:cNvSpPr/>
              <p:nvPr/>
            </p:nvSpPr>
            <p:spPr>
              <a:xfrm>
                <a:off x="3824076" y="4479546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8"/>
              <p:cNvSpPr/>
              <p:nvPr/>
            </p:nvSpPr>
            <p:spPr>
              <a:xfrm>
                <a:off x="4028842" y="443513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69"/>
              <p:cNvSpPr/>
              <p:nvPr/>
            </p:nvSpPr>
            <p:spPr>
              <a:xfrm>
                <a:off x="4028842" y="439072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0"/>
              <p:cNvSpPr/>
              <p:nvPr/>
            </p:nvSpPr>
            <p:spPr>
              <a:xfrm>
                <a:off x="4028842" y="434631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1"/>
              <p:cNvSpPr/>
              <p:nvPr/>
            </p:nvSpPr>
            <p:spPr>
              <a:xfrm>
                <a:off x="4028842" y="430190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2"/>
              <p:cNvSpPr/>
              <p:nvPr/>
            </p:nvSpPr>
            <p:spPr>
              <a:xfrm>
                <a:off x="3824076" y="4257492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3"/>
              <p:cNvSpPr/>
              <p:nvPr/>
            </p:nvSpPr>
            <p:spPr>
              <a:xfrm>
                <a:off x="3824076" y="4213081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4"/>
              <p:cNvSpPr/>
              <p:nvPr/>
            </p:nvSpPr>
            <p:spPr>
              <a:xfrm>
                <a:off x="4028842" y="416867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5"/>
              <p:cNvSpPr/>
              <p:nvPr/>
            </p:nvSpPr>
            <p:spPr>
              <a:xfrm>
                <a:off x="4028842" y="412425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6"/>
              <p:cNvSpPr/>
              <p:nvPr/>
            </p:nvSpPr>
            <p:spPr>
              <a:xfrm>
                <a:off x="4028842" y="407984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7"/>
              <p:cNvSpPr/>
              <p:nvPr/>
            </p:nvSpPr>
            <p:spPr>
              <a:xfrm>
                <a:off x="4028842" y="403543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8"/>
              <p:cNvSpPr/>
              <p:nvPr/>
            </p:nvSpPr>
            <p:spPr>
              <a:xfrm>
                <a:off x="4028842" y="399102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79"/>
              <p:cNvSpPr/>
              <p:nvPr/>
            </p:nvSpPr>
            <p:spPr>
              <a:xfrm>
                <a:off x="4028842" y="394661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0"/>
              <p:cNvSpPr/>
              <p:nvPr/>
            </p:nvSpPr>
            <p:spPr>
              <a:xfrm>
                <a:off x="4028842" y="390220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1"/>
              <p:cNvSpPr/>
              <p:nvPr/>
            </p:nvSpPr>
            <p:spPr>
              <a:xfrm>
                <a:off x="4028842" y="385779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2"/>
              <p:cNvSpPr/>
              <p:nvPr/>
            </p:nvSpPr>
            <p:spPr>
              <a:xfrm>
                <a:off x="3824076" y="3813383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3"/>
              <p:cNvSpPr/>
              <p:nvPr/>
            </p:nvSpPr>
            <p:spPr>
              <a:xfrm>
                <a:off x="4028842" y="376897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4"/>
              <p:cNvSpPr/>
              <p:nvPr/>
            </p:nvSpPr>
            <p:spPr>
              <a:xfrm>
                <a:off x="4028842" y="372456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5"/>
              <p:cNvSpPr/>
              <p:nvPr/>
            </p:nvSpPr>
            <p:spPr>
              <a:xfrm>
                <a:off x="3824076" y="3680150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6"/>
              <p:cNvSpPr/>
              <p:nvPr/>
            </p:nvSpPr>
            <p:spPr>
              <a:xfrm>
                <a:off x="3824076" y="3635739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7"/>
              <p:cNvSpPr/>
              <p:nvPr/>
            </p:nvSpPr>
            <p:spPr>
              <a:xfrm>
                <a:off x="3824076" y="3591329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8"/>
              <p:cNvSpPr/>
              <p:nvPr/>
            </p:nvSpPr>
            <p:spPr>
              <a:xfrm>
                <a:off x="3824076" y="3546918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89"/>
              <p:cNvSpPr/>
              <p:nvPr/>
            </p:nvSpPr>
            <p:spPr>
              <a:xfrm>
                <a:off x="4028842" y="350250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0"/>
              <p:cNvSpPr/>
              <p:nvPr/>
            </p:nvSpPr>
            <p:spPr>
              <a:xfrm>
                <a:off x="4028842" y="345809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1"/>
              <p:cNvSpPr/>
              <p:nvPr/>
            </p:nvSpPr>
            <p:spPr>
              <a:xfrm>
                <a:off x="4028842" y="341368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2"/>
              <p:cNvSpPr/>
              <p:nvPr/>
            </p:nvSpPr>
            <p:spPr>
              <a:xfrm>
                <a:off x="4028842" y="336927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3"/>
              <p:cNvSpPr/>
              <p:nvPr/>
            </p:nvSpPr>
            <p:spPr>
              <a:xfrm>
                <a:off x="4028842" y="332486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4"/>
              <p:cNvSpPr/>
              <p:nvPr/>
            </p:nvSpPr>
            <p:spPr>
              <a:xfrm>
                <a:off x="4028842" y="328045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5"/>
              <p:cNvSpPr/>
              <p:nvPr/>
            </p:nvSpPr>
            <p:spPr>
              <a:xfrm>
                <a:off x="4028842" y="323604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6"/>
              <p:cNvSpPr/>
              <p:nvPr/>
            </p:nvSpPr>
            <p:spPr>
              <a:xfrm>
                <a:off x="4028842" y="319163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7"/>
              <p:cNvSpPr/>
              <p:nvPr/>
            </p:nvSpPr>
            <p:spPr>
              <a:xfrm>
                <a:off x="4028842" y="314722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8"/>
              <p:cNvSpPr/>
              <p:nvPr/>
            </p:nvSpPr>
            <p:spPr>
              <a:xfrm>
                <a:off x="4028842" y="310280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99"/>
              <p:cNvSpPr/>
              <p:nvPr/>
            </p:nvSpPr>
            <p:spPr>
              <a:xfrm>
                <a:off x="4028842" y="305839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0"/>
              <p:cNvSpPr/>
              <p:nvPr/>
            </p:nvSpPr>
            <p:spPr>
              <a:xfrm>
                <a:off x="4028842" y="301398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1"/>
              <p:cNvSpPr/>
              <p:nvPr/>
            </p:nvSpPr>
            <p:spPr>
              <a:xfrm>
                <a:off x="4028842" y="296957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2"/>
              <p:cNvSpPr/>
              <p:nvPr/>
            </p:nvSpPr>
            <p:spPr>
              <a:xfrm>
                <a:off x="4028842" y="292516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3"/>
              <p:cNvSpPr/>
              <p:nvPr/>
            </p:nvSpPr>
            <p:spPr>
              <a:xfrm>
                <a:off x="3824076" y="2880754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4"/>
              <p:cNvSpPr/>
              <p:nvPr/>
            </p:nvSpPr>
            <p:spPr>
              <a:xfrm>
                <a:off x="3824076" y="2836343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5"/>
              <p:cNvSpPr/>
              <p:nvPr/>
            </p:nvSpPr>
            <p:spPr>
              <a:xfrm>
                <a:off x="3824076" y="2791933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6"/>
              <p:cNvSpPr/>
              <p:nvPr/>
            </p:nvSpPr>
            <p:spPr>
              <a:xfrm>
                <a:off x="3824076" y="2747522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7"/>
              <p:cNvSpPr/>
              <p:nvPr/>
            </p:nvSpPr>
            <p:spPr>
              <a:xfrm>
                <a:off x="3824076" y="2703111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8"/>
              <p:cNvSpPr/>
              <p:nvPr/>
            </p:nvSpPr>
            <p:spPr>
              <a:xfrm>
                <a:off x="3824076" y="2658700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09"/>
              <p:cNvSpPr/>
              <p:nvPr/>
            </p:nvSpPr>
            <p:spPr>
              <a:xfrm>
                <a:off x="3824076" y="2614289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0"/>
              <p:cNvSpPr/>
              <p:nvPr/>
            </p:nvSpPr>
            <p:spPr>
              <a:xfrm>
                <a:off x="3824076" y="2569878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1"/>
              <p:cNvSpPr/>
              <p:nvPr/>
            </p:nvSpPr>
            <p:spPr>
              <a:xfrm>
                <a:off x="3824076" y="2525467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2"/>
              <p:cNvSpPr/>
              <p:nvPr/>
            </p:nvSpPr>
            <p:spPr>
              <a:xfrm>
                <a:off x="3824076" y="2481056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3"/>
              <p:cNvSpPr/>
              <p:nvPr/>
            </p:nvSpPr>
            <p:spPr>
              <a:xfrm>
                <a:off x="3824076" y="2436645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4"/>
              <p:cNvSpPr/>
              <p:nvPr/>
            </p:nvSpPr>
            <p:spPr>
              <a:xfrm>
                <a:off x="3824076" y="2392235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5"/>
              <p:cNvSpPr/>
              <p:nvPr/>
            </p:nvSpPr>
            <p:spPr>
              <a:xfrm>
                <a:off x="3824076" y="2347824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6"/>
              <p:cNvSpPr/>
              <p:nvPr/>
            </p:nvSpPr>
            <p:spPr>
              <a:xfrm>
                <a:off x="4028842" y="2303413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7"/>
              <p:cNvSpPr/>
              <p:nvPr/>
            </p:nvSpPr>
            <p:spPr>
              <a:xfrm>
                <a:off x="4028842" y="225900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8"/>
              <p:cNvSpPr/>
              <p:nvPr/>
            </p:nvSpPr>
            <p:spPr>
              <a:xfrm>
                <a:off x="4028842" y="221459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19"/>
              <p:cNvSpPr/>
              <p:nvPr/>
            </p:nvSpPr>
            <p:spPr>
              <a:xfrm>
                <a:off x="4028842" y="217018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0"/>
              <p:cNvSpPr/>
              <p:nvPr/>
            </p:nvSpPr>
            <p:spPr>
              <a:xfrm>
                <a:off x="4028842" y="212576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1"/>
              <p:cNvSpPr/>
              <p:nvPr/>
            </p:nvSpPr>
            <p:spPr>
              <a:xfrm>
                <a:off x="4028842" y="208135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2"/>
              <p:cNvSpPr/>
              <p:nvPr/>
            </p:nvSpPr>
            <p:spPr>
              <a:xfrm>
                <a:off x="4028842" y="203694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3"/>
              <p:cNvSpPr/>
              <p:nvPr/>
            </p:nvSpPr>
            <p:spPr>
              <a:xfrm>
                <a:off x="4028842" y="199253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4"/>
              <p:cNvSpPr/>
              <p:nvPr/>
            </p:nvSpPr>
            <p:spPr>
              <a:xfrm>
                <a:off x="3414544" y="1948126"/>
                <a:ext cx="819063" cy="0"/>
              </a:xfrm>
              <a:custGeom>
                <a:avLst/>
                <a:gdLst/>
                <a:ahLst/>
                <a:cxnLst/>
                <a:rect l="0" t="0" r="0" b="0"/>
                <a:pathLst>
                  <a:path w="819063">
                    <a:moveTo>
                      <a:pt x="0" y="0"/>
                    </a:moveTo>
                    <a:lnTo>
                      <a:pt x="8190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5"/>
              <p:cNvSpPr/>
              <p:nvPr/>
            </p:nvSpPr>
            <p:spPr>
              <a:xfrm>
                <a:off x="3619310" y="1903715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6"/>
              <p:cNvSpPr/>
              <p:nvPr/>
            </p:nvSpPr>
            <p:spPr>
              <a:xfrm>
                <a:off x="3619310" y="1859304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7"/>
              <p:cNvSpPr/>
              <p:nvPr/>
            </p:nvSpPr>
            <p:spPr>
              <a:xfrm>
                <a:off x="3619310" y="1814893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8"/>
              <p:cNvSpPr/>
              <p:nvPr/>
            </p:nvSpPr>
            <p:spPr>
              <a:xfrm>
                <a:off x="3619310" y="1770482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29"/>
              <p:cNvSpPr/>
              <p:nvPr/>
            </p:nvSpPr>
            <p:spPr>
              <a:xfrm>
                <a:off x="3619310" y="1726071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0"/>
              <p:cNvSpPr/>
              <p:nvPr/>
            </p:nvSpPr>
            <p:spPr>
              <a:xfrm>
                <a:off x="3824076" y="1681660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1"/>
              <p:cNvSpPr/>
              <p:nvPr/>
            </p:nvSpPr>
            <p:spPr>
              <a:xfrm>
                <a:off x="4028842" y="163724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2"/>
              <p:cNvSpPr/>
              <p:nvPr/>
            </p:nvSpPr>
            <p:spPr>
              <a:xfrm>
                <a:off x="4028842" y="159283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3"/>
              <p:cNvSpPr/>
              <p:nvPr/>
            </p:nvSpPr>
            <p:spPr>
              <a:xfrm>
                <a:off x="3824076" y="1548428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4"/>
              <p:cNvSpPr/>
              <p:nvPr/>
            </p:nvSpPr>
            <p:spPr>
              <a:xfrm>
                <a:off x="4028842" y="150401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5"/>
              <p:cNvSpPr/>
              <p:nvPr/>
            </p:nvSpPr>
            <p:spPr>
              <a:xfrm>
                <a:off x="4028842" y="145960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6"/>
              <p:cNvSpPr/>
              <p:nvPr/>
            </p:nvSpPr>
            <p:spPr>
              <a:xfrm>
                <a:off x="4028842" y="141519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7"/>
              <p:cNvSpPr/>
              <p:nvPr/>
            </p:nvSpPr>
            <p:spPr>
              <a:xfrm>
                <a:off x="2185949" y="587931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8"/>
              <p:cNvSpPr/>
              <p:nvPr/>
            </p:nvSpPr>
            <p:spPr>
              <a:xfrm>
                <a:off x="2185949" y="7066481"/>
                <a:ext cx="1433361" cy="0"/>
              </a:xfrm>
              <a:custGeom>
                <a:avLst/>
                <a:gdLst/>
                <a:ahLst/>
                <a:cxnLst/>
                <a:rect l="0" t="0" r="0" b="0"/>
                <a:pathLst>
                  <a:path w="1433361">
                    <a:moveTo>
                      <a:pt x="0" y="0"/>
                    </a:moveTo>
                    <a:lnTo>
                      <a:pt x="1433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39"/>
              <p:cNvSpPr/>
              <p:nvPr/>
            </p:nvSpPr>
            <p:spPr>
              <a:xfrm>
                <a:off x="3619310" y="715530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0"/>
              <p:cNvSpPr/>
              <p:nvPr/>
            </p:nvSpPr>
            <p:spPr>
              <a:xfrm>
                <a:off x="3824076" y="712199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1"/>
              <p:cNvSpPr/>
              <p:nvPr/>
            </p:nvSpPr>
            <p:spPr>
              <a:xfrm>
                <a:off x="3619310" y="6988761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2"/>
              <p:cNvSpPr/>
              <p:nvPr/>
            </p:nvSpPr>
            <p:spPr>
              <a:xfrm>
                <a:off x="2185949" y="469213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3"/>
              <p:cNvSpPr/>
              <p:nvPr/>
            </p:nvSpPr>
            <p:spPr>
              <a:xfrm>
                <a:off x="2390715" y="6848127"/>
                <a:ext cx="10238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1023829">
                    <a:moveTo>
                      <a:pt x="0" y="0"/>
                    </a:moveTo>
                    <a:lnTo>
                      <a:pt x="1023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4"/>
              <p:cNvSpPr/>
              <p:nvPr/>
            </p:nvSpPr>
            <p:spPr>
              <a:xfrm>
                <a:off x="3414544" y="677410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5"/>
              <p:cNvSpPr/>
              <p:nvPr/>
            </p:nvSpPr>
            <p:spPr>
              <a:xfrm>
                <a:off x="3619310" y="6855529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6"/>
              <p:cNvSpPr/>
              <p:nvPr/>
            </p:nvSpPr>
            <p:spPr>
              <a:xfrm>
                <a:off x="3619310" y="669268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7"/>
              <p:cNvSpPr/>
              <p:nvPr/>
            </p:nvSpPr>
            <p:spPr>
              <a:xfrm>
                <a:off x="3824076" y="672229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8"/>
              <p:cNvSpPr/>
              <p:nvPr/>
            </p:nvSpPr>
            <p:spPr>
              <a:xfrm>
                <a:off x="3824076" y="656685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49"/>
              <p:cNvSpPr/>
              <p:nvPr/>
            </p:nvSpPr>
            <p:spPr>
              <a:xfrm>
                <a:off x="2390715" y="253615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0"/>
              <p:cNvSpPr/>
              <p:nvPr/>
            </p:nvSpPr>
            <p:spPr>
              <a:xfrm>
                <a:off x="2595481" y="337259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1"/>
              <p:cNvSpPr/>
              <p:nvPr/>
            </p:nvSpPr>
            <p:spPr>
              <a:xfrm>
                <a:off x="2800247" y="464163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2"/>
              <p:cNvSpPr/>
              <p:nvPr/>
            </p:nvSpPr>
            <p:spPr>
              <a:xfrm>
                <a:off x="3005013" y="599401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3"/>
              <p:cNvSpPr/>
              <p:nvPr/>
            </p:nvSpPr>
            <p:spPr>
              <a:xfrm>
                <a:off x="3209779" y="6178263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4"/>
              <p:cNvSpPr/>
              <p:nvPr/>
            </p:nvSpPr>
            <p:spPr>
              <a:xfrm>
                <a:off x="3824076" y="632259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5"/>
              <p:cNvSpPr/>
              <p:nvPr/>
            </p:nvSpPr>
            <p:spPr>
              <a:xfrm>
                <a:off x="3824076" y="603392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6"/>
              <p:cNvSpPr/>
              <p:nvPr/>
            </p:nvSpPr>
            <p:spPr>
              <a:xfrm>
                <a:off x="3209779" y="537015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7"/>
              <p:cNvSpPr/>
              <p:nvPr/>
            </p:nvSpPr>
            <p:spPr>
              <a:xfrm>
                <a:off x="3414544" y="492843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8"/>
              <p:cNvSpPr/>
              <p:nvPr/>
            </p:nvSpPr>
            <p:spPr>
              <a:xfrm>
                <a:off x="3619310" y="5745257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59"/>
              <p:cNvSpPr/>
              <p:nvPr/>
            </p:nvSpPr>
            <p:spPr>
              <a:xfrm>
                <a:off x="3619310" y="550099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0"/>
              <p:cNvSpPr/>
              <p:nvPr/>
            </p:nvSpPr>
            <p:spPr>
              <a:xfrm>
                <a:off x="3824076" y="510129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1"/>
              <p:cNvSpPr/>
              <p:nvPr/>
            </p:nvSpPr>
            <p:spPr>
              <a:xfrm>
                <a:off x="3619310" y="450421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2"/>
              <p:cNvSpPr/>
              <p:nvPr/>
            </p:nvSpPr>
            <p:spPr>
              <a:xfrm>
                <a:off x="3824076" y="459057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3"/>
              <p:cNvSpPr/>
              <p:nvPr/>
            </p:nvSpPr>
            <p:spPr>
              <a:xfrm>
                <a:off x="3824076" y="436851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4"/>
              <p:cNvSpPr/>
              <p:nvPr/>
            </p:nvSpPr>
            <p:spPr>
              <a:xfrm>
                <a:off x="3619310" y="396327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5"/>
              <p:cNvSpPr/>
              <p:nvPr/>
            </p:nvSpPr>
            <p:spPr>
              <a:xfrm>
                <a:off x="3824076" y="414646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6"/>
              <p:cNvSpPr/>
              <p:nvPr/>
            </p:nvSpPr>
            <p:spPr>
              <a:xfrm>
                <a:off x="3824076" y="401323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7"/>
              <p:cNvSpPr/>
              <p:nvPr/>
            </p:nvSpPr>
            <p:spPr>
              <a:xfrm>
                <a:off x="3824076" y="387999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8"/>
              <p:cNvSpPr/>
              <p:nvPr/>
            </p:nvSpPr>
            <p:spPr>
              <a:xfrm>
                <a:off x="3005013" y="3289249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69"/>
              <p:cNvSpPr/>
              <p:nvPr/>
            </p:nvSpPr>
            <p:spPr>
              <a:xfrm>
                <a:off x="3414544" y="3746767"/>
                <a:ext cx="614297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7">
                    <a:moveTo>
                      <a:pt x="0" y="0"/>
                    </a:moveTo>
                    <a:lnTo>
                      <a:pt x="614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0"/>
              <p:cNvSpPr/>
              <p:nvPr/>
            </p:nvSpPr>
            <p:spPr>
              <a:xfrm>
                <a:off x="3414544" y="2831732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1"/>
              <p:cNvSpPr/>
              <p:nvPr/>
            </p:nvSpPr>
            <p:spPr>
              <a:xfrm>
                <a:off x="3619310" y="354247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2"/>
              <p:cNvSpPr/>
              <p:nvPr/>
            </p:nvSpPr>
            <p:spPr>
              <a:xfrm>
                <a:off x="3824076" y="3258247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3"/>
              <p:cNvSpPr/>
              <p:nvPr/>
            </p:nvSpPr>
            <p:spPr>
              <a:xfrm>
                <a:off x="3619310" y="2660408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4"/>
              <p:cNvSpPr/>
              <p:nvPr/>
            </p:nvSpPr>
            <p:spPr>
              <a:xfrm>
                <a:off x="3824076" y="2947371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5"/>
              <p:cNvSpPr/>
              <p:nvPr/>
            </p:nvSpPr>
            <p:spPr>
              <a:xfrm>
                <a:off x="3619310" y="2292310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6"/>
              <p:cNvSpPr/>
              <p:nvPr/>
            </p:nvSpPr>
            <p:spPr>
              <a:xfrm>
                <a:off x="3824076" y="2236796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7"/>
              <p:cNvSpPr/>
              <p:nvPr/>
            </p:nvSpPr>
            <p:spPr>
              <a:xfrm>
                <a:off x="2800247" y="2103564"/>
                <a:ext cx="1228595" cy="0"/>
              </a:xfrm>
              <a:custGeom>
                <a:avLst/>
                <a:gdLst/>
                <a:ahLst/>
                <a:cxnLst/>
                <a:rect l="0" t="0" r="0" b="0"/>
                <a:pathLst>
                  <a:path w="1228595">
                    <a:moveTo>
                      <a:pt x="0" y="0"/>
                    </a:moveTo>
                    <a:lnTo>
                      <a:pt x="12285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8"/>
              <p:cNvSpPr/>
              <p:nvPr/>
            </p:nvSpPr>
            <p:spPr>
              <a:xfrm>
                <a:off x="2595481" y="1699702"/>
                <a:ext cx="40953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09531">
                    <a:moveTo>
                      <a:pt x="0" y="0"/>
                    </a:moveTo>
                    <a:lnTo>
                      <a:pt x="4095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79"/>
              <p:cNvSpPr/>
              <p:nvPr/>
            </p:nvSpPr>
            <p:spPr>
              <a:xfrm>
                <a:off x="3005013" y="1939799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0"/>
              <p:cNvSpPr/>
              <p:nvPr/>
            </p:nvSpPr>
            <p:spPr>
              <a:xfrm>
                <a:off x="3209779" y="2014742"/>
                <a:ext cx="819063" cy="0"/>
              </a:xfrm>
              <a:custGeom>
                <a:avLst/>
                <a:gdLst/>
                <a:ahLst/>
                <a:cxnLst/>
                <a:rect l="0" t="0" r="0" b="0"/>
                <a:pathLst>
                  <a:path w="819063">
                    <a:moveTo>
                      <a:pt x="0" y="0"/>
                    </a:moveTo>
                    <a:lnTo>
                      <a:pt x="8190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1"/>
              <p:cNvSpPr/>
              <p:nvPr/>
            </p:nvSpPr>
            <p:spPr>
              <a:xfrm>
                <a:off x="3209779" y="186485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2"/>
              <p:cNvSpPr/>
              <p:nvPr/>
            </p:nvSpPr>
            <p:spPr>
              <a:xfrm>
                <a:off x="3414544" y="1781585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3"/>
              <p:cNvSpPr/>
              <p:nvPr/>
            </p:nvSpPr>
            <p:spPr>
              <a:xfrm>
                <a:off x="3619310" y="161504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4"/>
              <p:cNvSpPr/>
              <p:nvPr/>
            </p:nvSpPr>
            <p:spPr>
              <a:xfrm>
                <a:off x="3824076" y="1615044"/>
                <a:ext cx="204765" cy="0"/>
              </a:xfrm>
              <a:custGeom>
                <a:avLst/>
                <a:gdLst/>
                <a:ahLst/>
                <a:cxnLst/>
                <a:rect l="0" t="0" r="0" b="0"/>
                <a:pathLst>
                  <a:path w="204765">
                    <a:moveTo>
                      <a:pt x="0" y="0"/>
                    </a:moveTo>
                    <a:lnTo>
                      <a:pt x="204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5"/>
              <p:cNvSpPr/>
              <p:nvPr/>
            </p:nvSpPr>
            <p:spPr>
              <a:xfrm>
                <a:off x="3005013" y="1459606"/>
                <a:ext cx="10238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1023829">
                    <a:moveTo>
                      <a:pt x="0" y="0"/>
                    </a:moveTo>
                    <a:lnTo>
                      <a:pt x="1023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6"/>
              <p:cNvSpPr/>
              <p:nvPr/>
            </p:nvSpPr>
            <p:spPr>
              <a:xfrm>
                <a:off x="3824076" y="7155302"/>
                <a:ext cx="0" cy="33308"/>
              </a:xfrm>
              <a:custGeom>
                <a:avLst/>
                <a:gdLst/>
                <a:ahLst/>
                <a:cxnLst/>
                <a:rect l="0" t="0" r="0" b="0"/>
                <a:pathLst>
                  <a:path h="33308">
                    <a:moveTo>
                      <a:pt x="0" y="0"/>
                    </a:moveTo>
                    <a:lnTo>
                      <a:pt x="0" y="33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7"/>
              <p:cNvSpPr/>
              <p:nvPr/>
            </p:nvSpPr>
            <p:spPr>
              <a:xfrm>
                <a:off x="4028842" y="7121994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8"/>
              <p:cNvSpPr/>
              <p:nvPr/>
            </p:nvSpPr>
            <p:spPr>
              <a:xfrm>
                <a:off x="4028842" y="7099789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89"/>
              <p:cNvSpPr/>
              <p:nvPr/>
            </p:nvSpPr>
            <p:spPr>
              <a:xfrm>
                <a:off x="3619310" y="7055378"/>
                <a:ext cx="0" cy="11102"/>
              </a:xfrm>
              <a:custGeom>
                <a:avLst/>
                <a:gdLst/>
                <a:ahLst/>
                <a:cxnLst/>
                <a:rect l="0" t="0" r="0" b="0"/>
                <a:pathLst>
                  <a:path h="11102">
                    <a:moveTo>
                      <a:pt x="0" y="111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0"/>
              <p:cNvSpPr/>
              <p:nvPr/>
            </p:nvSpPr>
            <p:spPr>
              <a:xfrm>
                <a:off x="4028842" y="6988761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1"/>
              <p:cNvSpPr/>
              <p:nvPr/>
            </p:nvSpPr>
            <p:spPr>
              <a:xfrm>
                <a:off x="4028842" y="6966556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2"/>
              <p:cNvSpPr/>
              <p:nvPr/>
            </p:nvSpPr>
            <p:spPr>
              <a:xfrm>
                <a:off x="3414544" y="6848127"/>
                <a:ext cx="0" cy="74018"/>
              </a:xfrm>
              <a:custGeom>
                <a:avLst/>
                <a:gdLst/>
                <a:ahLst/>
                <a:cxnLst/>
                <a:rect l="0" t="0" r="0" b="0"/>
                <a:pathLst>
                  <a:path h="74018">
                    <a:moveTo>
                      <a:pt x="0" y="0"/>
                    </a:moveTo>
                    <a:lnTo>
                      <a:pt x="0" y="740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3"/>
              <p:cNvSpPr/>
              <p:nvPr/>
            </p:nvSpPr>
            <p:spPr>
              <a:xfrm>
                <a:off x="4028842" y="6855529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4"/>
              <p:cNvSpPr/>
              <p:nvPr/>
            </p:nvSpPr>
            <p:spPr>
              <a:xfrm>
                <a:off x="4028842" y="6833323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5"/>
              <p:cNvSpPr/>
              <p:nvPr/>
            </p:nvSpPr>
            <p:spPr>
              <a:xfrm>
                <a:off x="3824076" y="6692689"/>
                <a:ext cx="0" cy="96223"/>
              </a:xfrm>
              <a:custGeom>
                <a:avLst/>
                <a:gdLst/>
                <a:ahLst/>
                <a:cxnLst/>
                <a:rect l="0" t="0" r="0" b="0"/>
                <a:pathLst>
                  <a:path h="96223">
                    <a:moveTo>
                      <a:pt x="0" y="0"/>
                    </a:moveTo>
                    <a:lnTo>
                      <a:pt x="0" y="96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6"/>
              <p:cNvSpPr/>
              <p:nvPr/>
            </p:nvSpPr>
            <p:spPr>
              <a:xfrm>
                <a:off x="4028842" y="6722296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7"/>
              <p:cNvSpPr/>
              <p:nvPr/>
            </p:nvSpPr>
            <p:spPr>
              <a:xfrm>
                <a:off x="4028842" y="6700091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8"/>
              <p:cNvSpPr/>
              <p:nvPr/>
            </p:nvSpPr>
            <p:spPr>
              <a:xfrm>
                <a:off x="4028842" y="6566858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0"/>
                    </a:moveTo>
                    <a:lnTo>
                      <a:pt x="0" y="88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199"/>
              <p:cNvSpPr/>
              <p:nvPr/>
            </p:nvSpPr>
            <p:spPr>
              <a:xfrm>
                <a:off x="4028842" y="6566858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0"/>
                    </a:moveTo>
                    <a:lnTo>
                      <a:pt x="0" y="44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0"/>
              <p:cNvSpPr/>
              <p:nvPr/>
            </p:nvSpPr>
            <p:spPr>
              <a:xfrm>
                <a:off x="4028842" y="656685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1"/>
              <p:cNvSpPr/>
              <p:nvPr/>
            </p:nvSpPr>
            <p:spPr>
              <a:xfrm>
                <a:off x="4028842" y="6522447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444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2"/>
              <p:cNvSpPr/>
              <p:nvPr/>
            </p:nvSpPr>
            <p:spPr>
              <a:xfrm>
                <a:off x="4028842" y="6478036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888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3"/>
              <p:cNvSpPr/>
              <p:nvPr/>
            </p:nvSpPr>
            <p:spPr>
              <a:xfrm>
                <a:off x="3209779" y="5994014"/>
                <a:ext cx="0" cy="439611"/>
              </a:xfrm>
              <a:custGeom>
                <a:avLst/>
                <a:gdLst/>
                <a:ahLst/>
                <a:cxnLst/>
                <a:rect l="0" t="0" r="0" b="0"/>
                <a:pathLst>
                  <a:path h="439611">
                    <a:moveTo>
                      <a:pt x="0" y="0"/>
                    </a:moveTo>
                    <a:lnTo>
                      <a:pt x="0" y="439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4"/>
              <p:cNvSpPr/>
              <p:nvPr/>
            </p:nvSpPr>
            <p:spPr>
              <a:xfrm>
                <a:off x="4028842" y="6322598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0"/>
                    </a:moveTo>
                    <a:lnTo>
                      <a:pt x="0" y="66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5"/>
              <p:cNvSpPr/>
              <p:nvPr/>
            </p:nvSpPr>
            <p:spPr>
              <a:xfrm>
                <a:off x="4028842" y="6322598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6"/>
              <p:cNvSpPr/>
              <p:nvPr/>
            </p:nvSpPr>
            <p:spPr>
              <a:xfrm>
                <a:off x="4028842" y="6300393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7"/>
              <p:cNvSpPr/>
              <p:nvPr/>
            </p:nvSpPr>
            <p:spPr>
              <a:xfrm>
                <a:off x="4028842" y="6255982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66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8"/>
              <p:cNvSpPr/>
              <p:nvPr/>
            </p:nvSpPr>
            <p:spPr>
              <a:xfrm>
                <a:off x="4028842" y="6033927"/>
                <a:ext cx="0" cy="177643"/>
              </a:xfrm>
              <a:custGeom>
                <a:avLst/>
                <a:gdLst/>
                <a:ahLst/>
                <a:cxnLst/>
                <a:rect l="0" t="0" r="0" b="0"/>
                <a:pathLst>
                  <a:path h="177643">
                    <a:moveTo>
                      <a:pt x="0" y="0"/>
                    </a:moveTo>
                    <a:lnTo>
                      <a:pt x="0" y="1776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09"/>
              <p:cNvSpPr/>
              <p:nvPr/>
            </p:nvSpPr>
            <p:spPr>
              <a:xfrm>
                <a:off x="4028842" y="6033927"/>
                <a:ext cx="0" cy="133232"/>
              </a:xfrm>
              <a:custGeom>
                <a:avLst/>
                <a:gdLst/>
                <a:ahLst/>
                <a:cxnLst/>
                <a:rect l="0" t="0" r="0" b="0"/>
                <a:pathLst>
                  <a:path h="133232">
                    <a:moveTo>
                      <a:pt x="0" y="0"/>
                    </a:moveTo>
                    <a:lnTo>
                      <a:pt x="0" y="133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l210"/>
              <p:cNvSpPr/>
              <p:nvPr/>
            </p:nvSpPr>
            <p:spPr>
              <a:xfrm>
                <a:off x="4028842" y="6033927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0"/>
                    </a:moveTo>
                    <a:lnTo>
                      <a:pt x="0" y="88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l211"/>
              <p:cNvSpPr/>
              <p:nvPr/>
            </p:nvSpPr>
            <p:spPr>
              <a:xfrm>
                <a:off x="4028842" y="6033927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0"/>
                    </a:moveTo>
                    <a:lnTo>
                      <a:pt x="0" y="44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l212"/>
              <p:cNvSpPr/>
              <p:nvPr/>
            </p:nvSpPr>
            <p:spPr>
              <a:xfrm>
                <a:off x="4028842" y="6033927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l213"/>
              <p:cNvSpPr/>
              <p:nvPr/>
            </p:nvSpPr>
            <p:spPr>
              <a:xfrm>
                <a:off x="4028842" y="5989517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444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l214"/>
              <p:cNvSpPr/>
              <p:nvPr/>
            </p:nvSpPr>
            <p:spPr>
              <a:xfrm>
                <a:off x="4028842" y="5945106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888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l215"/>
              <p:cNvSpPr/>
              <p:nvPr/>
            </p:nvSpPr>
            <p:spPr>
              <a:xfrm>
                <a:off x="4028842" y="5900695"/>
                <a:ext cx="0" cy="133232"/>
              </a:xfrm>
              <a:custGeom>
                <a:avLst/>
                <a:gdLst/>
                <a:ahLst/>
                <a:cxnLst/>
                <a:rect l="0" t="0" r="0" b="0"/>
                <a:pathLst>
                  <a:path h="133232">
                    <a:moveTo>
                      <a:pt x="0" y="1332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l216"/>
              <p:cNvSpPr/>
              <p:nvPr/>
            </p:nvSpPr>
            <p:spPr>
              <a:xfrm>
                <a:off x="4028842" y="5856284"/>
                <a:ext cx="0" cy="177643"/>
              </a:xfrm>
              <a:custGeom>
                <a:avLst/>
                <a:gdLst/>
                <a:ahLst/>
                <a:cxnLst/>
                <a:rect l="0" t="0" r="0" b="0"/>
                <a:pathLst>
                  <a:path h="177643">
                    <a:moveTo>
                      <a:pt x="0" y="1776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l217"/>
              <p:cNvSpPr/>
              <p:nvPr/>
            </p:nvSpPr>
            <p:spPr>
              <a:xfrm>
                <a:off x="3414544" y="5370154"/>
                <a:ext cx="0" cy="441718"/>
              </a:xfrm>
              <a:custGeom>
                <a:avLst/>
                <a:gdLst/>
                <a:ahLst/>
                <a:cxnLst/>
                <a:rect l="0" t="0" r="0" b="0"/>
                <a:pathLst>
                  <a:path h="441718">
                    <a:moveTo>
                      <a:pt x="0" y="0"/>
                    </a:moveTo>
                    <a:lnTo>
                      <a:pt x="0" y="4417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l218"/>
              <p:cNvSpPr/>
              <p:nvPr/>
            </p:nvSpPr>
            <p:spPr>
              <a:xfrm>
                <a:off x="4028842" y="5745257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l219"/>
              <p:cNvSpPr/>
              <p:nvPr/>
            </p:nvSpPr>
            <p:spPr>
              <a:xfrm>
                <a:off x="4028842" y="5723051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l220"/>
              <p:cNvSpPr/>
              <p:nvPr/>
            </p:nvSpPr>
            <p:spPr>
              <a:xfrm>
                <a:off x="3824076" y="5500997"/>
                <a:ext cx="0" cy="177643"/>
              </a:xfrm>
              <a:custGeom>
                <a:avLst/>
                <a:gdLst/>
                <a:ahLst/>
                <a:cxnLst/>
                <a:rect l="0" t="0" r="0" b="0"/>
                <a:pathLst>
                  <a:path h="177643">
                    <a:moveTo>
                      <a:pt x="0" y="0"/>
                    </a:moveTo>
                    <a:lnTo>
                      <a:pt x="0" y="1776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l221"/>
              <p:cNvSpPr/>
              <p:nvPr/>
            </p:nvSpPr>
            <p:spPr>
              <a:xfrm>
                <a:off x="3824076" y="5500997"/>
                <a:ext cx="0" cy="133232"/>
              </a:xfrm>
              <a:custGeom>
                <a:avLst/>
                <a:gdLst/>
                <a:ahLst/>
                <a:cxnLst/>
                <a:rect l="0" t="0" r="0" b="0"/>
                <a:pathLst>
                  <a:path h="133232">
                    <a:moveTo>
                      <a:pt x="0" y="0"/>
                    </a:moveTo>
                    <a:lnTo>
                      <a:pt x="0" y="133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l222"/>
              <p:cNvSpPr/>
              <p:nvPr/>
            </p:nvSpPr>
            <p:spPr>
              <a:xfrm>
                <a:off x="3824076" y="5500997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0"/>
                    </a:moveTo>
                    <a:lnTo>
                      <a:pt x="0" y="88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l223"/>
              <p:cNvSpPr/>
              <p:nvPr/>
            </p:nvSpPr>
            <p:spPr>
              <a:xfrm>
                <a:off x="3824076" y="5500997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0"/>
                    </a:moveTo>
                    <a:lnTo>
                      <a:pt x="0" y="44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l224"/>
              <p:cNvSpPr/>
              <p:nvPr/>
            </p:nvSpPr>
            <p:spPr>
              <a:xfrm>
                <a:off x="3824076" y="5500997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l225"/>
              <p:cNvSpPr/>
              <p:nvPr/>
            </p:nvSpPr>
            <p:spPr>
              <a:xfrm>
                <a:off x="3824076" y="5456586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444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l226"/>
              <p:cNvSpPr/>
              <p:nvPr/>
            </p:nvSpPr>
            <p:spPr>
              <a:xfrm>
                <a:off x="4028842" y="5101299"/>
                <a:ext cx="0" cy="310876"/>
              </a:xfrm>
              <a:custGeom>
                <a:avLst/>
                <a:gdLst/>
                <a:ahLst/>
                <a:cxnLst/>
                <a:rect l="0" t="0" r="0" b="0"/>
                <a:pathLst>
                  <a:path h="310876">
                    <a:moveTo>
                      <a:pt x="0" y="0"/>
                    </a:moveTo>
                    <a:lnTo>
                      <a:pt x="0" y="3108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l227"/>
              <p:cNvSpPr/>
              <p:nvPr/>
            </p:nvSpPr>
            <p:spPr>
              <a:xfrm>
                <a:off x="4028842" y="5101299"/>
                <a:ext cx="0" cy="266465"/>
              </a:xfrm>
              <a:custGeom>
                <a:avLst/>
                <a:gdLst/>
                <a:ahLst/>
                <a:cxnLst/>
                <a:rect l="0" t="0" r="0" b="0"/>
                <a:pathLst>
                  <a:path h="266465">
                    <a:moveTo>
                      <a:pt x="0" y="0"/>
                    </a:moveTo>
                    <a:lnTo>
                      <a:pt x="0" y="2664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l228"/>
              <p:cNvSpPr/>
              <p:nvPr/>
            </p:nvSpPr>
            <p:spPr>
              <a:xfrm>
                <a:off x="4028842" y="5101299"/>
                <a:ext cx="0" cy="222054"/>
              </a:xfrm>
              <a:custGeom>
                <a:avLst/>
                <a:gdLst/>
                <a:ahLst/>
                <a:cxnLst/>
                <a:rect l="0" t="0" r="0" b="0"/>
                <a:pathLst>
                  <a:path h="222054">
                    <a:moveTo>
                      <a:pt x="0" y="0"/>
                    </a:moveTo>
                    <a:lnTo>
                      <a:pt x="0" y="2220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l229"/>
              <p:cNvSpPr/>
              <p:nvPr/>
            </p:nvSpPr>
            <p:spPr>
              <a:xfrm>
                <a:off x="4028842" y="5101299"/>
                <a:ext cx="0" cy="177643"/>
              </a:xfrm>
              <a:custGeom>
                <a:avLst/>
                <a:gdLst/>
                <a:ahLst/>
                <a:cxnLst/>
                <a:rect l="0" t="0" r="0" b="0"/>
                <a:pathLst>
                  <a:path h="177643">
                    <a:moveTo>
                      <a:pt x="0" y="0"/>
                    </a:moveTo>
                    <a:lnTo>
                      <a:pt x="0" y="1776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l230"/>
              <p:cNvSpPr/>
              <p:nvPr/>
            </p:nvSpPr>
            <p:spPr>
              <a:xfrm>
                <a:off x="4028842" y="5101299"/>
                <a:ext cx="0" cy="133232"/>
              </a:xfrm>
              <a:custGeom>
                <a:avLst/>
                <a:gdLst/>
                <a:ahLst/>
                <a:cxnLst/>
                <a:rect l="0" t="0" r="0" b="0"/>
                <a:pathLst>
                  <a:path h="133232">
                    <a:moveTo>
                      <a:pt x="0" y="0"/>
                    </a:moveTo>
                    <a:lnTo>
                      <a:pt x="0" y="133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l231"/>
              <p:cNvSpPr/>
              <p:nvPr/>
            </p:nvSpPr>
            <p:spPr>
              <a:xfrm>
                <a:off x="4028842" y="5101299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0"/>
                    </a:moveTo>
                    <a:lnTo>
                      <a:pt x="0" y="88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l232"/>
              <p:cNvSpPr/>
              <p:nvPr/>
            </p:nvSpPr>
            <p:spPr>
              <a:xfrm>
                <a:off x="4028842" y="5101299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0"/>
                    </a:moveTo>
                    <a:lnTo>
                      <a:pt x="0" y="44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l233"/>
              <p:cNvSpPr/>
              <p:nvPr/>
            </p:nvSpPr>
            <p:spPr>
              <a:xfrm>
                <a:off x="4028842" y="510129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l234"/>
              <p:cNvSpPr/>
              <p:nvPr/>
            </p:nvSpPr>
            <p:spPr>
              <a:xfrm>
                <a:off x="4028842" y="5056888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444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l235"/>
              <p:cNvSpPr/>
              <p:nvPr/>
            </p:nvSpPr>
            <p:spPr>
              <a:xfrm>
                <a:off x="4028842" y="5012477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888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l236"/>
              <p:cNvSpPr/>
              <p:nvPr/>
            </p:nvSpPr>
            <p:spPr>
              <a:xfrm>
                <a:off x="4028842" y="4968066"/>
                <a:ext cx="0" cy="133232"/>
              </a:xfrm>
              <a:custGeom>
                <a:avLst/>
                <a:gdLst/>
                <a:ahLst/>
                <a:cxnLst/>
                <a:rect l="0" t="0" r="0" b="0"/>
                <a:pathLst>
                  <a:path h="133232">
                    <a:moveTo>
                      <a:pt x="0" y="1332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l237"/>
              <p:cNvSpPr/>
              <p:nvPr/>
            </p:nvSpPr>
            <p:spPr>
              <a:xfrm>
                <a:off x="4028842" y="4923655"/>
                <a:ext cx="0" cy="177643"/>
              </a:xfrm>
              <a:custGeom>
                <a:avLst/>
                <a:gdLst/>
                <a:ahLst/>
                <a:cxnLst/>
                <a:rect l="0" t="0" r="0" b="0"/>
                <a:pathLst>
                  <a:path h="177643">
                    <a:moveTo>
                      <a:pt x="0" y="1776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l238"/>
              <p:cNvSpPr/>
              <p:nvPr/>
            </p:nvSpPr>
            <p:spPr>
              <a:xfrm>
                <a:off x="4028842" y="4879244"/>
                <a:ext cx="0" cy="222054"/>
              </a:xfrm>
              <a:custGeom>
                <a:avLst/>
                <a:gdLst/>
                <a:ahLst/>
                <a:cxnLst/>
                <a:rect l="0" t="0" r="0" b="0"/>
                <a:pathLst>
                  <a:path h="222054">
                    <a:moveTo>
                      <a:pt x="0" y="2220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l239"/>
              <p:cNvSpPr/>
              <p:nvPr/>
            </p:nvSpPr>
            <p:spPr>
              <a:xfrm>
                <a:off x="4028842" y="4834833"/>
                <a:ext cx="0" cy="266465"/>
              </a:xfrm>
              <a:custGeom>
                <a:avLst/>
                <a:gdLst/>
                <a:ahLst/>
                <a:cxnLst/>
                <a:rect l="0" t="0" r="0" b="0"/>
                <a:pathLst>
                  <a:path h="266465">
                    <a:moveTo>
                      <a:pt x="0" y="2664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l240"/>
              <p:cNvSpPr/>
              <p:nvPr/>
            </p:nvSpPr>
            <p:spPr>
              <a:xfrm>
                <a:off x="4028842" y="4790423"/>
                <a:ext cx="0" cy="310876"/>
              </a:xfrm>
              <a:custGeom>
                <a:avLst/>
                <a:gdLst/>
                <a:ahLst/>
                <a:cxnLst/>
                <a:rect l="0" t="0" r="0" b="0"/>
                <a:pathLst>
                  <a:path h="310876">
                    <a:moveTo>
                      <a:pt x="0" y="3108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l241"/>
              <p:cNvSpPr/>
              <p:nvPr/>
            </p:nvSpPr>
            <p:spPr>
              <a:xfrm>
                <a:off x="3824076" y="4504219"/>
                <a:ext cx="0" cy="241792"/>
              </a:xfrm>
              <a:custGeom>
                <a:avLst/>
                <a:gdLst/>
                <a:ahLst/>
                <a:cxnLst/>
                <a:rect l="0" t="0" r="0" b="0"/>
                <a:pathLst>
                  <a:path h="241792">
                    <a:moveTo>
                      <a:pt x="0" y="0"/>
                    </a:moveTo>
                    <a:lnTo>
                      <a:pt x="0" y="2417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l242"/>
              <p:cNvSpPr/>
              <p:nvPr/>
            </p:nvSpPr>
            <p:spPr>
              <a:xfrm>
                <a:off x="3824076" y="4504219"/>
                <a:ext cx="0" cy="197381"/>
              </a:xfrm>
              <a:custGeom>
                <a:avLst/>
                <a:gdLst/>
                <a:ahLst/>
                <a:cxnLst/>
                <a:rect l="0" t="0" r="0" b="0"/>
                <a:pathLst>
                  <a:path h="197381">
                    <a:moveTo>
                      <a:pt x="0" y="0"/>
                    </a:moveTo>
                    <a:lnTo>
                      <a:pt x="0" y="197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pl243"/>
              <p:cNvSpPr/>
              <p:nvPr/>
            </p:nvSpPr>
            <p:spPr>
              <a:xfrm>
                <a:off x="3824076" y="4504219"/>
                <a:ext cx="0" cy="152970"/>
              </a:xfrm>
              <a:custGeom>
                <a:avLst/>
                <a:gdLst/>
                <a:ahLst/>
                <a:cxnLst/>
                <a:rect l="0" t="0" r="0" b="0"/>
                <a:pathLst>
                  <a:path h="152970">
                    <a:moveTo>
                      <a:pt x="0" y="0"/>
                    </a:moveTo>
                    <a:lnTo>
                      <a:pt x="0" y="1529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pl244"/>
              <p:cNvSpPr/>
              <p:nvPr/>
            </p:nvSpPr>
            <p:spPr>
              <a:xfrm>
                <a:off x="4028842" y="4590574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pl245"/>
              <p:cNvSpPr/>
              <p:nvPr/>
            </p:nvSpPr>
            <p:spPr>
              <a:xfrm>
                <a:off x="4028842" y="4568368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pl246"/>
              <p:cNvSpPr/>
              <p:nvPr/>
            </p:nvSpPr>
            <p:spPr>
              <a:xfrm>
                <a:off x="3824076" y="4504219"/>
                <a:ext cx="0" cy="19738"/>
              </a:xfrm>
              <a:custGeom>
                <a:avLst/>
                <a:gdLst/>
                <a:ahLst/>
                <a:cxnLst/>
                <a:rect l="0" t="0" r="0" b="0"/>
                <a:pathLst>
                  <a:path h="19738">
                    <a:moveTo>
                      <a:pt x="0" y="0"/>
                    </a:moveTo>
                    <a:lnTo>
                      <a:pt x="0" y="197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pl247"/>
              <p:cNvSpPr/>
              <p:nvPr/>
            </p:nvSpPr>
            <p:spPr>
              <a:xfrm>
                <a:off x="3824076" y="4479546"/>
                <a:ext cx="0" cy="24672"/>
              </a:xfrm>
              <a:custGeom>
                <a:avLst/>
                <a:gdLst/>
                <a:ahLst/>
                <a:cxnLst/>
                <a:rect l="0" t="0" r="0" b="0"/>
                <a:pathLst>
                  <a:path h="24672">
                    <a:moveTo>
                      <a:pt x="0" y="246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pl248"/>
              <p:cNvSpPr/>
              <p:nvPr/>
            </p:nvSpPr>
            <p:spPr>
              <a:xfrm>
                <a:off x="4028842" y="4368519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0"/>
                    </a:moveTo>
                    <a:lnTo>
                      <a:pt x="0" y="66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pl249"/>
              <p:cNvSpPr/>
              <p:nvPr/>
            </p:nvSpPr>
            <p:spPr>
              <a:xfrm>
                <a:off x="4028842" y="4368519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pl250"/>
              <p:cNvSpPr/>
              <p:nvPr/>
            </p:nvSpPr>
            <p:spPr>
              <a:xfrm>
                <a:off x="4028842" y="4346314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pl251"/>
              <p:cNvSpPr/>
              <p:nvPr/>
            </p:nvSpPr>
            <p:spPr>
              <a:xfrm>
                <a:off x="4028842" y="4301903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66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pl252"/>
              <p:cNvSpPr/>
              <p:nvPr/>
            </p:nvSpPr>
            <p:spPr>
              <a:xfrm>
                <a:off x="3824076" y="4257492"/>
                <a:ext cx="0" cy="246727"/>
              </a:xfrm>
              <a:custGeom>
                <a:avLst/>
                <a:gdLst/>
                <a:ahLst/>
                <a:cxnLst/>
                <a:rect l="0" t="0" r="0" b="0"/>
                <a:pathLst>
                  <a:path h="246727">
                    <a:moveTo>
                      <a:pt x="0" y="2467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pl253"/>
              <p:cNvSpPr/>
              <p:nvPr/>
            </p:nvSpPr>
            <p:spPr>
              <a:xfrm>
                <a:off x="3824076" y="4213081"/>
                <a:ext cx="0" cy="291138"/>
              </a:xfrm>
              <a:custGeom>
                <a:avLst/>
                <a:gdLst/>
                <a:ahLst/>
                <a:cxnLst/>
                <a:rect l="0" t="0" r="0" b="0"/>
                <a:pathLst>
                  <a:path h="291138">
                    <a:moveTo>
                      <a:pt x="0" y="2911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pl254"/>
              <p:cNvSpPr/>
              <p:nvPr/>
            </p:nvSpPr>
            <p:spPr>
              <a:xfrm>
                <a:off x="4028842" y="4146465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pl255"/>
              <p:cNvSpPr/>
              <p:nvPr/>
            </p:nvSpPr>
            <p:spPr>
              <a:xfrm>
                <a:off x="4028842" y="4124259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pl256"/>
              <p:cNvSpPr/>
              <p:nvPr/>
            </p:nvSpPr>
            <p:spPr>
              <a:xfrm>
                <a:off x="4028842" y="4013232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0"/>
                    </a:moveTo>
                    <a:lnTo>
                      <a:pt x="0" y="66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pl257"/>
              <p:cNvSpPr/>
              <p:nvPr/>
            </p:nvSpPr>
            <p:spPr>
              <a:xfrm>
                <a:off x="4028842" y="4013232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pl258"/>
              <p:cNvSpPr/>
              <p:nvPr/>
            </p:nvSpPr>
            <p:spPr>
              <a:xfrm>
                <a:off x="4028842" y="3991027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pl259"/>
              <p:cNvSpPr/>
              <p:nvPr/>
            </p:nvSpPr>
            <p:spPr>
              <a:xfrm>
                <a:off x="4028842" y="3946616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66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l260"/>
              <p:cNvSpPr/>
              <p:nvPr/>
            </p:nvSpPr>
            <p:spPr>
              <a:xfrm>
                <a:off x="4028842" y="3879999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l261"/>
              <p:cNvSpPr/>
              <p:nvPr/>
            </p:nvSpPr>
            <p:spPr>
              <a:xfrm>
                <a:off x="4028842" y="3857794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l262"/>
              <p:cNvSpPr/>
              <p:nvPr/>
            </p:nvSpPr>
            <p:spPr>
              <a:xfrm>
                <a:off x="3824076" y="3813383"/>
                <a:ext cx="0" cy="149886"/>
              </a:xfrm>
              <a:custGeom>
                <a:avLst/>
                <a:gdLst/>
                <a:ahLst/>
                <a:cxnLst/>
                <a:rect l="0" t="0" r="0" b="0"/>
                <a:pathLst>
                  <a:path h="149886">
                    <a:moveTo>
                      <a:pt x="0" y="1498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pl263"/>
              <p:cNvSpPr/>
              <p:nvPr/>
            </p:nvSpPr>
            <p:spPr>
              <a:xfrm>
                <a:off x="4028842" y="3746767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l264"/>
              <p:cNvSpPr/>
              <p:nvPr/>
            </p:nvSpPr>
            <p:spPr>
              <a:xfrm>
                <a:off x="4028842" y="3724561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l265"/>
              <p:cNvSpPr/>
              <p:nvPr/>
            </p:nvSpPr>
            <p:spPr>
              <a:xfrm>
                <a:off x="3824076" y="3542477"/>
                <a:ext cx="0" cy="137673"/>
              </a:xfrm>
              <a:custGeom>
                <a:avLst/>
                <a:gdLst/>
                <a:ahLst/>
                <a:cxnLst/>
                <a:rect l="0" t="0" r="0" b="0"/>
                <a:pathLst>
                  <a:path h="137673">
                    <a:moveTo>
                      <a:pt x="0" y="0"/>
                    </a:moveTo>
                    <a:lnTo>
                      <a:pt x="0" y="1376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pl266"/>
              <p:cNvSpPr/>
              <p:nvPr/>
            </p:nvSpPr>
            <p:spPr>
              <a:xfrm>
                <a:off x="3824076" y="3542477"/>
                <a:ext cx="0" cy="93262"/>
              </a:xfrm>
              <a:custGeom>
                <a:avLst/>
                <a:gdLst/>
                <a:ahLst/>
                <a:cxnLst/>
                <a:rect l="0" t="0" r="0" b="0"/>
                <a:pathLst>
                  <a:path h="93262">
                    <a:moveTo>
                      <a:pt x="0" y="0"/>
                    </a:moveTo>
                    <a:lnTo>
                      <a:pt x="0" y="93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l267"/>
              <p:cNvSpPr/>
              <p:nvPr/>
            </p:nvSpPr>
            <p:spPr>
              <a:xfrm>
                <a:off x="3824076" y="3542477"/>
                <a:ext cx="0" cy="48851"/>
              </a:xfrm>
              <a:custGeom>
                <a:avLst/>
                <a:gdLst/>
                <a:ahLst/>
                <a:cxnLst/>
                <a:rect l="0" t="0" r="0" b="0"/>
                <a:pathLst>
                  <a:path h="48851">
                    <a:moveTo>
                      <a:pt x="0" y="0"/>
                    </a:moveTo>
                    <a:lnTo>
                      <a:pt x="0" y="4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pl268"/>
              <p:cNvSpPr/>
              <p:nvPr/>
            </p:nvSpPr>
            <p:spPr>
              <a:xfrm>
                <a:off x="3824076" y="3542477"/>
                <a:ext cx="0" cy="4441"/>
              </a:xfrm>
              <a:custGeom>
                <a:avLst/>
                <a:gdLst/>
                <a:ahLst/>
                <a:cxnLst/>
                <a:rect l="0" t="0" r="0" b="0"/>
                <a:pathLst>
                  <a:path h="4441">
                    <a:moveTo>
                      <a:pt x="0" y="0"/>
                    </a:moveTo>
                    <a:lnTo>
                      <a:pt x="0" y="4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pl269"/>
              <p:cNvSpPr/>
              <p:nvPr/>
            </p:nvSpPr>
            <p:spPr>
              <a:xfrm>
                <a:off x="4028842" y="3258247"/>
                <a:ext cx="0" cy="244259"/>
              </a:xfrm>
              <a:custGeom>
                <a:avLst/>
                <a:gdLst/>
                <a:ahLst/>
                <a:cxnLst/>
                <a:rect l="0" t="0" r="0" b="0"/>
                <a:pathLst>
                  <a:path h="244259">
                    <a:moveTo>
                      <a:pt x="0" y="0"/>
                    </a:moveTo>
                    <a:lnTo>
                      <a:pt x="0" y="244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pl270"/>
              <p:cNvSpPr/>
              <p:nvPr/>
            </p:nvSpPr>
            <p:spPr>
              <a:xfrm>
                <a:off x="4028842" y="3258247"/>
                <a:ext cx="0" cy="199848"/>
              </a:xfrm>
              <a:custGeom>
                <a:avLst/>
                <a:gdLst/>
                <a:ahLst/>
                <a:cxnLst/>
                <a:rect l="0" t="0" r="0" b="0"/>
                <a:pathLst>
                  <a:path h="199848">
                    <a:moveTo>
                      <a:pt x="0" y="0"/>
                    </a:moveTo>
                    <a:lnTo>
                      <a:pt x="0" y="1998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pl271"/>
              <p:cNvSpPr/>
              <p:nvPr/>
            </p:nvSpPr>
            <p:spPr>
              <a:xfrm>
                <a:off x="4028842" y="3258247"/>
                <a:ext cx="0" cy="155438"/>
              </a:xfrm>
              <a:custGeom>
                <a:avLst/>
                <a:gdLst/>
                <a:ahLst/>
                <a:cxnLst/>
                <a:rect l="0" t="0" r="0" b="0"/>
                <a:pathLst>
                  <a:path h="155438">
                    <a:moveTo>
                      <a:pt x="0" y="0"/>
                    </a:moveTo>
                    <a:lnTo>
                      <a:pt x="0" y="1554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pl272"/>
              <p:cNvSpPr/>
              <p:nvPr/>
            </p:nvSpPr>
            <p:spPr>
              <a:xfrm>
                <a:off x="4028842" y="3258247"/>
                <a:ext cx="0" cy="111027"/>
              </a:xfrm>
              <a:custGeom>
                <a:avLst/>
                <a:gdLst/>
                <a:ahLst/>
                <a:cxnLst/>
                <a:rect l="0" t="0" r="0" b="0"/>
                <a:pathLst>
                  <a:path h="111027">
                    <a:moveTo>
                      <a:pt x="0" y="0"/>
                    </a:moveTo>
                    <a:lnTo>
                      <a:pt x="0" y="1110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pl273"/>
              <p:cNvSpPr/>
              <p:nvPr/>
            </p:nvSpPr>
            <p:spPr>
              <a:xfrm>
                <a:off x="4028842" y="3258247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0"/>
                    </a:moveTo>
                    <a:lnTo>
                      <a:pt x="0" y="66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pl274"/>
              <p:cNvSpPr/>
              <p:nvPr/>
            </p:nvSpPr>
            <p:spPr>
              <a:xfrm>
                <a:off x="4028842" y="3258247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pl275"/>
              <p:cNvSpPr/>
              <p:nvPr/>
            </p:nvSpPr>
            <p:spPr>
              <a:xfrm>
                <a:off x="4028842" y="3236041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pl276"/>
              <p:cNvSpPr/>
              <p:nvPr/>
            </p:nvSpPr>
            <p:spPr>
              <a:xfrm>
                <a:off x="4028842" y="3191631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66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pl277"/>
              <p:cNvSpPr/>
              <p:nvPr/>
            </p:nvSpPr>
            <p:spPr>
              <a:xfrm>
                <a:off x="4028842" y="3147220"/>
                <a:ext cx="0" cy="111027"/>
              </a:xfrm>
              <a:custGeom>
                <a:avLst/>
                <a:gdLst/>
                <a:ahLst/>
                <a:cxnLst/>
                <a:rect l="0" t="0" r="0" b="0"/>
                <a:pathLst>
                  <a:path h="111027">
                    <a:moveTo>
                      <a:pt x="0" y="1110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pl278"/>
              <p:cNvSpPr/>
              <p:nvPr/>
            </p:nvSpPr>
            <p:spPr>
              <a:xfrm>
                <a:off x="4028842" y="3102809"/>
                <a:ext cx="0" cy="155438"/>
              </a:xfrm>
              <a:custGeom>
                <a:avLst/>
                <a:gdLst/>
                <a:ahLst/>
                <a:cxnLst/>
                <a:rect l="0" t="0" r="0" b="0"/>
                <a:pathLst>
                  <a:path h="155438">
                    <a:moveTo>
                      <a:pt x="0" y="1554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pl279"/>
              <p:cNvSpPr/>
              <p:nvPr/>
            </p:nvSpPr>
            <p:spPr>
              <a:xfrm>
                <a:off x="4028842" y="3058398"/>
                <a:ext cx="0" cy="199848"/>
              </a:xfrm>
              <a:custGeom>
                <a:avLst/>
                <a:gdLst/>
                <a:ahLst/>
                <a:cxnLst/>
                <a:rect l="0" t="0" r="0" b="0"/>
                <a:pathLst>
                  <a:path h="199848">
                    <a:moveTo>
                      <a:pt x="0" y="1998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pl280"/>
              <p:cNvSpPr/>
              <p:nvPr/>
            </p:nvSpPr>
            <p:spPr>
              <a:xfrm>
                <a:off x="4028842" y="3013987"/>
                <a:ext cx="0" cy="244259"/>
              </a:xfrm>
              <a:custGeom>
                <a:avLst/>
                <a:gdLst/>
                <a:ahLst/>
                <a:cxnLst/>
                <a:rect l="0" t="0" r="0" b="0"/>
                <a:pathLst>
                  <a:path h="244259">
                    <a:moveTo>
                      <a:pt x="0" y="2442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pl281"/>
              <p:cNvSpPr/>
              <p:nvPr/>
            </p:nvSpPr>
            <p:spPr>
              <a:xfrm>
                <a:off x="4028842" y="2947371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pl282"/>
              <p:cNvSpPr/>
              <p:nvPr/>
            </p:nvSpPr>
            <p:spPr>
              <a:xfrm>
                <a:off x="4028842" y="2925165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pl283"/>
              <p:cNvSpPr/>
              <p:nvPr/>
            </p:nvSpPr>
            <p:spPr>
              <a:xfrm>
                <a:off x="3824076" y="2660408"/>
                <a:ext cx="0" cy="220346"/>
              </a:xfrm>
              <a:custGeom>
                <a:avLst/>
                <a:gdLst/>
                <a:ahLst/>
                <a:cxnLst/>
                <a:rect l="0" t="0" r="0" b="0"/>
                <a:pathLst>
                  <a:path h="220346">
                    <a:moveTo>
                      <a:pt x="0" y="0"/>
                    </a:moveTo>
                    <a:lnTo>
                      <a:pt x="0" y="2203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pl284"/>
              <p:cNvSpPr/>
              <p:nvPr/>
            </p:nvSpPr>
            <p:spPr>
              <a:xfrm>
                <a:off x="3824076" y="2660408"/>
                <a:ext cx="0" cy="175935"/>
              </a:xfrm>
              <a:custGeom>
                <a:avLst/>
                <a:gdLst/>
                <a:ahLst/>
                <a:cxnLst/>
                <a:rect l="0" t="0" r="0" b="0"/>
                <a:pathLst>
                  <a:path h="175935">
                    <a:moveTo>
                      <a:pt x="0" y="0"/>
                    </a:moveTo>
                    <a:lnTo>
                      <a:pt x="0" y="175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pl285"/>
              <p:cNvSpPr/>
              <p:nvPr/>
            </p:nvSpPr>
            <p:spPr>
              <a:xfrm>
                <a:off x="3824076" y="2660408"/>
                <a:ext cx="0" cy="131524"/>
              </a:xfrm>
              <a:custGeom>
                <a:avLst/>
                <a:gdLst/>
                <a:ahLst/>
                <a:cxnLst/>
                <a:rect l="0" t="0" r="0" b="0"/>
                <a:pathLst>
                  <a:path h="131524">
                    <a:moveTo>
                      <a:pt x="0" y="0"/>
                    </a:moveTo>
                    <a:lnTo>
                      <a:pt x="0" y="1315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pl286"/>
              <p:cNvSpPr/>
              <p:nvPr/>
            </p:nvSpPr>
            <p:spPr>
              <a:xfrm>
                <a:off x="3824076" y="2660408"/>
                <a:ext cx="0" cy="87113"/>
              </a:xfrm>
              <a:custGeom>
                <a:avLst/>
                <a:gdLst/>
                <a:ahLst/>
                <a:cxnLst/>
                <a:rect l="0" t="0" r="0" b="0"/>
                <a:pathLst>
                  <a:path h="87113">
                    <a:moveTo>
                      <a:pt x="0" y="0"/>
                    </a:moveTo>
                    <a:lnTo>
                      <a:pt x="0" y="871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pl287"/>
              <p:cNvSpPr/>
              <p:nvPr/>
            </p:nvSpPr>
            <p:spPr>
              <a:xfrm>
                <a:off x="3824076" y="2660408"/>
                <a:ext cx="0" cy="42702"/>
              </a:xfrm>
              <a:custGeom>
                <a:avLst/>
                <a:gdLst/>
                <a:ahLst/>
                <a:cxnLst/>
                <a:rect l="0" t="0" r="0" b="0"/>
                <a:pathLst>
                  <a:path h="42702">
                    <a:moveTo>
                      <a:pt x="0" y="0"/>
                    </a:moveTo>
                    <a:lnTo>
                      <a:pt x="0" y="42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pl288"/>
              <p:cNvSpPr/>
              <p:nvPr/>
            </p:nvSpPr>
            <p:spPr>
              <a:xfrm>
                <a:off x="3824076" y="2658700"/>
                <a:ext cx="0" cy="1708"/>
              </a:xfrm>
              <a:custGeom>
                <a:avLst/>
                <a:gdLst/>
                <a:ahLst/>
                <a:cxnLst/>
                <a:rect l="0" t="0" r="0" b="0"/>
                <a:pathLst>
                  <a:path h="1708">
                    <a:moveTo>
                      <a:pt x="0" y="1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pl289"/>
              <p:cNvSpPr/>
              <p:nvPr/>
            </p:nvSpPr>
            <p:spPr>
              <a:xfrm>
                <a:off x="3824076" y="2614289"/>
                <a:ext cx="0" cy="46118"/>
              </a:xfrm>
              <a:custGeom>
                <a:avLst/>
                <a:gdLst/>
                <a:ahLst/>
                <a:cxnLst/>
                <a:rect l="0" t="0" r="0" b="0"/>
                <a:pathLst>
                  <a:path h="46118">
                    <a:moveTo>
                      <a:pt x="0" y="461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pl290"/>
              <p:cNvSpPr/>
              <p:nvPr/>
            </p:nvSpPr>
            <p:spPr>
              <a:xfrm>
                <a:off x="3824076" y="2569878"/>
                <a:ext cx="0" cy="90529"/>
              </a:xfrm>
              <a:custGeom>
                <a:avLst/>
                <a:gdLst/>
                <a:ahLst/>
                <a:cxnLst/>
                <a:rect l="0" t="0" r="0" b="0"/>
                <a:pathLst>
                  <a:path h="90529">
                    <a:moveTo>
                      <a:pt x="0" y="905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pl291"/>
              <p:cNvSpPr/>
              <p:nvPr/>
            </p:nvSpPr>
            <p:spPr>
              <a:xfrm>
                <a:off x="3824076" y="2525467"/>
                <a:ext cx="0" cy="134940"/>
              </a:xfrm>
              <a:custGeom>
                <a:avLst/>
                <a:gdLst/>
                <a:ahLst/>
                <a:cxnLst/>
                <a:rect l="0" t="0" r="0" b="0"/>
                <a:pathLst>
                  <a:path h="134940">
                    <a:moveTo>
                      <a:pt x="0" y="1349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pl292"/>
              <p:cNvSpPr/>
              <p:nvPr/>
            </p:nvSpPr>
            <p:spPr>
              <a:xfrm>
                <a:off x="3824076" y="2481056"/>
                <a:ext cx="0" cy="179351"/>
              </a:xfrm>
              <a:custGeom>
                <a:avLst/>
                <a:gdLst/>
                <a:ahLst/>
                <a:cxnLst/>
                <a:rect l="0" t="0" r="0" b="0"/>
                <a:pathLst>
                  <a:path h="179351">
                    <a:moveTo>
                      <a:pt x="0" y="1793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pl293"/>
              <p:cNvSpPr/>
              <p:nvPr/>
            </p:nvSpPr>
            <p:spPr>
              <a:xfrm>
                <a:off x="3824076" y="2436645"/>
                <a:ext cx="0" cy="223762"/>
              </a:xfrm>
              <a:custGeom>
                <a:avLst/>
                <a:gdLst/>
                <a:ahLst/>
                <a:cxnLst/>
                <a:rect l="0" t="0" r="0" b="0"/>
                <a:pathLst>
                  <a:path h="223762">
                    <a:moveTo>
                      <a:pt x="0" y="2237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pl294"/>
              <p:cNvSpPr/>
              <p:nvPr/>
            </p:nvSpPr>
            <p:spPr>
              <a:xfrm>
                <a:off x="3824076" y="2392235"/>
                <a:ext cx="0" cy="268173"/>
              </a:xfrm>
              <a:custGeom>
                <a:avLst/>
                <a:gdLst/>
                <a:ahLst/>
                <a:cxnLst/>
                <a:rect l="0" t="0" r="0" b="0"/>
                <a:pathLst>
                  <a:path h="268173">
                    <a:moveTo>
                      <a:pt x="0" y="2681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pl295"/>
              <p:cNvSpPr/>
              <p:nvPr/>
            </p:nvSpPr>
            <p:spPr>
              <a:xfrm>
                <a:off x="3824076" y="2292310"/>
                <a:ext cx="0" cy="55513"/>
              </a:xfrm>
              <a:custGeom>
                <a:avLst/>
                <a:gdLst/>
                <a:ahLst/>
                <a:cxnLst/>
                <a:rect l="0" t="0" r="0" b="0"/>
                <a:pathLst>
                  <a:path h="55513">
                    <a:moveTo>
                      <a:pt x="0" y="0"/>
                    </a:moveTo>
                    <a:lnTo>
                      <a:pt x="0" y="555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pl296"/>
              <p:cNvSpPr/>
              <p:nvPr/>
            </p:nvSpPr>
            <p:spPr>
              <a:xfrm>
                <a:off x="4028842" y="2236796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0"/>
                    </a:moveTo>
                    <a:lnTo>
                      <a:pt x="0" y="66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pl297"/>
              <p:cNvSpPr/>
              <p:nvPr/>
            </p:nvSpPr>
            <p:spPr>
              <a:xfrm>
                <a:off x="4028842" y="2236796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pl298"/>
              <p:cNvSpPr/>
              <p:nvPr/>
            </p:nvSpPr>
            <p:spPr>
              <a:xfrm>
                <a:off x="4028842" y="2214591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pl299"/>
              <p:cNvSpPr/>
              <p:nvPr/>
            </p:nvSpPr>
            <p:spPr>
              <a:xfrm>
                <a:off x="4028842" y="2170180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66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300"/>
              <p:cNvSpPr/>
              <p:nvPr/>
            </p:nvSpPr>
            <p:spPr>
              <a:xfrm>
                <a:off x="4028842" y="2103564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301"/>
              <p:cNvSpPr/>
              <p:nvPr/>
            </p:nvSpPr>
            <p:spPr>
              <a:xfrm>
                <a:off x="4028842" y="2081358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302"/>
              <p:cNvSpPr/>
              <p:nvPr/>
            </p:nvSpPr>
            <p:spPr>
              <a:xfrm>
                <a:off x="4028842" y="2014742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pl303"/>
              <p:cNvSpPr/>
              <p:nvPr/>
            </p:nvSpPr>
            <p:spPr>
              <a:xfrm>
                <a:off x="4028842" y="1992537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pl304"/>
              <p:cNvSpPr/>
              <p:nvPr/>
            </p:nvSpPr>
            <p:spPr>
              <a:xfrm>
                <a:off x="3414544" y="1864855"/>
                <a:ext cx="0" cy="83270"/>
              </a:xfrm>
              <a:custGeom>
                <a:avLst/>
                <a:gdLst/>
                <a:ahLst/>
                <a:cxnLst/>
                <a:rect l="0" t="0" r="0" b="0"/>
                <a:pathLst>
                  <a:path h="83270">
                    <a:moveTo>
                      <a:pt x="0" y="0"/>
                    </a:moveTo>
                    <a:lnTo>
                      <a:pt x="0" y="832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pl305"/>
              <p:cNvSpPr/>
              <p:nvPr/>
            </p:nvSpPr>
            <p:spPr>
              <a:xfrm>
                <a:off x="3619310" y="1781585"/>
                <a:ext cx="0" cy="122129"/>
              </a:xfrm>
              <a:custGeom>
                <a:avLst/>
                <a:gdLst/>
                <a:ahLst/>
                <a:cxnLst/>
                <a:rect l="0" t="0" r="0" b="0"/>
                <a:pathLst>
                  <a:path h="122129">
                    <a:moveTo>
                      <a:pt x="0" y="0"/>
                    </a:moveTo>
                    <a:lnTo>
                      <a:pt x="0" y="122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pl306"/>
              <p:cNvSpPr/>
              <p:nvPr/>
            </p:nvSpPr>
            <p:spPr>
              <a:xfrm>
                <a:off x="3619310" y="1781585"/>
                <a:ext cx="0" cy="77719"/>
              </a:xfrm>
              <a:custGeom>
                <a:avLst/>
                <a:gdLst/>
                <a:ahLst/>
                <a:cxnLst/>
                <a:rect l="0" t="0" r="0" b="0"/>
                <a:pathLst>
                  <a:path h="77719">
                    <a:moveTo>
                      <a:pt x="0" y="0"/>
                    </a:moveTo>
                    <a:lnTo>
                      <a:pt x="0" y="77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pl307"/>
              <p:cNvSpPr/>
              <p:nvPr/>
            </p:nvSpPr>
            <p:spPr>
              <a:xfrm>
                <a:off x="3619310" y="1781585"/>
                <a:ext cx="0" cy="33308"/>
              </a:xfrm>
              <a:custGeom>
                <a:avLst/>
                <a:gdLst/>
                <a:ahLst/>
                <a:cxnLst/>
                <a:rect l="0" t="0" r="0" b="0"/>
                <a:pathLst>
                  <a:path h="33308">
                    <a:moveTo>
                      <a:pt x="0" y="0"/>
                    </a:moveTo>
                    <a:lnTo>
                      <a:pt x="0" y="33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pl308"/>
              <p:cNvSpPr/>
              <p:nvPr/>
            </p:nvSpPr>
            <p:spPr>
              <a:xfrm>
                <a:off x="3619310" y="1770482"/>
                <a:ext cx="0" cy="11102"/>
              </a:xfrm>
              <a:custGeom>
                <a:avLst/>
                <a:gdLst/>
                <a:ahLst/>
                <a:cxnLst/>
                <a:rect l="0" t="0" r="0" b="0"/>
                <a:pathLst>
                  <a:path h="11102">
                    <a:moveTo>
                      <a:pt x="0" y="111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pl309"/>
              <p:cNvSpPr/>
              <p:nvPr/>
            </p:nvSpPr>
            <p:spPr>
              <a:xfrm>
                <a:off x="3619310" y="1726071"/>
                <a:ext cx="0" cy="55513"/>
              </a:xfrm>
              <a:custGeom>
                <a:avLst/>
                <a:gdLst/>
                <a:ahLst/>
                <a:cxnLst/>
                <a:rect l="0" t="0" r="0" b="0"/>
                <a:pathLst>
                  <a:path h="55513">
                    <a:moveTo>
                      <a:pt x="0" y="555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pl310"/>
              <p:cNvSpPr/>
              <p:nvPr/>
            </p:nvSpPr>
            <p:spPr>
              <a:xfrm>
                <a:off x="3824076" y="1615044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0"/>
                    </a:moveTo>
                    <a:lnTo>
                      <a:pt x="0" y="66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pl311"/>
              <p:cNvSpPr/>
              <p:nvPr/>
            </p:nvSpPr>
            <p:spPr>
              <a:xfrm>
                <a:off x="4028842" y="1615044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0"/>
                    </a:moveTo>
                    <a:lnTo>
                      <a:pt x="0" y="22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pl312"/>
              <p:cNvSpPr/>
              <p:nvPr/>
            </p:nvSpPr>
            <p:spPr>
              <a:xfrm>
                <a:off x="4028842" y="1592839"/>
                <a:ext cx="0" cy="22205"/>
              </a:xfrm>
              <a:custGeom>
                <a:avLst/>
                <a:gdLst/>
                <a:ahLst/>
                <a:cxnLst/>
                <a:rect l="0" t="0" r="0" b="0"/>
                <a:pathLst>
                  <a:path h="22205">
                    <a:moveTo>
                      <a:pt x="0" y="22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pl313"/>
              <p:cNvSpPr/>
              <p:nvPr/>
            </p:nvSpPr>
            <p:spPr>
              <a:xfrm>
                <a:off x="3824076" y="1548428"/>
                <a:ext cx="0" cy="66616"/>
              </a:xfrm>
              <a:custGeom>
                <a:avLst/>
                <a:gdLst/>
                <a:ahLst/>
                <a:cxnLst/>
                <a:rect l="0" t="0" r="0" b="0"/>
                <a:pathLst>
                  <a:path h="66616">
                    <a:moveTo>
                      <a:pt x="0" y="66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pl314"/>
              <p:cNvSpPr/>
              <p:nvPr/>
            </p:nvSpPr>
            <p:spPr>
              <a:xfrm>
                <a:off x="4028842" y="1459606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0"/>
                    </a:moveTo>
                    <a:lnTo>
                      <a:pt x="0" y="44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pl315"/>
              <p:cNvSpPr/>
              <p:nvPr/>
            </p:nvSpPr>
            <p:spPr>
              <a:xfrm>
                <a:off x="4028842" y="145960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pl316"/>
              <p:cNvSpPr/>
              <p:nvPr/>
            </p:nvSpPr>
            <p:spPr>
              <a:xfrm>
                <a:off x="4028842" y="1415195"/>
                <a:ext cx="0" cy="44410"/>
              </a:xfrm>
              <a:custGeom>
                <a:avLst/>
                <a:gdLst/>
                <a:ahLst/>
                <a:cxnLst/>
                <a:rect l="0" t="0" r="0" b="0"/>
                <a:pathLst>
                  <a:path h="44410">
                    <a:moveTo>
                      <a:pt x="0" y="444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pl317"/>
              <p:cNvSpPr/>
              <p:nvPr/>
            </p:nvSpPr>
            <p:spPr>
              <a:xfrm>
                <a:off x="2185949" y="587931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pl318"/>
              <p:cNvSpPr/>
              <p:nvPr/>
            </p:nvSpPr>
            <p:spPr>
              <a:xfrm>
                <a:off x="2185949" y="5879310"/>
                <a:ext cx="0" cy="1187171"/>
              </a:xfrm>
              <a:custGeom>
                <a:avLst/>
                <a:gdLst/>
                <a:ahLst/>
                <a:cxnLst/>
                <a:rect l="0" t="0" r="0" b="0"/>
                <a:pathLst>
                  <a:path h="1187171">
                    <a:moveTo>
                      <a:pt x="0" y="0"/>
                    </a:moveTo>
                    <a:lnTo>
                      <a:pt x="0" y="11871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pl319"/>
              <p:cNvSpPr/>
              <p:nvPr/>
            </p:nvSpPr>
            <p:spPr>
              <a:xfrm>
                <a:off x="3619310" y="7066481"/>
                <a:ext cx="0" cy="88821"/>
              </a:xfrm>
              <a:custGeom>
                <a:avLst/>
                <a:gdLst/>
                <a:ahLst/>
                <a:cxnLst/>
                <a:rect l="0" t="0" r="0" b="0"/>
                <a:pathLst>
                  <a:path h="88821">
                    <a:moveTo>
                      <a:pt x="0" y="0"/>
                    </a:moveTo>
                    <a:lnTo>
                      <a:pt x="0" y="88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pl320"/>
              <p:cNvSpPr/>
              <p:nvPr/>
            </p:nvSpPr>
            <p:spPr>
              <a:xfrm>
                <a:off x="3824076" y="7121994"/>
                <a:ext cx="0" cy="33308"/>
              </a:xfrm>
              <a:custGeom>
                <a:avLst/>
                <a:gdLst/>
                <a:ahLst/>
                <a:cxnLst/>
                <a:rect l="0" t="0" r="0" b="0"/>
                <a:pathLst>
                  <a:path h="33308">
                    <a:moveTo>
                      <a:pt x="0" y="333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pl321"/>
              <p:cNvSpPr/>
              <p:nvPr/>
            </p:nvSpPr>
            <p:spPr>
              <a:xfrm>
                <a:off x="3619310" y="6988761"/>
                <a:ext cx="0" cy="77719"/>
              </a:xfrm>
              <a:custGeom>
                <a:avLst/>
                <a:gdLst/>
                <a:ahLst/>
                <a:cxnLst/>
                <a:rect l="0" t="0" r="0" b="0"/>
                <a:pathLst>
                  <a:path h="77719">
                    <a:moveTo>
                      <a:pt x="0" y="77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pl322"/>
              <p:cNvSpPr/>
              <p:nvPr/>
            </p:nvSpPr>
            <p:spPr>
              <a:xfrm>
                <a:off x="2185949" y="4692138"/>
                <a:ext cx="0" cy="1187171"/>
              </a:xfrm>
              <a:custGeom>
                <a:avLst/>
                <a:gdLst/>
                <a:ahLst/>
                <a:cxnLst/>
                <a:rect l="0" t="0" r="0" b="0"/>
                <a:pathLst>
                  <a:path h="1187171">
                    <a:moveTo>
                      <a:pt x="0" y="11871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pl323"/>
              <p:cNvSpPr/>
              <p:nvPr/>
            </p:nvSpPr>
            <p:spPr>
              <a:xfrm>
                <a:off x="2390715" y="4692138"/>
                <a:ext cx="0" cy="2155988"/>
              </a:xfrm>
              <a:custGeom>
                <a:avLst/>
                <a:gdLst/>
                <a:ahLst/>
                <a:cxnLst/>
                <a:rect l="0" t="0" r="0" b="0"/>
                <a:pathLst>
                  <a:path h="2155988">
                    <a:moveTo>
                      <a:pt x="0" y="0"/>
                    </a:moveTo>
                    <a:lnTo>
                      <a:pt x="0" y="21559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pl324"/>
              <p:cNvSpPr/>
              <p:nvPr/>
            </p:nvSpPr>
            <p:spPr>
              <a:xfrm>
                <a:off x="3414544" y="6774109"/>
                <a:ext cx="0" cy="74018"/>
              </a:xfrm>
              <a:custGeom>
                <a:avLst/>
                <a:gdLst/>
                <a:ahLst/>
                <a:cxnLst/>
                <a:rect l="0" t="0" r="0" b="0"/>
                <a:pathLst>
                  <a:path h="74018">
                    <a:moveTo>
                      <a:pt x="0" y="740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pl325"/>
              <p:cNvSpPr/>
              <p:nvPr/>
            </p:nvSpPr>
            <p:spPr>
              <a:xfrm>
                <a:off x="3619310" y="6774109"/>
                <a:ext cx="0" cy="81419"/>
              </a:xfrm>
              <a:custGeom>
                <a:avLst/>
                <a:gdLst/>
                <a:ahLst/>
                <a:cxnLst/>
                <a:rect l="0" t="0" r="0" b="0"/>
                <a:pathLst>
                  <a:path h="81419">
                    <a:moveTo>
                      <a:pt x="0" y="0"/>
                    </a:moveTo>
                    <a:lnTo>
                      <a:pt x="0" y="81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pl326"/>
              <p:cNvSpPr/>
              <p:nvPr/>
            </p:nvSpPr>
            <p:spPr>
              <a:xfrm>
                <a:off x="3619310" y="6692689"/>
                <a:ext cx="0" cy="81419"/>
              </a:xfrm>
              <a:custGeom>
                <a:avLst/>
                <a:gdLst/>
                <a:ahLst/>
                <a:cxnLst/>
                <a:rect l="0" t="0" r="0" b="0"/>
                <a:pathLst>
                  <a:path h="81419">
                    <a:moveTo>
                      <a:pt x="0" y="814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pl327"/>
              <p:cNvSpPr/>
              <p:nvPr/>
            </p:nvSpPr>
            <p:spPr>
              <a:xfrm>
                <a:off x="3824076" y="6692689"/>
                <a:ext cx="0" cy="29607"/>
              </a:xfrm>
              <a:custGeom>
                <a:avLst/>
                <a:gdLst/>
                <a:ahLst/>
                <a:cxnLst/>
                <a:rect l="0" t="0" r="0" b="0"/>
                <a:pathLst>
                  <a:path h="29607">
                    <a:moveTo>
                      <a:pt x="0" y="0"/>
                    </a:moveTo>
                    <a:lnTo>
                      <a:pt x="0" y="29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pl328"/>
              <p:cNvSpPr/>
              <p:nvPr/>
            </p:nvSpPr>
            <p:spPr>
              <a:xfrm>
                <a:off x="3824076" y="6566858"/>
                <a:ext cx="0" cy="125830"/>
              </a:xfrm>
              <a:custGeom>
                <a:avLst/>
                <a:gdLst/>
                <a:ahLst/>
                <a:cxnLst/>
                <a:rect l="0" t="0" r="0" b="0"/>
                <a:pathLst>
                  <a:path h="125830">
                    <a:moveTo>
                      <a:pt x="0" y="1258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pl329"/>
              <p:cNvSpPr/>
              <p:nvPr/>
            </p:nvSpPr>
            <p:spPr>
              <a:xfrm>
                <a:off x="2390715" y="2536150"/>
                <a:ext cx="0" cy="2155988"/>
              </a:xfrm>
              <a:custGeom>
                <a:avLst/>
                <a:gdLst/>
                <a:ahLst/>
                <a:cxnLst/>
                <a:rect l="0" t="0" r="0" b="0"/>
                <a:pathLst>
                  <a:path h="2155988">
                    <a:moveTo>
                      <a:pt x="0" y="21559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pl330"/>
              <p:cNvSpPr/>
              <p:nvPr/>
            </p:nvSpPr>
            <p:spPr>
              <a:xfrm>
                <a:off x="2595481" y="2536150"/>
                <a:ext cx="0" cy="836447"/>
              </a:xfrm>
              <a:custGeom>
                <a:avLst/>
                <a:gdLst/>
                <a:ahLst/>
                <a:cxnLst/>
                <a:rect l="0" t="0" r="0" b="0"/>
                <a:pathLst>
                  <a:path h="836447">
                    <a:moveTo>
                      <a:pt x="0" y="0"/>
                    </a:moveTo>
                    <a:lnTo>
                      <a:pt x="0" y="8364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pl331"/>
              <p:cNvSpPr/>
              <p:nvPr/>
            </p:nvSpPr>
            <p:spPr>
              <a:xfrm>
                <a:off x="2800247" y="3372598"/>
                <a:ext cx="0" cy="1269033"/>
              </a:xfrm>
              <a:custGeom>
                <a:avLst/>
                <a:gdLst/>
                <a:ahLst/>
                <a:cxnLst/>
                <a:rect l="0" t="0" r="0" b="0"/>
                <a:pathLst>
                  <a:path h="1269033">
                    <a:moveTo>
                      <a:pt x="0" y="0"/>
                    </a:moveTo>
                    <a:lnTo>
                      <a:pt x="0" y="12690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pl332"/>
              <p:cNvSpPr/>
              <p:nvPr/>
            </p:nvSpPr>
            <p:spPr>
              <a:xfrm>
                <a:off x="3005013" y="4641632"/>
                <a:ext cx="0" cy="1352382"/>
              </a:xfrm>
              <a:custGeom>
                <a:avLst/>
                <a:gdLst/>
                <a:ahLst/>
                <a:cxnLst/>
                <a:rect l="0" t="0" r="0" b="0"/>
                <a:pathLst>
                  <a:path h="1352382">
                    <a:moveTo>
                      <a:pt x="0" y="0"/>
                    </a:moveTo>
                    <a:lnTo>
                      <a:pt x="0" y="13523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pl333"/>
              <p:cNvSpPr/>
              <p:nvPr/>
            </p:nvSpPr>
            <p:spPr>
              <a:xfrm>
                <a:off x="3209779" y="5994014"/>
                <a:ext cx="0" cy="184248"/>
              </a:xfrm>
              <a:custGeom>
                <a:avLst/>
                <a:gdLst/>
                <a:ahLst/>
                <a:cxnLst/>
                <a:rect l="0" t="0" r="0" b="0"/>
                <a:pathLst>
                  <a:path h="184248">
                    <a:moveTo>
                      <a:pt x="0" y="0"/>
                    </a:moveTo>
                    <a:lnTo>
                      <a:pt x="0" y="1842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pl334"/>
              <p:cNvSpPr/>
              <p:nvPr/>
            </p:nvSpPr>
            <p:spPr>
              <a:xfrm>
                <a:off x="3824076" y="6178263"/>
                <a:ext cx="0" cy="144335"/>
              </a:xfrm>
              <a:custGeom>
                <a:avLst/>
                <a:gdLst/>
                <a:ahLst/>
                <a:cxnLst/>
                <a:rect l="0" t="0" r="0" b="0"/>
                <a:pathLst>
                  <a:path h="144335">
                    <a:moveTo>
                      <a:pt x="0" y="0"/>
                    </a:moveTo>
                    <a:lnTo>
                      <a:pt x="0" y="1443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pl335"/>
              <p:cNvSpPr/>
              <p:nvPr/>
            </p:nvSpPr>
            <p:spPr>
              <a:xfrm>
                <a:off x="3824076" y="6033927"/>
                <a:ext cx="0" cy="144335"/>
              </a:xfrm>
              <a:custGeom>
                <a:avLst/>
                <a:gdLst/>
                <a:ahLst/>
                <a:cxnLst/>
                <a:rect l="0" t="0" r="0" b="0"/>
                <a:pathLst>
                  <a:path h="144335">
                    <a:moveTo>
                      <a:pt x="0" y="1443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pl336"/>
              <p:cNvSpPr/>
              <p:nvPr/>
            </p:nvSpPr>
            <p:spPr>
              <a:xfrm>
                <a:off x="3209779" y="5370154"/>
                <a:ext cx="0" cy="623859"/>
              </a:xfrm>
              <a:custGeom>
                <a:avLst/>
                <a:gdLst/>
                <a:ahLst/>
                <a:cxnLst/>
                <a:rect l="0" t="0" r="0" b="0"/>
                <a:pathLst>
                  <a:path h="623859">
                    <a:moveTo>
                      <a:pt x="0" y="6238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pl337"/>
              <p:cNvSpPr/>
              <p:nvPr/>
            </p:nvSpPr>
            <p:spPr>
              <a:xfrm>
                <a:off x="3414544" y="4928436"/>
                <a:ext cx="0" cy="441718"/>
              </a:xfrm>
              <a:custGeom>
                <a:avLst/>
                <a:gdLst/>
                <a:ahLst/>
                <a:cxnLst/>
                <a:rect l="0" t="0" r="0" b="0"/>
                <a:pathLst>
                  <a:path h="441718">
                    <a:moveTo>
                      <a:pt x="0" y="4417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pl338"/>
              <p:cNvSpPr/>
              <p:nvPr/>
            </p:nvSpPr>
            <p:spPr>
              <a:xfrm>
                <a:off x="3619310" y="4928436"/>
                <a:ext cx="0" cy="816821"/>
              </a:xfrm>
              <a:custGeom>
                <a:avLst/>
                <a:gdLst/>
                <a:ahLst/>
                <a:cxnLst/>
                <a:rect l="0" t="0" r="0" b="0"/>
                <a:pathLst>
                  <a:path h="816821">
                    <a:moveTo>
                      <a:pt x="0" y="0"/>
                    </a:moveTo>
                    <a:lnTo>
                      <a:pt x="0" y="816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pl339"/>
              <p:cNvSpPr/>
              <p:nvPr/>
            </p:nvSpPr>
            <p:spPr>
              <a:xfrm>
                <a:off x="3619310" y="4928436"/>
                <a:ext cx="0" cy="572561"/>
              </a:xfrm>
              <a:custGeom>
                <a:avLst/>
                <a:gdLst/>
                <a:ahLst/>
                <a:cxnLst/>
                <a:rect l="0" t="0" r="0" b="0"/>
                <a:pathLst>
                  <a:path h="572561">
                    <a:moveTo>
                      <a:pt x="0" y="0"/>
                    </a:moveTo>
                    <a:lnTo>
                      <a:pt x="0" y="5725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pl340"/>
              <p:cNvSpPr/>
              <p:nvPr/>
            </p:nvSpPr>
            <p:spPr>
              <a:xfrm>
                <a:off x="3824076" y="5101299"/>
                <a:ext cx="0" cy="399697"/>
              </a:xfrm>
              <a:custGeom>
                <a:avLst/>
                <a:gdLst/>
                <a:ahLst/>
                <a:cxnLst/>
                <a:rect l="0" t="0" r="0" b="0"/>
                <a:pathLst>
                  <a:path h="399697">
                    <a:moveTo>
                      <a:pt x="0" y="39969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pl341"/>
              <p:cNvSpPr/>
              <p:nvPr/>
            </p:nvSpPr>
            <p:spPr>
              <a:xfrm>
                <a:off x="3619310" y="4504219"/>
                <a:ext cx="0" cy="424216"/>
              </a:xfrm>
              <a:custGeom>
                <a:avLst/>
                <a:gdLst/>
                <a:ahLst/>
                <a:cxnLst/>
                <a:rect l="0" t="0" r="0" b="0"/>
                <a:pathLst>
                  <a:path h="424216">
                    <a:moveTo>
                      <a:pt x="0" y="4242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pl342"/>
              <p:cNvSpPr/>
              <p:nvPr/>
            </p:nvSpPr>
            <p:spPr>
              <a:xfrm>
                <a:off x="3824076" y="4504219"/>
                <a:ext cx="0" cy="86354"/>
              </a:xfrm>
              <a:custGeom>
                <a:avLst/>
                <a:gdLst/>
                <a:ahLst/>
                <a:cxnLst/>
                <a:rect l="0" t="0" r="0" b="0"/>
                <a:pathLst>
                  <a:path h="86354">
                    <a:moveTo>
                      <a:pt x="0" y="0"/>
                    </a:moveTo>
                    <a:lnTo>
                      <a:pt x="0" y="863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pl343"/>
              <p:cNvSpPr/>
              <p:nvPr/>
            </p:nvSpPr>
            <p:spPr>
              <a:xfrm>
                <a:off x="3824076" y="4368519"/>
                <a:ext cx="0" cy="135699"/>
              </a:xfrm>
              <a:custGeom>
                <a:avLst/>
                <a:gdLst/>
                <a:ahLst/>
                <a:cxnLst/>
                <a:rect l="0" t="0" r="0" b="0"/>
                <a:pathLst>
                  <a:path h="135699">
                    <a:moveTo>
                      <a:pt x="0" y="1356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pl344"/>
              <p:cNvSpPr/>
              <p:nvPr/>
            </p:nvSpPr>
            <p:spPr>
              <a:xfrm>
                <a:off x="3619310" y="3963270"/>
                <a:ext cx="0" cy="965165"/>
              </a:xfrm>
              <a:custGeom>
                <a:avLst/>
                <a:gdLst/>
                <a:ahLst/>
                <a:cxnLst/>
                <a:rect l="0" t="0" r="0" b="0"/>
                <a:pathLst>
                  <a:path h="965165">
                    <a:moveTo>
                      <a:pt x="0" y="965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pl345"/>
              <p:cNvSpPr/>
              <p:nvPr/>
            </p:nvSpPr>
            <p:spPr>
              <a:xfrm>
                <a:off x="3824076" y="3963270"/>
                <a:ext cx="0" cy="183194"/>
              </a:xfrm>
              <a:custGeom>
                <a:avLst/>
                <a:gdLst/>
                <a:ahLst/>
                <a:cxnLst/>
                <a:rect l="0" t="0" r="0" b="0"/>
                <a:pathLst>
                  <a:path h="183194">
                    <a:moveTo>
                      <a:pt x="0" y="0"/>
                    </a:moveTo>
                    <a:lnTo>
                      <a:pt x="0" y="1831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pl346"/>
              <p:cNvSpPr/>
              <p:nvPr/>
            </p:nvSpPr>
            <p:spPr>
              <a:xfrm>
                <a:off x="3824076" y="3963270"/>
                <a:ext cx="0" cy="49962"/>
              </a:xfrm>
              <a:custGeom>
                <a:avLst/>
                <a:gdLst/>
                <a:ahLst/>
                <a:cxnLst/>
                <a:rect l="0" t="0" r="0" b="0"/>
                <a:pathLst>
                  <a:path h="49962">
                    <a:moveTo>
                      <a:pt x="0" y="0"/>
                    </a:moveTo>
                    <a:lnTo>
                      <a:pt x="0" y="499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pl347"/>
              <p:cNvSpPr/>
              <p:nvPr/>
            </p:nvSpPr>
            <p:spPr>
              <a:xfrm>
                <a:off x="3824076" y="3879999"/>
                <a:ext cx="0" cy="83270"/>
              </a:xfrm>
              <a:custGeom>
                <a:avLst/>
                <a:gdLst/>
                <a:ahLst/>
                <a:cxnLst/>
                <a:rect l="0" t="0" r="0" b="0"/>
                <a:pathLst>
                  <a:path h="83270">
                    <a:moveTo>
                      <a:pt x="0" y="832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pl348"/>
              <p:cNvSpPr/>
              <p:nvPr/>
            </p:nvSpPr>
            <p:spPr>
              <a:xfrm>
                <a:off x="3005013" y="3289249"/>
                <a:ext cx="0" cy="1352382"/>
              </a:xfrm>
              <a:custGeom>
                <a:avLst/>
                <a:gdLst/>
                <a:ahLst/>
                <a:cxnLst/>
                <a:rect l="0" t="0" r="0" b="0"/>
                <a:pathLst>
                  <a:path h="1352382">
                    <a:moveTo>
                      <a:pt x="0" y="13523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pl349"/>
              <p:cNvSpPr/>
              <p:nvPr/>
            </p:nvSpPr>
            <p:spPr>
              <a:xfrm>
                <a:off x="3414544" y="3289249"/>
                <a:ext cx="0" cy="457517"/>
              </a:xfrm>
              <a:custGeom>
                <a:avLst/>
                <a:gdLst/>
                <a:ahLst/>
                <a:cxnLst/>
                <a:rect l="0" t="0" r="0" b="0"/>
                <a:pathLst>
                  <a:path h="457517">
                    <a:moveTo>
                      <a:pt x="0" y="0"/>
                    </a:moveTo>
                    <a:lnTo>
                      <a:pt x="0" y="4575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pl350"/>
              <p:cNvSpPr/>
              <p:nvPr/>
            </p:nvSpPr>
            <p:spPr>
              <a:xfrm>
                <a:off x="3414544" y="2831732"/>
                <a:ext cx="0" cy="457517"/>
              </a:xfrm>
              <a:custGeom>
                <a:avLst/>
                <a:gdLst/>
                <a:ahLst/>
                <a:cxnLst/>
                <a:rect l="0" t="0" r="0" b="0"/>
                <a:pathLst>
                  <a:path h="457517">
                    <a:moveTo>
                      <a:pt x="0" y="4575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pl351"/>
              <p:cNvSpPr/>
              <p:nvPr/>
            </p:nvSpPr>
            <p:spPr>
              <a:xfrm>
                <a:off x="3619310" y="2831732"/>
                <a:ext cx="0" cy="710745"/>
              </a:xfrm>
              <a:custGeom>
                <a:avLst/>
                <a:gdLst/>
                <a:ahLst/>
                <a:cxnLst/>
                <a:rect l="0" t="0" r="0" b="0"/>
                <a:pathLst>
                  <a:path h="710745">
                    <a:moveTo>
                      <a:pt x="0" y="0"/>
                    </a:moveTo>
                    <a:lnTo>
                      <a:pt x="0" y="7107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pl352"/>
              <p:cNvSpPr/>
              <p:nvPr/>
            </p:nvSpPr>
            <p:spPr>
              <a:xfrm>
                <a:off x="3824076" y="3258247"/>
                <a:ext cx="0" cy="284229"/>
              </a:xfrm>
              <a:custGeom>
                <a:avLst/>
                <a:gdLst/>
                <a:ahLst/>
                <a:cxnLst/>
                <a:rect l="0" t="0" r="0" b="0"/>
                <a:pathLst>
                  <a:path h="284229">
                    <a:moveTo>
                      <a:pt x="0" y="2842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pl353"/>
              <p:cNvSpPr/>
              <p:nvPr/>
            </p:nvSpPr>
            <p:spPr>
              <a:xfrm>
                <a:off x="3619310" y="2660408"/>
                <a:ext cx="0" cy="171323"/>
              </a:xfrm>
              <a:custGeom>
                <a:avLst/>
                <a:gdLst/>
                <a:ahLst/>
                <a:cxnLst/>
                <a:rect l="0" t="0" r="0" b="0"/>
                <a:pathLst>
                  <a:path h="171323">
                    <a:moveTo>
                      <a:pt x="0" y="1713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pl354"/>
              <p:cNvSpPr/>
              <p:nvPr/>
            </p:nvSpPr>
            <p:spPr>
              <a:xfrm>
                <a:off x="3824076" y="2660408"/>
                <a:ext cx="0" cy="286962"/>
              </a:xfrm>
              <a:custGeom>
                <a:avLst/>
                <a:gdLst/>
                <a:ahLst/>
                <a:cxnLst/>
                <a:rect l="0" t="0" r="0" b="0"/>
                <a:pathLst>
                  <a:path h="286962">
                    <a:moveTo>
                      <a:pt x="0" y="0"/>
                    </a:moveTo>
                    <a:lnTo>
                      <a:pt x="0" y="2869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pl355"/>
              <p:cNvSpPr/>
              <p:nvPr/>
            </p:nvSpPr>
            <p:spPr>
              <a:xfrm>
                <a:off x="3619310" y="2292310"/>
                <a:ext cx="0" cy="539421"/>
              </a:xfrm>
              <a:custGeom>
                <a:avLst/>
                <a:gdLst/>
                <a:ahLst/>
                <a:cxnLst/>
                <a:rect l="0" t="0" r="0" b="0"/>
                <a:pathLst>
                  <a:path h="539421">
                    <a:moveTo>
                      <a:pt x="0" y="539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pl356"/>
              <p:cNvSpPr/>
              <p:nvPr/>
            </p:nvSpPr>
            <p:spPr>
              <a:xfrm>
                <a:off x="3824076" y="2236796"/>
                <a:ext cx="0" cy="55513"/>
              </a:xfrm>
              <a:custGeom>
                <a:avLst/>
                <a:gdLst/>
                <a:ahLst/>
                <a:cxnLst/>
                <a:rect l="0" t="0" r="0" b="0"/>
                <a:pathLst>
                  <a:path h="55513">
                    <a:moveTo>
                      <a:pt x="0" y="555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pl357"/>
              <p:cNvSpPr/>
              <p:nvPr/>
            </p:nvSpPr>
            <p:spPr>
              <a:xfrm>
                <a:off x="2800247" y="2103564"/>
                <a:ext cx="0" cy="1269033"/>
              </a:xfrm>
              <a:custGeom>
                <a:avLst/>
                <a:gdLst/>
                <a:ahLst/>
                <a:cxnLst/>
                <a:rect l="0" t="0" r="0" b="0"/>
                <a:pathLst>
                  <a:path h="1269033">
                    <a:moveTo>
                      <a:pt x="0" y="12690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pl358"/>
              <p:cNvSpPr/>
              <p:nvPr/>
            </p:nvSpPr>
            <p:spPr>
              <a:xfrm>
                <a:off x="2595481" y="1699702"/>
                <a:ext cx="0" cy="836447"/>
              </a:xfrm>
              <a:custGeom>
                <a:avLst/>
                <a:gdLst/>
                <a:ahLst/>
                <a:cxnLst/>
                <a:rect l="0" t="0" r="0" b="0"/>
                <a:pathLst>
                  <a:path h="836447">
                    <a:moveTo>
                      <a:pt x="0" y="8364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pl359"/>
              <p:cNvSpPr/>
              <p:nvPr/>
            </p:nvSpPr>
            <p:spPr>
              <a:xfrm>
                <a:off x="3005013" y="1699702"/>
                <a:ext cx="0" cy="240096"/>
              </a:xfrm>
              <a:custGeom>
                <a:avLst/>
                <a:gdLst/>
                <a:ahLst/>
                <a:cxnLst/>
                <a:rect l="0" t="0" r="0" b="0"/>
                <a:pathLst>
                  <a:path h="240096">
                    <a:moveTo>
                      <a:pt x="0" y="0"/>
                    </a:moveTo>
                    <a:lnTo>
                      <a:pt x="0" y="240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pl360"/>
              <p:cNvSpPr/>
              <p:nvPr/>
            </p:nvSpPr>
            <p:spPr>
              <a:xfrm>
                <a:off x="3209779" y="1939799"/>
                <a:ext cx="0" cy="74943"/>
              </a:xfrm>
              <a:custGeom>
                <a:avLst/>
                <a:gdLst/>
                <a:ahLst/>
                <a:cxnLst/>
                <a:rect l="0" t="0" r="0" b="0"/>
                <a:pathLst>
                  <a:path h="74943">
                    <a:moveTo>
                      <a:pt x="0" y="0"/>
                    </a:moveTo>
                    <a:lnTo>
                      <a:pt x="0" y="749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pl361"/>
              <p:cNvSpPr/>
              <p:nvPr/>
            </p:nvSpPr>
            <p:spPr>
              <a:xfrm>
                <a:off x="3209779" y="1864855"/>
                <a:ext cx="0" cy="74943"/>
              </a:xfrm>
              <a:custGeom>
                <a:avLst/>
                <a:gdLst/>
                <a:ahLst/>
                <a:cxnLst/>
                <a:rect l="0" t="0" r="0" b="0"/>
                <a:pathLst>
                  <a:path h="74943">
                    <a:moveTo>
                      <a:pt x="0" y="749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pl362"/>
              <p:cNvSpPr/>
              <p:nvPr/>
            </p:nvSpPr>
            <p:spPr>
              <a:xfrm>
                <a:off x="3414544" y="1781585"/>
                <a:ext cx="0" cy="83270"/>
              </a:xfrm>
              <a:custGeom>
                <a:avLst/>
                <a:gdLst/>
                <a:ahLst/>
                <a:cxnLst/>
                <a:rect l="0" t="0" r="0" b="0"/>
                <a:pathLst>
                  <a:path h="83270">
                    <a:moveTo>
                      <a:pt x="0" y="832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pl363"/>
              <p:cNvSpPr/>
              <p:nvPr/>
            </p:nvSpPr>
            <p:spPr>
              <a:xfrm>
                <a:off x="3619310" y="1615044"/>
                <a:ext cx="0" cy="166540"/>
              </a:xfrm>
              <a:custGeom>
                <a:avLst/>
                <a:gdLst/>
                <a:ahLst/>
                <a:cxnLst/>
                <a:rect l="0" t="0" r="0" b="0"/>
                <a:pathLst>
                  <a:path h="166540">
                    <a:moveTo>
                      <a:pt x="0" y="1665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pl364"/>
              <p:cNvSpPr/>
              <p:nvPr/>
            </p:nvSpPr>
            <p:spPr>
              <a:xfrm>
                <a:off x="3824076" y="161504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pl365"/>
              <p:cNvSpPr/>
              <p:nvPr/>
            </p:nvSpPr>
            <p:spPr>
              <a:xfrm>
                <a:off x="3005013" y="1459606"/>
                <a:ext cx="0" cy="240096"/>
              </a:xfrm>
              <a:custGeom>
                <a:avLst/>
                <a:gdLst/>
                <a:ahLst/>
                <a:cxnLst/>
                <a:rect l="0" t="0" r="0" b="0"/>
                <a:pathLst>
                  <a:path h="240096">
                    <a:moveTo>
                      <a:pt x="0" y="2400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rc366"/>
              <p:cNvSpPr/>
              <p:nvPr/>
            </p:nvSpPr>
            <p:spPr>
              <a:xfrm>
                <a:off x="5636255" y="7166405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rc367"/>
              <p:cNvSpPr/>
              <p:nvPr/>
            </p:nvSpPr>
            <p:spPr>
              <a:xfrm>
                <a:off x="5636255" y="712199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rc368"/>
              <p:cNvSpPr/>
              <p:nvPr/>
            </p:nvSpPr>
            <p:spPr>
              <a:xfrm>
                <a:off x="5636255" y="707758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rc369"/>
              <p:cNvSpPr/>
              <p:nvPr/>
            </p:nvSpPr>
            <p:spPr>
              <a:xfrm>
                <a:off x="5636255" y="703317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rc370"/>
              <p:cNvSpPr/>
              <p:nvPr/>
            </p:nvSpPr>
            <p:spPr>
              <a:xfrm>
                <a:off x="5636255" y="698876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rc371"/>
              <p:cNvSpPr/>
              <p:nvPr/>
            </p:nvSpPr>
            <p:spPr>
              <a:xfrm>
                <a:off x="5636255" y="694435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rc372"/>
              <p:cNvSpPr/>
              <p:nvPr/>
            </p:nvSpPr>
            <p:spPr>
              <a:xfrm>
                <a:off x="5636255" y="689994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rc373"/>
              <p:cNvSpPr/>
              <p:nvPr/>
            </p:nvSpPr>
            <p:spPr>
              <a:xfrm>
                <a:off x="5636255" y="685552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rc374"/>
              <p:cNvSpPr/>
              <p:nvPr/>
            </p:nvSpPr>
            <p:spPr>
              <a:xfrm>
                <a:off x="5636255" y="681111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rc375"/>
              <p:cNvSpPr/>
              <p:nvPr/>
            </p:nvSpPr>
            <p:spPr>
              <a:xfrm>
                <a:off x="5636255" y="676670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rc376"/>
              <p:cNvSpPr/>
              <p:nvPr/>
            </p:nvSpPr>
            <p:spPr>
              <a:xfrm>
                <a:off x="5636255" y="672229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rc377"/>
              <p:cNvSpPr/>
              <p:nvPr/>
            </p:nvSpPr>
            <p:spPr>
              <a:xfrm>
                <a:off x="5636255" y="667788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rc378"/>
              <p:cNvSpPr/>
              <p:nvPr/>
            </p:nvSpPr>
            <p:spPr>
              <a:xfrm>
                <a:off x="5636255" y="6633474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rc379"/>
              <p:cNvSpPr/>
              <p:nvPr/>
            </p:nvSpPr>
            <p:spPr>
              <a:xfrm>
                <a:off x="5636255" y="6589063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rc380"/>
              <p:cNvSpPr/>
              <p:nvPr/>
            </p:nvSpPr>
            <p:spPr>
              <a:xfrm>
                <a:off x="5636255" y="6544653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rc381"/>
              <p:cNvSpPr/>
              <p:nvPr/>
            </p:nvSpPr>
            <p:spPr>
              <a:xfrm>
                <a:off x="5636255" y="6500242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rc382"/>
              <p:cNvSpPr/>
              <p:nvPr/>
            </p:nvSpPr>
            <p:spPr>
              <a:xfrm>
                <a:off x="5636255" y="6455831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rc383"/>
              <p:cNvSpPr/>
              <p:nvPr/>
            </p:nvSpPr>
            <p:spPr>
              <a:xfrm>
                <a:off x="5636255" y="641142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84"/>
              <p:cNvSpPr/>
              <p:nvPr/>
            </p:nvSpPr>
            <p:spPr>
              <a:xfrm>
                <a:off x="5636255" y="636700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85"/>
              <p:cNvSpPr/>
              <p:nvPr/>
            </p:nvSpPr>
            <p:spPr>
              <a:xfrm>
                <a:off x="5636255" y="632259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86"/>
              <p:cNvSpPr/>
              <p:nvPr/>
            </p:nvSpPr>
            <p:spPr>
              <a:xfrm>
                <a:off x="5636255" y="627818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7"/>
              <p:cNvSpPr/>
              <p:nvPr/>
            </p:nvSpPr>
            <p:spPr>
              <a:xfrm>
                <a:off x="5636255" y="62337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88"/>
              <p:cNvSpPr/>
              <p:nvPr/>
            </p:nvSpPr>
            <p:spPr>
              <a:xfrm>
                <a:off x="5636255" y="618936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389"/>
              <p:cNvSpPr/>
              <p:nvPr/>
            </p:nvSpPr>
            <p:spPr>
              <a:xfrm>
                <a:off x="5636255" y="614495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390"/>
              <p:cNvSpPr/>
              <p:nvPr/>
            </p:nvSpPr>
            <p:spPr>
              <a:xfrm>
                <a:off x="5636255" y="610054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391"/>
              <p:cNvSpPr/>
              <p:nvPr/>
            </p:nvSpPr>
            <p:spPr>
              <a:xfrm>
                <a:off x="5636255" y="605613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392"/>
              <p:cNvSpPr/>
              <p:nvPr/>
            </p:nvSpPr>
            <p:spPr>
              <a:xfrm>
                <a:off x="5636255" y="601172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393"/>
              <p:cNvSpPr/>
              <p:nvPr/>
            </p:nvSpPr>
            <p:spPr>
              <a:xfrm>
                <a:off x="5636255" y="596731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rc394"/>
              <p:cNvSpPr/>
              <p:nvPr/>
            </p:nvSpPr>
            <p:spPr>
              <a:xfrm>
                <a:off x="5636255" y="592290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rc395"/>
              <p:cNvSpPr/>
              <p:nvPr/>
            </p:nvSpPr>
            <p:spPr>
              <a:xfrm>
                <a:off x="5636255" y="587848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rc396"/>
              <p:cNvSpPr/>
              <p:nvPr/>
            </p:nvSpPr>
            <p:spPr>
              <a:xfrm>
                <a:off x="5636255" y="58340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rc397"/>
              <p:cNvSpPr/>
              <p:nvPr/>
            </p:nvSpPr>
            <p:spPr>
              <a:xfrm>
                <a:off x="5636255" y="578966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rc398"/>
              <p:cNvSpPr/>
              <p:nvPr/>
            </p:nvSpPr>
            <p:spPr>
              <a:xfrm>
                <a:off x="5636255" y="574525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rc399"/>
              <p:cNvSpPr/>
              <p:nvPr/>
            </p:nvSpPr>
            <p:spPr>
              <a:xfrm>
                <a:off x="5636255" y="570084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rc400"/>
              <p:cNvSpPr/>
              <p:nvPr/>
            </p:nvSpPr>
            <p:spPr>
              <a:xfrm>
                <a:off x="5636255" y="565643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rc401"/>
              <p:cNvSpPr/>
              <p:nvPr/>
            </p:nvSpPr>
            <p:spPr>
              <a:xfrm>
                <a:off x="5636255" y="561202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rc402"/>
              <p:cNvSpPr/>
              <p:nvPr/>
            </p:nvSpPr>
            <p:spPr>
              <a:xfrm>
                <a:off x="5636255" y="556761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rc403"/>
              <p:cNvSpPr/>
              <p:nvPr/>
            </p:nvSpPr>
            <p:spPr>
              <a:xfrm>
                <a:off x="5636255" y="552320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rc404"/>
              <p:cNvSpPr/>
              <p:nvPr/>
            </p:nvSpPr>
            <p:spPr>
              <a:xfrm>
                <a:off x="5636255" y="547879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rc405"/>
              <p:cNvSpPr/>
              <p:nvPr/>
            </p:nvSpPr>
            <p:spPr>
              <a:xfrm>
                <a:off x="5636255" y="54343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rc406"/>
              <p:cNvSpPr/>
              <p:nvPr/>
            </p:nvSpPr>
            <p:spPr>
              <a:xfrm>
                <a:off x="5636255" y="538997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rc407"/>
              <p:cNvSpPr/>
              <p:nvPr/>
            </p:nvSpPr>
            <p:spPr>
              <a:xfrm>
                <a:off x="5636255" y="534555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rc408"/>
              <p:cNvSpPr/>
              <p:nvPr/>
            </p:nvSpPr>
            <p:spPr>
              <a:xfrm>
                <a:off x="5636255" y="530114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rc409"/>
              <p:cNvSpPr/>
              <p:nvPr/>
            </p:nvSpPr>
            <p:spPr>
              <a:xfrm>
                <a:off x="5636255" y="525673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rc410"/>
              <p:cNvSpPr/>
              <p:nvPr/>
            </p:nvSpPr>
            <p:spPr>
              <a:xfrm>
                <a:off x="5636255" y="521232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rc411"/>
              <p:cNvSpPr/>
              <p:nvPr/>
            </p:nvSpPr>
            <p:spPr>
              <a:xfrm>
                <a:off x="5636255" y="516791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rc412"/>
              <p:cNvSpPr/>
              <p:nvPr/>
            </p:nvSpPr>
            <p:spPr>
              <a:xfrm>
                <a:off x="5636255" y="512350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rc413"/>
              <p:cNvSpPr/>
              <p:nvPr/>
            </p:nvSpPr>
            <p:spPr>
              <a:xfrm>
                <a:off x="5636255" y="507909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rc414"/>
              <p:cNvSpPr/>
              <p:nvPr/>
            </p:nvSpPr>
            <p:spPr>
              <a:xfrm>
                <a:off x="5636255" y="50346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rc415"/>
              <p:cNvSpPr/>
              <p:nvPr/>
            </p:nvSpPr>
            <p:spPr>
              <a:xfrm>
                <a:off x="5636255" y="499027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rc416"/>
              <p:cNvSpPr/>
              <p:nvPr/>
            </p:nvSpPr>
            <p:spPr>
              <a:xfrm>
                <a:off x="5636255" y="494586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rc417"/>
              <p:cNvSpPr/>
              <p:nvPr/>
            </p:nvSpPr>
            <p:spPr>
              <a:xfrm>
                <a:off x="5636255" y="490145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rc418"/>
              <p:cNvSpPr/>
              <p:nvPr/>
            </p:nvSpPr>
            <p:spPr>
              <a:xfrm>
                <a:off x="5636255" y="485703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rc419"/>
              <p:cNvSpPr/>
              <p:nvPr/>
            </p:nvSpPr>
            <p:spPr>
              <a:xfrm>
                <a:off x="5636255" y="481262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rc420"/>
              <p:cNvSpPr/>
              <p:nvPr/>
            </p:nvSpPr>
            <p:spPr>
              <a:xfrm>
                <a:off x="5636255" y="476821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rc421"/>
              <p:cNvSpPr/>
              <p:nvPr/>
            </p:nvSpPr>
            <p:spPr>
              <a:xfrm>
                <a:off x="5636255" y="472380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rc422"/>
              <p:cNvSpPr/>
              <p:nvPr/>
            </p:nvSpPr>
            <p:spPr>
              <a:xfrm>
                <a:off x="5636255" y="467939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rc423"/>
              <p:cNvSpPr/>
              <p:nvPr/>
            </p:nvSpPr>
            <p:spPr>
              <a:xfrm>
                <a:off x="5636255" y="46349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rc424"/>
              <p:cNvSpPr/>
              <p:nvPr/>
            </p:nvSpPr>
            <p:spPr>
              <a:xfrm>
                <a:off x="5636255" y="459057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rc425"/>
              <p:cNvSpPr/>
              <p:nvPr/>
            </p:nvSpPr>
            <p:spPr>
              <a:xfrm>
                <a:off x="5636255" y="454616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rc426"/>
              <p:cNvSpPr/>
              <p:nvPr/>
            </p:nvSpPr>
            <p:spPr>
              <a:xfrm>
                <a:off x="5636255" y="450175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rc427"/>
              <p:cNvSpPr/>
              <p:nvPr/>
            </p:nvSpPr>
            <p:spPr>
              <a:xfrm>
                <a:off x="5636255" y="445734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rc428"/>
              <p:cNvSpPr/>
              <p:nvPr/>
            </p:nvSpPr>
            <p:spPr>
              <a:xfrm>
                <a:off x="5636255" y="441293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rc429"/>
              <p:cNvSpPr/>
              <p:nvPr/>
            </p:nvSpPr>
            <p:spPr>
              <a:xfrm>
                <a:off x="5636255" y="436851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rc430"/>
              <p:cNvSpPr/>
              <p:nvPr/>
            </p:nvSpPr>
            <p:spPr>
              <a:xfrm>
                <a:off x="5636255" y="432410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rc431"/>
              <p:cNvSpPr/>
              <p:nvPr/>
            </p:nvSpPr>
            <p:spPr>
              <a:xfrm>
                <a:off x="5636255" y="427969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rc432"/>
              <p:cNvSpPr/>
              <p:nvPr/>
            </p:nvSpPr>
            <p:spPr>
              <a:xfrm>
                <a:off x="5636255" y="42352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rc433"/>
              <p:cNvSpPr/>
              <p:nvPr/>
            </p:nvSpPr>
            <p:spPr>
              <a:xfrm>
                <a:off x="5636255" y="41908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rc434"/>
              <p:cNvSpPr/>
              <p:nvPr/>
            </p:nvSpPr>
            <p:spPr>
              <a:xfrm>
                <a:off x="5636255" y="414646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rc435"/>
              <p:cNvSpPr/>
              <p:nvPr/>
            </p:nvSpPr>
            <p:spPr>
              <a:xfrm>
                <a:off x="5636255" y="410205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rc436"/>
              <p:cNvSpPr/>
              <p:nvPr/>
            </p:nvSpPr>
            <p:spPr>
              <a:xfrm>
                <a:off x="5636255" y="405764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rc437"/>
              <p:cNvSpPr/>
              <p:nvPr/>
            </p:nvSpPr>
            <p:spPr>
              <a:xfrm>
                <a:off x="5636255" y="401323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rc438"/>
              <p:cNvSpPr/>
              <p:nvPr/>
            </p:nvSpPr>
            <p:spPr>
              <a:xfrm>
                <a:off x="5636255" y="396882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rc439"/>
              <p:cNvSpPr/>
              <p:nvPr/>
            </p:nvSpPr>
            <p:spPr>
              <a:xfrm>
                <a:off x="5636255" y="392441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rc440"/>
              <p:cNvSpPr/>
              <p:nvPr/>
            </p:nvSpPr>
            <p:spPr>
              <a:xfrm>
                <a:off x="5636255" y="387999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rc441"/>
              <p:cNvSpPr/>
              <p:nvPr/>
            </p:nvSpPr>
            <p:spPr>
              <a:xfrm>
                <a:off x="5636255" y="38355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rc442"/>
              <p:cNvSpPr/>
              <p:nvPr/>
            </p:nvSpPr>
            <p:spPr>
              <a:xfrm>
                <a:off x="5636255" y="37911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rc443"/>
              <p:cNvSpPr/>
              <p:nvPr/>
            </p:nvSpPr>
            <p:spPr>
              <a:xfrm>
                <a:off x="5636255" y="374676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rc444"/>
              <p:cNvSpPr/>
              <p:nvPr/>
            </p:nvSpPr>
            <p:spPr>
              <a:xfrm>
                <a:off x="5636255" y="370235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rc445"/>
              <p:cNvSpPr/>
              <p:nvPr/>
            </p:nvSpPr>
            <p:spPr>
              <a:xfrm>
                <a:off x="5636255" y="365794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rc446"/>
              <p:cNvSpPr/>
              <p:nvPr/>
            </p:nvSpPr>
            <p:spPr>
              <a:xfrm>
                <a:off x="5636255" y="361353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rc447"/>
              <p:cNvSpPr/>
              <p:nvPr/>
            </p:nvSpPr>
            <p:spPr>
              <a:xfrm>
                <a:off x="5636255" y="356912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rc448"/>
              <p:cNvSpPr/>
              <p:nvPr/>
            </p:nvSpPr>
            <p:spPr>
              <a:xfrm>
                <a:off x="5636255" y="352471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rc449"/>
              <p:cNvSpPr/>
              <p:nvPr/>
            </p:nvSpPr>
            <p:spPr>
              <a:xfrm>
                <a:off x="5636255" y="348030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rc450"/>
              <p:cNvSpPr/>
              <p:nvPr/>
            </p:nvSpPr>
            <p:spPr>
              <a:xfrm>
                <a:off x="5636255" y="343589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rc451"/>
              <p:cNvSpPr/>
              <p:nvPr/>
            </p:nvSpPr>
            <p:spPr>
              <a:xfrm>
                <a:off x="5636255" y="33914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rc452"/>
              <p:cNvSpPr/>
              <p:nvPr/>
            </p:nvSpPr>
            <p:spPr>
              <a:xfrm>
                <a:off x="5636255" y="334706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rc453"/>
              <p:cNvSpPr/>
              <p:nvPr/>
            </p:nvSpPr>
            <p:spPr>
              <a:xfrm>
                <a:off x="5636255" y="330265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rc454"/>
              <p:cNvSpPr/>
              <p:nvPr/>
            </p:nvSpPr>
            <p:spPr>
              <a:xfrm>
                <a:off x="5636255" y="325824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rc455"/>
              <p:cNvSpPr/>
              <p:nvPr/>
            </p:nvSpPr>
            <p:spPr>
              <a:xfrm>
                <a:off x="5636255" y="321383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rc456"/>
              <p:cNvSpPr/>
              <p:nvPr/>
            </p:nvSpPr>
            <p:spPr>
              <a:xfrm>
                <a:off x="5636255" y="316942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rc457"/>
              <p:cNvSpPr/>
              <p:nvPr/>
            </p:nvSpPr>
            <p:spPr>
              <a:xfrm>
                <a:off x="5636255" y="312501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rc458"/>
              <p:cNvSpPr/>
              <p:nvPr/>
            </p:nvSpPr>
            <p:spPr>
              <a:xfrm>
                <a:off x="5636255" y="308060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rc459"/>
              <p:cNvSpPr/>
              <p:nvPr/>
            </p:nvSpPr>
            <p:spPr>
              <a:xfrm>
                <a:off x="5636255" y="303619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rc460"/>
              <p:cNvSpPr/>
              <p:nvPr/>
            </p:nvSpPr>
            <p:spPr>
              <a:xfrm>
                <a:off x="5636255" y="29917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rc461"/>
              <p:cNvSpPr/>
              <p:nvPr/>
            </p:nvSpPr>
            <p:spPr>
              <a:xfrm>
                <a:off x="5636255" y="294737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rc462"/>
              <p:cNvSpPr/>
              <p:nvPr/>
            </p:nvSpPr>
            <p:spPr>
              <a:xfrm>
                <a:off x="5636255" y="290296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rc463"/>
              <p:cNvSpPr/>
              <p:nvPr/>
            </p:nvSpPr>
            <p:spPr>
              <a:xfrm>
                <a:off x="5636255" y="285854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rc464"/>
              <p:cNvSpPr/>
              <p:nvPr/>
            </p:nvSpPr>
            <p:spPr>
              <a:xfrm>
                <a:off x="5636255" y="281413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rc465"/>
              <p:cNvSpPr/>
              <p:nvPr/>
            </p:nvSpPr>
            <p:spPr>
              <a:xfrm>
                <a:off x="5636255" y="276972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rc466"/>
              <p:cNvSpPr/>
              <p:nvPr/>
            </p:nvSpPr>
            <p:spPr>
              <a:xfrm>
                <a:off x="5636255" y="272531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rc467"/>
              <p:cNvSpPr/>
              <p:nvPr/>
            </p:nvSpPr>
            <p:spPr>
              <a:xfrm>
                <a:off x="5636255" y="268090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rc468"/>
              <p:cNvSpPr/>
              <p:nvPr/>
            </p:nvSpPr>
            <p:spPr>
              <a:xfrm>
                <a:off x="5636255" y="263649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rc469"/>
              <p:cNvSpPr/>
              <p:nvPr/>
            </p:nvSpPr>
            <p:spPr>
              <a:xfrm>
                <a:off x="5636255" y="25920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rc470"/>
              <p:cNvSpPr/>
              <p:nvPr/>
            </p:nvSpPr>
            <p:spPr>
              <a:xfrm>
                <a:off x="5636255" y="254767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rc471"/>
              <p:cNvSpPr/>
              <p:nvPr/>
            </p:nvSpPr>
            <p:spPr>
              <a:xfrm>
                <a:off x="5636255" y="250326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rc472"/>
              <p:cNvSpPr/>
              <p:nvPr/>
            </p:nvSpPr>
            <p:spPr>
              <a:xfrm>
                <a:off x="5636255" y="245885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rc473"/>
              <p:cNvSpPr/>
              <p:nvPr/>
            </p:nvSpPr>
            <p:spPr>
              <a:xfrm>
                <a:off x="5636255" y="241444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rc474"/>
              <p:cNvSpPr/>
              <p:nvPr/>
            </p:nvSpPr>
            <p:spPr>
              <a:xfrm>
                <a:off x="5636255" y="237002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rc475"/>
              <p:cNvSpPr/>
              <p:nvPr/>
            </p:nvSpPr>
            <p:spPr>
              <a:xfrm>
                <a:off x="5636255" y="232561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rc476"/>
              <p:cNvSpPr/>
              <p:nvPr/>
            </p:nvSpPr>
            <p:spPr>
              <a:xfrm>
                <a:off x="5636255" y="228120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rc477"/>
              <p:cNvSpPr/>
              <p:nvPr/>
            </p:nvSpPr>
            <p:spPr>
              <a:xfrm>
                <a:off x="5636255" y="223679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rc478"/>
              <p:cNvSpPr/>
              <p:nvPr/>
            </p:nvSpPr>
            <p:spPr>
              <a:xfrm>
                <a:off x="5636255" y="21923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rc479"/>
              <p:cNvSpPr/>
              <p:nvPr/>
            </p:nvSpPr>
            <p:spPr>
              <a:xfrm>
                <a:off x="5636255" y="214797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rc480"/>
              <p:cNvSpPr/>
              <p:nvPr/>
            </p:nvSpPr>
            <p:spPr>
              <a:xfrm>
                <a:off x="5636255" y="210356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rc481"/>
              <p:cNvSpPr/>
              <p:nvPr/>
            </p:nvSpPr>
            <p:spPr>
              <a:xfrm>
                <a:off x="5636255" y="205915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rc482"/>
              <p:cNvSpPr/>
              <p:nvPr/>
            </p:nvSpPr>
            <p:spPr>
              <a:xfrm>
                <a:off x="5636255" y="201474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rc483"/>
              <p:cNvSpPr/>
              <p:nvPr/>
            </p:nvSpPr>
            <p:spPr>
              <a:xfrm>
                <a:off x="5636255" y="197033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rc484"/>
              <p:cNvSpPr/>
              <p:nvPr/>
            </p:nvSpPr>
            <p:spPr>
              <a:xfrm>
                <a:off x="5636255" y="192592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rc485"/>
              <p:cNvSpPr/>
              <p:nvPr/>
            </p:nvSpPr>
            <p:spPr>
              <a:xfrm>
                <a:off x="5636255" y="188150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rc486"/>
              <p:cNvSpPr/>
              <p:nvPr/>
            </p:nvSpPr>
            <p:spPr>
              <a:xfrm>
                <a:off x="5636255" y="183709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rc487"/>
              <p:cNvSpPr/>
              <p:nvPr/>
            </p:nvSpPr>
            <p:spPr>
              <a:xfrm>
                <a:off x="5636255" y="17926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rc488"/>
              <p:cNvSpPr/>
              <p:nvPr/>
            </p:nvSpPr>
            <p:spPr>
              <a:xfrm>
                <a:off x="5636255" y="174827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rc489"/>
              <p:cNvSpPr/>
              <p:nvPr/>
            </p:nvSpPr>
            <p:spPr>
              <a:xfrm>
                <a:off x="5636255" y="170386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rc490"/>
              <p:cNvSpPr/>
              <p:nvPr/>
            </p:nvSpPr>
            <p:spPr>
              <a:xfrm>
                <a:off x="5636255" y="165945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rc491"/>
              <p:cNvSpPr/>
              <p:nvPr/>
            </p:nvSpPr>
            <p:spPr>
              <a:xfrm>
                <a:off x="5636255" y="161504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rc492"/>
              <p:cNvSpPr/>
              <p:nvPr/>
            </p:nvSpPr>
            <p:spPr>
              <a:xfrm>
                <a:off x="5636255" y="157063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rc493"/>
              <p:cNvSpPr/>
              <p:nvPr/>
            </p:nvSpPr>
            <p:spPr>
              <a:xfrm>
                <a:off x="5636255" y="152622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rc494"/>
              <p:cNvSpPr/>
              <p:nvPr/>
            </p:nvSpPr>
            <p:spPr>
              <a:xfrm>
                <a:off x="5636255" y="148181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rc495"/>
              <p:cNvSpPr/>
              <p:nvPr/>
            </p:nvSpPr>
            <p:spPr>
              <a:xfrm>
                <a:off x="5636255" y="143740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rc496"/>
              <p:cNvSpPr/>
              <p:nvPr/>
            </p:nvSpPr>
            <p:spPr>
              <a:xfrm>
                <a:off x="5636255" y="139299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rc497"/>
              <p:cNvSpPr/>
              <p:nvPr/>
            </p:nvSpPr>
            <p:spPr>
              <a:xfrm>
                <a:off x="5984357" y="7166405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rc498"/>
              <p:cNvSpPr/>
              <p:nvPr/>
            </p:nvSpPr>
            <p:spPr>
              <a:xfrm>
                <a:off x="5984357" y="712199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rc499"/>
              <p:cNvSpPr/>
              <p:nvPr/>
            </p:nvSpPr>
            <p:spPr>
              <a:xfrm>
                <a:off x="5984357" y="7077583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rc500"/>
              <p:cNvSpPr/>
              <p:nvPr/>
            </p:nvSpPr>
            <p:spPr>
              <a:xfrm>
                <a:off x="5984357" y="7033172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rc501"/>
              <p:cNvSpPr/>
              <p:nvPr/>
            </p:nvSpPr>
            <p:spPr>
              <a:xfrm>
                <a:off x="5984357" y="6988761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rc502"/>
              <p:cNvSpPr/>
              <p:nvPr/>
            </p:nvSpPr>
            <p:spPr>
              <a:xfrm>
                <a:off x="5984357" y="694435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rc503"/>
              <p:cNvSpPr/>
              <p:nvPr/>
            </p:nvSpPr>
            <p:spPr>
              <a:xfrm>
                <a:off x="5984357" y="689994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rc504"/>
              <p:cNvSpPr/>
              <p:nvPr/>
            </p:nvSpPr>
            <p:spPr>
              <a:xfrm>
                <a:off x="5984357" y="6855529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rc505"/>
              <p:cNvSpPr/>
              <p:nvPr/>
            </p:nvSpPr>
            <p:spPr>
              <a:xfrm>
                <a:off x="5984357" y="6811118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rc506"/>
              <p:cNvSpPr/>
              <p:nvPr/>
            </p:nvSpPr>
            <p:spPr>
              <a:xfrm>
                <a:off x="5984357" y="6766707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rc507"/>
              <p:cNvSpPr/>
              <p:nvPr/>
            </p:nvSpPr>
            <p:spPr>
              <a:xfrm>
                <a:off x="5984357" y="6722296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rc508"/>
              <p:cNvSpPr/>
              <p:nvPr/>
            </p:nvSpPr>
            <p:spPr>
              <a:xfrm>
                <a:off x="5984357" y="6677885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rc509"/>
              <p:cNvSpPr/>
              <p:nvPr/>
            </p:nvSpPr>
            <p:spPr>
              <a:xfrm>
                <a:off x="5984357" y="663347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rc510"/>
              <p:cNvSpPr/>
              <p:nvPr/>
            </p:nvSpPr>
            <p:spPr>
              <a:xfrm>
                <a:off x="5984357" y="658906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rc511"/>
              <p:cNvSpPr/>
              <p:nvPr/>
            </p:nvSpPr>
            <p:spPr>
              <a:xfrm>
                <a:off x="5984357" y="654465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rc512"/>
              <p:cNvSpPr/>
              <p:nvPr/>
            </p:nvSpPr>
            <p:spPr>
              <a:xfrm>
                <a:off x="5984357" y="650024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rc513"/>
              <p:cNvSpPr/>
              <p:nvPr/>
            </p:nvSpPr>
            <p:spPr>
              <a:xfrm>
                <a:off x="5984357" y="6455831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rc514"/>
              <p:cNvSpPr/>
              <p:nvPr/>
            </p:nvSpPr>
            <p:spPr>
              <a:xfrm>
                <a:off x="5984357" y="641142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rc515"/>
              <p:cNvSpPr/>
              <p:nvPr/>
            </p:nvSpPr>
            <p:spPr>
              <a:xfrm>
                <a:off x="5984357" y="636700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rc516"/>
              <p:cNvSpPr/>
              <p:nvPr/>
            </p:nvSpPr>
            <p:spPr>
              <a:xfrm>
                <a:off x="5984357" y="632259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rc517"/>
              <p:cNvSpPr/>
              <p:nvPr/>
            </p:nvSpPr>
            <p:spPr>
              <a:xfrm>
                <a:off x="5984357" y="627818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rc518"/>
              <p:cNvSpPr/>
              <p:nvPr/>
            </p:nvSpPr>
            <p:spPr>
              <a:xfrm>
                <a:off x="5984357" y="62337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rc519"/>
              <p:cNvSpPr/>
              <p:nvPr/>
            </p:nvSpPr>
            <p:spPr>
              <a:xfrm>
                <a:off x="5984357" y="618936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rc520"/>
              <p:cNvSpPr/>
              <p:nvPr/>
            </p:nvSpPr>
            <p:spPr>
              <a:xfrm>
                <a:off x="5984357" y="614495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rc521"/>
              <p:cNvSpPr/>
              <p:nvPr/>
            </p:nvSpPr>
            <p:spPr>
              <a:xfrm>
                <a:off x="5984357" y="610054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rc522"/>
              <p:cNvSpPr/>
              <p:nvPr/>
            </p:nvSpPr>
            <p:spPr>
              <a:xfrm>
                <a:off x="5984357" y="605613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rc523"/>
              <p:cNvSpPr/>
              <p:nvPr/>
            </p:nvSpPr>
            <p:spPr>
              <a:xfrm>
                <a:off x="5984357" y="601172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rc524"/>
              <p:cNvSpPr/>
              <p:nvPr/>
            </p:nvSpPr>
            <p:spPr>
              <a:xfrm>
                <a:off x="5984357" y="596731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rc525"/>
              <p:cNvSpPr/>
              <p:nvPr/>
            </p:nvSpPr>
            <p:spPr>
              <a:xfrm>
                <a:off x="5984357" y="592290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rc526"/>
              <p:cNvSpPr/>
              <p:nvPr/>
            </p:nvSpPr>
            <p:spPr>
              <a:xfrm>
                <a:off x="5984357" y="587848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rc527"/>
              <p:cNvSpPr/>
              <p:nvPr/>
            </p:nvSpPr>
            <p:spPr>
              <a:xfrm>
                <a:off x="5984357" y="58340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rc528"/>
              <p:cNvSpPr/>
              <p:nvPr/>
            </p:nvSpPr>
            <p:spPr>
              <a:xfrm>
                <a:off x="5984357" y="578966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rc529"/>
              <p:cNvSpPr/>
              <p:nvPr/>
            </p:nvSpPr>
            <p:spPr>
              <a:xfrm>
                <a:off x="5984357" y="574525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rc530"/>
              <p:cNvSpPr/>
              <p:nvPr/>
            </p:nvSpPr>
            <p:spPr>
              <a:xfrm>
                <a:off x="5984357" y="570084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rc531"/>
              <p:cNvSpPr/>
              <p:nvPr/>
            </p:nvSpPr>
            <p:spPr>
              <a:xfrm>
                <a:off x="5984357" y="565643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rc532"/>
              <p:cNvSpPr/>
              <p:nvPr/>
            </p:nvSpPr>
            <p:spPr>
              <a:xfrm>
                <a:off x="5984357" y="561202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rc533"/>
              <p:cNvSpPr/>
              <p:nvPr/>
            </p:nvSpPr>
            <p:spPr>
              <a:xfrm>
                <a:off x="5984357" y="556761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rc534"/>
              <p:cNvSpPr/>
              <p:nvPr/>
            </p:nvSpPr>
            <p:spPr>
              <a:xfrm>
                <a:off x="5984357" y="552320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rc535"/>
              <p:cNvSpPr/>
              <p:nvPr/>
            </p:nvSpPr>
            <p:spPr>
              <a:xfrm>
                <a:off x="5984357" y="547879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rc536"/>
              <p:cNvSpPr/>
              <p:nvPr/>
            </p:nvSpPr>
            <p:spPr>
              <a:xfrm>
                <a:off x="5984357" y="54343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rc537"/>
              <p:cNvSpPr/>
              <p:nvPr/>
            </p:nvSpPr>
            <p:spPr>
              <a:xfrm>
                <a:off x="5984357" y="538997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rc538"/>
              <p:cNvSpPr/>
              <p:nvPr/>
            </p:nvSpPr>
            <p:spPr>
              <a:xfrm>
                <a:off x="5984357" y="534555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rc539"/>
              <p:cNvSpPr/>
              <p:nvPr/>
            </p:nvSpPr>
            <p:spPr>
              <a:xfrm>
                <a:off x="5984357" y="530114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rc540"/>
              <p:cNvSpPr/>
              <p:nvPr/>
            </p:nvSpPr>
            <p:spPr>
              <a:xfrm>
                <a:off x="5984357" y="525673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rc541"/>
              <p:cNvSpPr/>
              <p:nvPr/>
            </p:nvSpPr>
            <p:spPr>
              <a:xfrm>
                <a:off x="5984357" y="521232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rc542"/>
              <p:cNvSpPr/>
              <p:nvPr/>
            </p:nvSpPr>
            <p:spPr>
              <a:xfrm>
                <a:off x="5984357" y="516791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rc543"/>
              <p:cNvSpPr/>
              <p:nvPr/>
            </p:nvSpPr>
            <p:spPr>
              <a:xfrm>
                <a:off x="5984357" y="512350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rc544"/>
              <p:cNvSpPr/>
              <p:nvPr/>
            </p:nvSpPr>
            <p:spPr>
              <a:xfrm>
                <a:off x="5984357" y="507909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rc545"/>
              <p:cNvSpPr/>
              <p:nvPr/>
            </p:nvSpPr>
            <p:spPr>
              <a:xfrm>
                <a:off x="5984357" y="50346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rc546"/>
              <p:cNvSpPr/>
              <p:nvPr/>
            </p:nvSpPr>
            <p:spPr>
              <a:xfrm>
                <a:off x="5984357" y="499027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rc547"/>
              <p:cNvSpPr/>
              <p:nvPr/>
            </p:nvSpPr>
            <p:spPr>
              <a:xfrm>
                <a:off x="5984357" y="494586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rc548"/>
              <p:cNvSpPr/>
              <p:nvPr/>
            </p:nvSpPr>
            <p:spPr>
              <a:xfrm>
                <a:off x="5984357" y="490145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rc549"/>
              <p:cNvSpPr/>
              <p:nvPr/>
            </p:nvSpPr>
            <p:spPr>
              <a:xfrm>
                <a:off x="5984357" y="485703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rc550"/>
              <p:cNvSpPr/>
              <p:nvPr/>
            </p:nvSpPr>
            <p:spPr>
              <a:xfrm>
                <a:off x="5984357" y="481262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rc551"/>
              <p:cNvSpPr/>
              <p:nvPr/>
            </p:nvSpPr>
            <p:spPr>
              <a:xfrm>
                <a:off x="5984357" y="476821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rc552"/>
              <p:cNvSpPr/>
              <p:nvPr/>
            </p:nvSpPr>
            <p:spPr>
              <a:xfrm>
                <a:off x="5984357" y="472380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rc553"/>
              <p:cNvSpPr/>
              <p:nvPr/>
            </p:nvSpPr>
            <p:spPr>
              <a:xfrm>
                <a:off x="5984357" y="467939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rc554"/>
              <p:cNvSpPr/>
              <p:nvPr/>
            </p:nvSpPr>
            <p:spPr>
              <a:xfrm>
                <a:off x="5984357" y="46349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rc555"/>
              <p:cNvSpPr/>
              <p:nvPr/>
            </p:nvSpPr>
            <p:spPr>
              <a:xfrm>
                <a:off x="5984357" y="459057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rc556"/>
              <p:cNvSpPr/>
              <p:nvPr/>
            </p:nvSpPr>
            <p:spPr>
              <a:xfrm>
                <a:off x="5984357" y="454616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rc557"/>
              <p:cNvSpPr/>
              <p:nvPr/>
            </p:nvSpPr>
            <p:spPr>
              <a:xfrm>
                <a:off x="5984357" y="450175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rc558"/>
              <p:cNvSpPr/>
              <p:nvPr/>
            </p:nvSpPr>
            <p:spPr>
              <a:xfrm>
                <a:off x="5984357" y="445734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rc559"/>
              <p:cNvSpPr/>
              <p:nvPr/>
            </p:nvSpPr>
            <p:spPr>
              <a:xfrm>
                <a:off x="5984357" y="441293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rc560"/>
              <p:cNvSpPr/>
              <p:nvPr/>
            </p:nvSpPr>
            <p:spPr>
              <a:xfrm>
                <a:off x="5984357" y="436851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rc561"/>
              <p:cNvSpPr/>
              <p:nvPr/>
            </p:nvSpPr>
            <p:spPr>
              <a:xfrm>
                <a:off x="5984357" y="432410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rc562"/>
              <p:cNvSpPr/>
              <p:nvPr/>
            </p:nvSpPr>
            <p:spPr>
              <a:xfrm>
                <a:off x="5984357" y="427969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rc563"/>
              <p:cNvSpPr/>
              <p:nvPr/>
            </p:nvSpPr>
            <p:spPr>
              <a:xfrm>
                <a:off x="5984357" y="42352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rc564"/>
              <p:cNvSpPr/>
              <p:nvPr/>
            </p:nvSpPr>
            <p:spPr>
              <a:xfrm>
                <a:off x="5984357" y="41908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rc565"/>
              <p:cNvSpPr/>
              <p:nvPr/>
            </p:nvSpPr>
            <p:spPr>
              <a:xfrm>
                <a:off x="5984357" y="414646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rc566"/>
              <p:cNvSpPr/>
              <p:nvPr/>
            </p:nvSpPr>
            <p:spPr>
              <a:xfrm>
                <a:off x="5984357" y="410205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rc567"/>
              <p:cNvSpPr/>
              <p:nvPr/>
            </p:nvSpPr>
            <p:spPr>
              <a:xfrm>
                <a:off x="5984357" y="405764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rc568"/>
              <p:cNvSpPr/>
              <p:nvPr/>
            </p:nvSpPr>
            <p:spPr>
              <a:xfrm>
                <a:off x="5984357" y="401323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rc569"/>
              <p:cNvSpPr/>
              <p:nvPr/>
            </p:nvSpPr>
            <p:spPr>
              <a:xfrm>
                <a:off x="5984357" y="396882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rc570"/>
              <p:cNvSpPr/>
              <p:nvPr/>
            </p:nvSpPr>
            <p:spPr>
              <a:xfrm>
                <a:off x="5984357" y="392441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rc571"/>
              <p:cNvSpPr/>
              <p:nvPr/>
            </p:nvSpPr>
            <p:spPr>
              <a:xfrm>
                <a:off x="5984357" y="387999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rc572"/>
              <p:cNvSpPr/>
              <p:nvPr/>
            </p:nvSpPr>
            <p:spPr>
              <a:xfrm>
                <a:off x="5984357" y="38355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rc573"/>
              <p:cNvSpPr/>
              <p:nvPr/>
            </p:nvSpPr>
            <p:spPr>
              <a:xfrm>
                <a:off x="5984357" y="37911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rc574"/>
              <p:cNvSpPr/>
              <p:nvPr/>
            </p:nvSpPr>
            <p:spPr>
              <a:xfrm>
                <a:off x="5984357" y="374676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rc575"/>
              <p:cNvSpPr/>
              <p:nvPr/>
            </p:nvSpPr>
            <p:spPr>
              <a:xfrm>
                <a:off x="5984357" y="370235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rc576"/>
              <p:cNvSpPr/>
              <p:nvPr/>
            </p:nvSpPr>
            <p:spPr>
              <a:xfrm>
                <a:off x="5984357" y="365794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rc577"/>
              <p:cNvSpPr/>
              <p:nvPr/>
            </p:nvSpPr>
            <p:spPr>
              <a:xfrm>
                <a:off x="5984357" y="361353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rc578"/>
              <p:cNvSpPr/>
              <p:nvPr/>
            </p:nvSpPr>
            <p:spPr>
              <a:xfrm>
                <a:off x="5984357" y="356912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rc579"/>
              <p:cNvSpPr/>
              <p:nvPr/>
            </p:nvSpPr>
            <p:spPr>
              <a:xfrm>
                <a:off x="5984357" y="352471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rc580"/>
              <p:cNvSpPr/>
              <p:nvPr/>
            </p:nvSpPr>
            <p:spPr>
              <a:xfrm>
                <a:off x="5984357" y="348030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rc581"/>
              <p:cNvSpPr/>
              <p:nvPr/>
            </p:nvSpPr>
            <p:spPr>
              <a:xfrm>
                <a:off x="5984357" y="343589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rc582"/>
              <p:cNvSpPr/>
              <p:nvPr/>
            </p:nvSpPr>
            <p:spPr>
              <a:xfrm>
                <a:off x="5984357" y="33914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rc583"/>
              <p:cNvSpPr/>
              <p:nvPr/>
            </p:nvSpPr>
            <p:spPr>
              <a:xfrm>
                <a:off x="5984357" y="334706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rc584"/>
              <p:cNvSpPr/>
              <p:nvPr/>
            </p:nvSpPr>
            <p:spPr>
              <a:xfrm>
                <a:off x="5984357" y="330265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rc585"/>
              <p:cNvSpPr/>
              <p:nvPr/>
            </p:nvSpPr>
            <p:spPr>
              <a:xfrm>
                <a:off x="5984357" y="325824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rc586"/>
              <p:cNvSpPr/>
              <p:nvPr/>
            </p:nvSpPr>
            <p:spPr>
              <a:xfrm>
                <a:off x="5984357" y="321383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rc587"/>
              <p:cNvSpPr/>
              <p:nvPr/>
            </p:nvSpPr>
            <p:spPr>
              <a:xfrm>
                <a:off x="5984357" y="316942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rc588"/>
              <p:cNvSpPr/>
              <p:nvPr/>
            </p:nvSpPr>
            <p:spPr>
              <a:xfrm>
                <a:off x="5984357" y="312501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rc589"/>
              <p:cNvSpPr/>
              <p:nvPr/>
            </p:nvSpPr>
            <p:spPr>
              <a:xfrm>
                <a:off x="5984357" y="308060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rc590"/>
              <p:cNvSpPr/>
              <p:nvPr/>
            </p:nvSpPr>
            <p:spPr>
              <a:xfrm>
                <a:off x="5984357" y="303619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rc591"/>
              <p:cNvSpPr/>
              <p:nvPr/>
            </p:nvSpPr>
            <p:spPr>
              <a:xfrm>
                <a:off x="5984357" y="29917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rc592"/>
              <p:cNvSpPr/>
              <p:nvPr/>
            </p:nvSpPr>
            <p:spPr>
              <a:xfrm>
                <a:off x="5984357" y="294737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rc593"/>
              <p:cNvSpPr/>
              <p:nvPr/>
            </p:nvSpPr>
            <p:spPr>
              <a:xfrm>
                <a:off x="5984357" y="290296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rc594"/>
              <p:cNvSpPr/>
              <p:nvPr/>
            </p:nvSpPr>
            <p:spPr>
              <a:xfrm>
                <a:off x="5984357" y="285854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rc595"/>
              <p:cNvSpPr/>
              <p:nvPr/>
            </p:nvSpPr>
            <p:spPr>
              <a:xfrm>
                <a:off x="5984357" y="281413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rc596"/>
              <p:cNvSpPr/>
              <p:nvPr/>
            </p:nvSpPr>
            <p:spPr>
              <a:xfrm>
                <a:off x="5984357" y="276972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rc597"/>
              <p:cNvSpPr/>
              <p:nvPr/>
            </p:nvSpPr>
            <p:spPr>
              <a:xfrm>
                <a:off x="5984357" y="272531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rc598"/>
              <p:cNvSpPr/>
              <p:nvPr/>
            </p:nvSpPr>
            <p:spPr>
              <a:xfrm>
                <a:off x="5984357" y="268090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rc599"/>
              <p:cNvSpPr/>
              <p:nvPr/>
            </p:nvSpPr>
            <p:spPr>
              <a:xfrm>
                <a:off x="5984357" y="263649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rc600"/>
              <p:cNvSpPr/>
              <p:nvPr/>
            </p:nvSpPr>
            <p:spPr>
              <a:xfrm>
                <a:off x="5984357" y="25920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rc601"/>
              <p:cNvSpPr/>
              <p:nvPr/>
            </p:nvSpPr>
            <p:spPr>
              <a:xfrm>
                <a:off x="5984357" y="254767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rc602"/>
              <p:cNvSpPr/>
              <p:nvPr/>
            </p:nvSpPr>
            <p:spPr>
              <a:xfrm>
                <a:off x="5984357" y="250326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rc603"/>
              <p:cNvSpPr/>
              <p:nvPr/>
            </p:nvSpPr>
            <p:spPr>
              <a:xfrm>
                <a:off x="5984357" y="245885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rc604"/>
              <p:cNvSpPr/>
              <p:nvPr/>
            </p:nvSpPr>
            <p:spPr>
              <a:xfrm>
                <a:off x="5984357" y="241444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rc605"/>
              <p:cNvSpPr/>
              <p:nvPr/>
            </p:nvSpPr>
            <p:spPr>
              <a:xfrm>
                <a:off x="5984357" y="237002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rc606"/>
              <p:cNvSpPr/>
              <p:nvPr/>
            </p:nvSpPr>
            <p:spPr>
              <a:xfrm>
                <a:off x="5984357" y="232561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rc607"/>
              <p:cNvSpPr/>
              <p:nvPr/>
            </p:nvSpPr>
            <p:spPr>
              <a:xfrm>
                <a:off x="5984357" y="228120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rc608"/>
              <p:cNvSpPr/>
              <p:nvPr/>
            </p:nvSpPr>
            <p:spPr>
              <a:xfrm>
                <a:off x="5984357" y="223679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rc609"/>
              <p:cNvSpPr/>
              <p:nvPr/>
            </p:nvSpPr>
            <p:spPr>
              <a:xfrm>
                <a:off x="5984357" y="21923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rc610"/>
              <p:cNvSpPr/>
              <p:nvPr/>
            </p:nvSpPr>
            <p:spPr>
              <a:xfrm>
                <a:off x="5984357" y="214797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rc611"/>
              <p:cNvSpPr/>
              <p:nvPr/>
            </p:nvSpPr>
            <p:spPr>
              <a:xfrm>
                <a:off x="5984357" y="2103564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rc612"/>
              <p:cNvSpPr/>
              <p:nvPr/>
            </p:nvSpPr>
            <p:spPr>
              <a:xfrm>
                <a:off x="5984357" y="205915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rc613"/>
              <p:cNvSpPr/>
              <p:nvPr/>
            </p:nvSpPr>
            <p:spPr>
              <a:xfrm>
                <a:off x="5984357" y="201474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rc614"/>
              <p:cNvSpPr/>
              <p:nvPr/>
            </p:nvSpPr>
            <p:spPr>
              <a:xfrm>
                <a:off x="5984357" y="197033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rc615"/>
              <p:cNvSpPr/>
              <p:nvPr/>
            </p:nvSpPr>
            <p:spPr>
              <a:xfrm>
                <a:off x="5984357" y="1925920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rc616"/>
              <p:cNvSpPr/>
              <p:nvPr/>
            </p:nvSpPr>
            <p:spPr>
              <a:xfrm>
                <a:off x="5984357" y="188150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rc617"/>
              <p:cNvSpPr/>
              <p:nvPr/>
            </p:nvSpPr>
            <p:spPr>
              <a:xfrm>
                <a:off x="5984357" y="183709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rc618"/>
              <p:cNvSpPr/>
              <p:nvPr/>
            </p:nvSpPr>
            <p:spPr>
              <a:xfrm>
                <a:off x="5984357" y="17926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rc619"/>
              <p:cNvSpPr/>
              <p:nvPr/>
            </p:nvSpPr>
            <p:spPr>
              <a:xfrm>
                <a:off x="5984357" y="174827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rc620"/>
              <p:cNvSpPr/>
              <p:nvPr/>
            </p:nvSpPr>
            <p:spPr>
              <a:xfrm>
                <a:off x="5984357" y="170386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rc621"/>
              <p:cNvSpPr/>
              <p:nvPr/>
            </p:nvSpPr>
            <p:spPr>
              <a:xfrm>
                <a:off x="5984357" y="165945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rc622"/>
              <p:cNvSpPr/>
              <p:nvPr/>
            </p:nvSpPr>
            <p:spPr>
              <a:xfrm>
                <a:off x="5984357" y="161504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rc623"/>
              <p:cNvSpPr/>
              <p:nvPr/>
            </p:nvSpPr>
            <p:spPr>
              <a:xfrm>
                <a:off x="5984357" y="157063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rc624"/>
              <p:cNvSpPr/>
              <p:nvPr/>
            </p:nvSpPr>
            <p:spPr>
              <a:xfrm>
                <a:off x="5984357" y="152622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rc625"/>
              <p:cNvSpPr/>
              <p:nvPr/>
            </p:nvSpPr>
            <p:spPr>
              <a:xfrm>
                <a:off x="5984357" y="1481811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rc626"/>
              <p:cNvSpPr/>
              <p:nvPr/>
            </p:nvSpPr>
            <p:spPr>
              <a:xfrm>
                <a:off x="5984357" y="1437400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rc627"/>
              <p:cNvSpPr/>
              <p:nvPr/>
            </p:nvSpPr>
            <p:spPr>
              <a:xfrm>
                <a:off x="5984357" y="139299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rc628"/>
              <p:cNvSpPr/>
              <p:nvPr/>
            </p:nvSpPr>
            <p:spPr>
              <a:xfrm>
                <a:off x="6332459" y="7166405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rc629"/>
              <p:cNvSpPr/>
              <p:nvPr/>
            </p:nvSpPr>
            <p:spPr>
              <a:xfrm>
                <a:off x="6332459" y="712199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rc630"/>
              <p:cNvSpPr/>
              <p:nvPr/>
            </p:nvSpPr>
            <p:spPr>
              <a:xfrm>
                <a:off x="6332459" y="7077583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rc631"/>
              <p:cNvSpPr/>
              <p:nvPr/>
            </p:nvSpPr>
            <p:spPr>
              <a:xfrm>
                <a:off x="6332459" y="7033172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rc632"/>
              <p:cNvSpPr/>
              <p:nvPr/>
            </p:nvSpPr>
            <p:spPr>
              <a:xfrm>
                <a:off x="6332459" y="6988761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rc633"/>
              <p:cNvSpPr/>
              <p:nvPr/>
            </p:nvSpPr>
            <p:spPr>
              <a:xfrm>
                <a:off x="6332459" y="694435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rc634"/>
              <p:cNvSpPr/>
              <p:nvPr/>
            </p:nvSpPr>
            <p:spPr>
              <a:xfrm>
                <a:off x="6332459" y="689994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rc635"/>
              <p:cNvSpPr/>
              <p:nvPr/>
            </p:nvSpPr>
            <p:spPr>
              <a:xfrm>
                <a:off x="6332459" y="685552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rc636"/>
              <p:cNvSpPr/>
              <p:nvPr/>
            </p:nvSpPr>
            <p:spPr>
              <a:xfrm>
                <a:off x="6332459" y="681111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rc637"/>
              <p:cNvSpPr/>
              <p:nvPr/>
            </p:nvSpPr>
            <p:spPr>
              <a:xfrm>
                <a:off x="6332459" y="676670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rc638"/>
              <p:cNvSpPr/>
              <p:nvPr/>
            </p:nvSpPr>
            <p:spPr>
              <a:xfrm>
                <a:off x="6332459" y="672229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rc639"/>
              <p:cNvSpPr/>
              <p:nvPr/>
            </p:nvSpPr>
            <p:spPr>
              <a:xfrm>
                <a:off x="6332459" y="667788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rc640"/>
              <p:cNvSpPr/>
              <p:nvPr/>
            </p:nvSpPr>
            <p:spPr>
              <a:xfrm>
                <a:off x="6332459" y="663347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rc641"/>
              <p:cNvSpPr/>
              <p:nvPr/>
            </p:nvSpPr>
            <p:spPr>
              <a:xfrm>
                <a:off x="6332459" y="658906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rc642"/>
              <p:cNvSpPr/>
              <p:nvPr/>
            </p:nvSpPr>
            <p:spPr>
              <a:xfrm>
                <a:off x="6332459" y="654465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rc643"/>
              <p:cNvSpPr/>
              <p:nvPr/>
            </p:nvSpPr>
            <p:spPr>
              <a:xfrm>
                <a:off x="6332459" y="650024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rc644"/>
              <p:cNvSpPr/>
              <p:nvPr/>
            </p:nvSpPr>
            <p:spPr>
              <a:xfrm>
                <a:off x="6332459" y="645583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rc645"/>
              <p:cNvSpPr/>
              <p:nvPr/>
            </p:nvSpPr>
            <p:spPr>
              <a:xfrm>
                <a:off x="6332459" y="641142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rc646"/>
              <p:cNvSpPr/>
              <p:nvPr/>
            </p:nvSpPr>
            <p:spPr>
              <a:xfrm>
                <a:off x="6332459" y="636700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rc647"/>
              <p:cNvSpPr/>
              <p:nvPr/>
            </p:nvSpPr>
            <p:spPr>
              <a:xfrm>
                <a:off x="6332459" y="632259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rc648"/>
              <p:cNvSpPr/>
              <p:nvPr/>
            </p:nvSpPr>
            <p:spPr>
              <a:xfrm>
                <a:off x="6332459" y="627818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rc649"/>
              <p:cNvSpPr/>
              <p:nvPr/>
            </p:nvSpPr>
            <p:spPr>
              <a:xfrm>
                <a:off x="6332459" y="62337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rc650"/>
              <p:cNvSpPr/>
              <p:nvPr/>
            </p:nvSpPr>
            <p:spPr>
              <a:xfrm>
                <a:off x="6332459" y="618936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rc651"/>
              <p:cNvSpPr/>
              <p:nvPr/>
            </p:nvSpPr>
            <p:spPr>
              <a:xfrm>
                <a:off x="6332459" y="614495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rc652"/>
              <p:cNvSpPr/>
              <p:nvPr/>
            </p:nvSpPr>
            <p:spPr>
              <a:xfrm>
                <a:off x="6332459" y="610054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rc653"/>
              <p:cNvSpPr/>
              <p:nvPr/>
            </p:nvSpPr>
            <p:spPr>
              <a:xfrm>
                <a:off x="6332459" y="605613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rc654"/>
              <p:cNvSpPr/>
              <p:nvPr/>
            </p:nvSpPr>
            <p:spPr>
              <a:xfrm>
                <a:off x="6332459" y="601172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rc655"/>
              <p:cNvSpPr/>
              <p:nvPr/>
            </p:nvSpPr>
            <p:spPr>
              <a:xfrm>
                <a:off x="6332459" y="596731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rc656"/>
              <p:cNvSpPr/>
              <p:nvPr/>
            </p:nvSpPr>
            <p:spPr>
              <a:xfrm>
                <a:off x="6332459" y="592290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rc657"/>
              <p:cNvSpPr/>
              <p:nvPr/>
            </p:nvSpPr>
            <p:spPr>
              <a:xfrm>
                <a:off x="6332459" y="587848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rc658"/>
              <p:cNvSpPr/>
              <p:nvPr/>
            </p:nvSpPr>
            <p:spPr>
              <a:xfrm>
                <a:off x="6332459" y="58340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rc659"/>
              <p:cNvSpPr/>
              <p:nvPr/>
            </p:nvSpPr>
            <p:spPr>
              <a:xfrm>
                <a:off x="6332459" y="578966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rc660"/>
              <p:cNvSpPr/>
              <p:nvPr/>
            </p:nvSpPr>
            <p:spPr>
              <a:xfrm>
                <a:off x="6332459" y="574525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rc661"/>
              <p:cNvSpPr/>
              <p:nvPr/>
            </p:nvSpPr>
            <p:spPr>
              <a:xfrm>
                <a:off x="6332459" y="570084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rc662"/>
              <p:cNvSpPr/>
              <p:nvPr/>
            </p:nvSpPr>
            <p:spPr>
              <a:xfrm>
                <a:off x="6332459" y="565643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rc663"/>
              <p:cNvSpPr/>
              <p:nvPr/>
            </p:nvSpPr>
            <p:spPr>
              <a:xfrm>
                <a:off x="6332459" y="561202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rc664"/>
              <p:cNvSpPr/>
              <p:nvPr/>
            </p:nvSpPr>
            <p:spPr>
              <a:xfrm>
                <a:off x="6332459" y="556761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rc665"/>
              <p:cNvSpPr/>
              <p:nvPr/>
            </p:nvSpPr>
            <p:spPr>
              <a:xfrm>
                <a:off x="6332459" y="552320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rc666"/>
              <p:cNvSpPr/>
              <p:nvPr/>
            </p:nvSpPr>
            <p:spPr>
              <a:xfrm>
                <a:off x="6332459" y="547879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rc667"/>
              <p:cNvSpPr/>
              <p:nvPr/>
            </p:nvSpPr>
            <p:spPr>
              <a:xfrm>
                <a:off x="6332459" y="54343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rc668"/>
              <p:cNvSpPr/>
              <p:nvPr/>
            </p:nvSpPr>
            <p:spPr>
              <a:xfrm>
                <a:off x="6332459" y="538997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rc669"/>
              <p:cNvSpPr/>
              <p:nvPr/>
            </p:nvSpPr>
            <p:spPr>
              <a:xfrm>
                <a:off x="6332459" y="534555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rc670"/>
              <p:cNvSpPr/>
              <p:nvPr/>
            </p:nvSpPr>
            <p:spPr>
              <a:xfrm>
                <a:off x="6332459" y="530114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rc671"/>
              <p:cNvSpPr/>
              <p:nvPr/>
            </p:nvSpPr>
            <p:spPr>
              <a:xfrm>
                <a:off x="6332459" y="525673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rc672"/>
              <p:cNvSpPr/>
              <p:nvPr/>
            </p:nvSpPr>
            <p:spPr>
              <a:xfrm>
                <a:off x="6332459" y="521232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rc673"/>
              <p:cNvSpPr/>
              <p:nvPr/>
            </p:nvSpPr>
            <p:spPr>
              <a:xfrm>
                <a:off x="6332459" y="516791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rc674"/>
              <p:cNvSpPr/>
              <p:nvPr/>
            </p:nvSpPr>
            <p:spPr>
              <a:xfrm>
                <a:off x="6332459" y="512350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rc675"/>
              <p:cNvSpPr/>
              <p:nvPr/>
            </p:nvSpPr>
            <p:spPr>
              <a:xfrm>
                <a:off x="6332459" y="507909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rc676"/>
              <p:cNvSpPr/>
              <p:nvPr/>
            </p:nvSpPr>
            <p:spPr>
              <a:xfrm>
                <a:off x="6332459" y="50346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rc677"/>
              <p:cNvSpPr/>
              <p:nvPr/>
            </p:nvSpPr>
            <p:spPr>
              <a:xfrm>
                <a:off x="6332459" y="499027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rc678"/>
              <p:cNvSpPr/>
              <p:nvPr/>
            </p:nvSpPr>
            <p:spPr>
              <a:xfrm>
                <a:off x="6332459" y="494586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rc679"/>
              <p:cNvSpPr/>
              <p:nvPr/>
            </p:nvSpPr>
            <p:spPr>
              <a:xfrm>
                <a:off x="6332459" y="490145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rc680"/>
              <p:cNvSpPr/>
              <p:nvPr/>
            </p:nvSpPr>
            <p:spPr>
              <a:xfrm>
                <a:off x="6332459" y="485703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rc681"/>
              <p:cNvSpPr/>
              <p:nvPr/>
            </p:nvSpPr>
            <p:spPr>
              <a:xfrm>
                <a:off x="6332459" y="481262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rc682"/>
              <p:cNvSpPr/>
              <p:nvPr/>
            </p:nvSpPr>
            <p:spPr>
              <a:xfrm>
                <a:off x="6332459" y="476821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rc683"/>
              <p:cNvSpPr/>
              <p:nvPr/>
            </p:nvSpPr>
            <p:spPr>
              <a:xfrm>
                <a:off x="6332459" y="472380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rc684"/>
              <p:cNvSpPr/>
              <p:nvPr/>
            </p:nvSpPr>
            <p:spPr>
              <a:xfrm>
                <a:off x="6332459" y="467939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rc685"/>
              <p:cNvSpPr/>
              <p:nvPr/>
            </p:nvSpPr>
            <p:spPr>
              <a:xfrm>
                <a:off x="6332459" y="46349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rc686"/>
              <p:cNvSpPr/>
              <p:nvPr/>
            </p:nvSpPr>
            <p:spPr>
              <a:xfrm>
                <a:off x="6332459" y="459057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rc687"/>
              <p:cNvSpPr/>
              <p:nvPr/>
            </p:nvSpPr>
            <p:spPr>
              <a:xfrm>
                <a:off x="6332459" y="454616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rc688"/>
              <p:cNvSpPr/>
              <p:nvPr/>
            </p:nvSpPr>
            <p:spPr>
              <a:xfrm>
                <a:off x="6332459" y="450175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rc689"/>
              <p:cNvSpPr/>
              <p:nvPr/>
            </p:nvSpPr>
            <p:spPr>
              <a:xfrm>
                <a:off x="6332459" y="445734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rc690"/>
              <p:cNvSpPr/>
              <p:nvPr/>
            </p:nvSpPr>
            <p:spPr>
              <a:xfrm>
                <a:off x="6332459" y="441293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rc691"/>
              <p:cNvSpPr/>
              <p:nvPr/>
            </p:nvSpPr>
            <p:spPr>
              <a:xfrm>
                <a:off x="6332459" y="436851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rc692"/>
              <p:cNvSpPr/>
              <p:nvPr/>
            </p:nvSpPr>
            <p:spPr>
              <a:xfrm>
                <a:off x="6332459" y="432410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rc693"/>
              <p:cNvSpPr/>
              <p:nvPr/>
            </p:nvSpPr>
            <p:spPr>
              <a:xfrm>
                <a:off x="6332459" y="427969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rc694"/>
              <p:cNvSpPr/>
              <p:nvPr/>
            </p:nvSpPr>
            <p:spPr>
              <a:xfrm>
                <a:off x="6332459" y="42352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rc695"/>
              <p:cNvSpPr/>
              <p:nvPr/>
            </p:nvSpPr>
            <p:spPr>
              <a:xfrm>
                <a:off x="6332459" y="41908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rc696"/>
              <p:cNvSpPr/>
              <p:nvPr/>
            </p:nvSpPr>
            <p:spPr>
              <a:xfrm>
                <a:off x="6332459" y="414646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rc697"/>
              <p:cNvSpPr/>
              <p:nvPr/>
            </p:nvSpPr>
            <p:spPr>
              <a:xfrm>
                <a:off x="6332459" y="410205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rc698"/>
              <p:cNvSpPr/>
              <p:nvPr/>
            </p:nvSpPr>
            <p:spPr>
              <a:xfrm>
                <a:off x="6332459" y="405764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rc699"/>
              <p:cNvSpPr/>
              <p:nvPr/>
            </p:nvSpPr>
            <p:spPr>
              <a:xfrm>
                <a:off x="6332459" y="401323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rc700"/>
              <p:cNvSpPr/>
              <p:nvPr/>
            </p:nvSpPr>
            <p:spPr>
              <a:xfrm>
                <a:off x="6332459" y="396882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rc701"/>
              <p:cNvSpPr/>
              <p:nvPr/>
            </p:nvSpPr>
            <p:spPr>
              <a:xfrm>
                <a:off x="6332459" y="392441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rc702"/>
              <p:cNvSpPr/>
              <p:nvPr/>
            </p:nvSpPr>
            <p:spPr>
              <a:xfrm>
                <a:off x="6332459" y="387999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rc703"/>
              <p:cNvSpPr/>
              <p:nvPr/>
            </p:nvSpPr>
            <p:spPr>
              <a:xfrm>
                <a:off x="6332459" y="38355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rc704"/>
              <p:cNvSpPr/>
              <p:nvPr/>
            </p:nvSpPr>
            <p:spPr>
              <a:xfrm>
                <a:off x="6332459" y="37911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rc705"/>
              <p:cNvSpPr/>
              <p:nvPr/>
            </p:nvSpPr>
            <p:spPr>
              <a:xfrm>
                <a:off x="6332459" y="374676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rc706"/>
              <p:cNvSpPr/>
              <p:nvPr/>
            </p:nvSpPr>
            <p:spPr>
              <a:xfrm>
                <a:off x="6332459" y="370235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rc707"/>
              <p:cNvSpPr/>
              <p:nvPr/>
            </p:nvSpPr>
            <p:spPr>
              <a:xfrm>
                <a:off x="6332459" y="365794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rc708"/>
              <p:cNvSpPr/>
              <p:nvPr/>
            </p:nvSpPr>
            <p:spPr>
              <a:xfrm>
                <a:off x="6332459" y="361353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rc709"/>
              <p:cNvSpPr/>
              <p:nvPr/>
            </p:nvSpPr>
            <p:spPr>
              <a:xfrm>
                <a:off x="6332459" y="356912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rc710"/>
              <p:cNvSpPr/>
              <p:nvPr/>
            </p:nvSpPr>
            <p:spPr>
              <a:xfrm>
                <a:off x="6332459" y="352471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rc711"/>
              <p:cNvSpPr/>
              <p:nvPr/>
            </p:nvSpPr>
            <p:spPr>
              <a:xfrm>
                <a:off x="6332459" y="348030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rc712"/>
              <p:cNvSpPr/>
              <p:nvPr/>
            </p:nvSpPr>
            <p:spPr>
              <a:xfrm>
                <a:off x="6332459" y="343589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rc713"/>
              <p:cNvSpPr/>
              <p:nvPr/>
            </p:nvSpPr>
            <p:spPr>
              <a:xfrm>
                <a:off x="6332459" y="33914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rc714"/>
              <p:cNvSpPr/>
              <p:nvPr/>
            </p:nvSpPr>
            <p:spPr>
              <a:xfrm>
                <a:off x="6332459" y="334706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rc715"/>
              <p:cNvSpPr/>
              <p:nvPr/>
            </p:nvSpPr>
            <p:spPr>
              <a:xfrm>
                <a:off x="6332459" y="330265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rc716"/>
              <p:cNvSpPr/>
              <p:nvPr/>
            </p:nvSpPr>
            <p:spPr>
              <a:xfrm>
                <a:off x="6332459" y="325824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rc717"/>
              <p:cNvSpPr/>
              <p:nvPr/>
            </p:nvSpPr>
            <p:spPr>
              <a:xfrm>
                <a:off x="6332459" y="321383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rc718"/>
              <p:cNvSpPr/>
              <p:nvPr/>
            </p:nvSpPr>
            <p:spPr>
              <a:xfrm>
                <a:off x="6332459" y="316942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rc719"/>
              <p:cNvSpPr/>
              <p:nvPr/>
            </p:nvSpPr>
            <p:spPr>
              <a:xfrm>
                <a:off x="6332459" y="312501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rc720"/>
              <p:cNvSpPr/>
              <p:nvPr/>
            </p:nvSpPr>
            <p:spPr>
              <a:xfrm>
                <a:off x="6332459" y="308060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rc721"/>
              <p:cNvSpPr/>
              <p:nvPr/>
            </p:nvSpPr>
            <p:spPr>
              <a:xfrm>
                <a:off x="6332459" y="303619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rc722"/>
              <p:cNvSpPr/>
              <p:nvPr/>
            </p:nvSpPr>
            <p:spPr>
              <a:xfrm>
                <a:off x="6332459" y="29917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rc723"/>
              <p:cNvSpPr/>
              <p:nvPr/>
            </p:nvSpPr>
            <p:spPr>
              <a:xfrm>
                <a:off x="6332459" y="294737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rc724"/>
              <p:cNvSpPr/>
              <p:nvPr/>
            </p:nvSpPr>
            <p:spPr>
              <a:xfrm>
                <a:off x="6332459" y="290296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rc725"/>
              <p:cNvSpPr/>
              <p:nvPr/>
            </p:nvSpPr>
            <p:spPr>
              <a:xfrm>
                <a:off x="6332459" y="285854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rc726"/>
              <p:cNvSpPr/>
              <p:nvPr/>
            </p:nvSpPr>
            <p:spPr>
              <a:xfrm>
                <a:off x="6332459" y="281413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rc727"/>
              <p:cNvSpPr/>
              <p:nvPr/>
            </p:nvSpPr>
            <p:spPr>
              <a:xfrm>
                <a:off x="6332459" y="276972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rc728"/>
              <p:cNvSpPr/>
              <p:nvPr/>
            </p:nvSpPr>
            <p:spPr>
              <a:xfrm>
                <a:off x="6332459" y="272531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rc729"/>
              <p:cNvSpPr/>
              <p:nvPr/>
            </p:nvSpPr>
            <p:spPr>
              <a:xfrm>
                <a:off x="6332459" y="268090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rc730"/>
              <p:cNvSpPr/>
              <p:nvPr/>
            </p:nvSpPr>
            <p:spPr>
              <a:xfrm>
                <a:off x="6332459" y="263649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rc731"/>
              <p:cNvSpPr/>
              <p:nvPr/>
            </p:nvSpPr>
            <p:spPr>
              <a:xfrm>
                <a:off x="6332459" y="25920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rc732"/>
              <p:cNvSpPr/>
              <p:nvPr/>
            </p:nvSpPr>
            <p:spPr>
              <a:xfrm>
                <a:off x="6332459" y="254767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rc733"/>
              <p:cNvSpPr/>
              <p:nvPr/>
            </p:nvSpPr>
            <p:spPr>
              <a:xfrm>
                <a:off x="6332459" y="250326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rc734"/>
              <p:cNvSpPr/>
              <p:nvPr/>
            </p:nvSpPr>
            <p:spPr>
              <a:xfrm>
                <a:off x="6332459" y="245885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rc735"/>
              <p:cNvSpPr/>
              <p:nvPr/>
            </p:nvSpPr>
            <p:spPr>
              <a:xfrm>
                <a:off x="6332459" y="241444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rc736"/>
              <p:cNvSpPr/>
              <p:nvPr/>
            </p:nvSpPr>
            <p:spPr>
              <a:xfrm>
                <a:off x="6332459" y="237002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rc737"/>
              <p:cNvSpPr/>
              <p:nvPr/>
            </p:nvSpPr>
            <p:spPr>
              <a:xfrm>
                <a:off x="6332459" y="232561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rc738"/>
              <p:cNvSpPr/>
              <p:nvPr/>
            </p:nvSpPr>
            <p:spPr>
              <a:xfrm>
                <a:off x="6332459" y="228120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rc739"/>
              <p:cNvSpPr/>
              <p:nvPr/>
            </p:nvSpPr>
            <p:spPr>
              <a:xfrm>
                <a:off x="6332459" y="223679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rc740"/>
              <p:cNvSpPr/>
              <p:nvPr/>
            </p:nvSpPr>
            <p:spPr>
              <a:xfrm>
                <a:off x="6332459" y="21923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rc741"/>
              <p:cNvSpPr/>
              <p:nvPr/>
            </p:nvSpPr>
            <p:spPr>
              <a:xfrm>
                <a:off x="6332459" y="214797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rc742"/>
              <p:cNvSpPr/>
              <p:nvPr/>
            </p:nvSpPr>
            <p:spPr>
              <a:xfrm>
                <a:off x="6332459" y="210356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rc743"/>
              <p:cNvSpPr/>
              <p:nvPr/>
            </p:nvSpPr>
            <p:spPr>
              <a:xfrm>
                <a:off x="6332459" y="205915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rc744"/>
              <p:cNvSpPr/>
              <p:nvPr/>
            </p:nvSpPr>
            <p:spPr>
              <a:xfrm>
                <a:off x="6332459" y="201474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rc745"/>
              <p:cNvSpPr/>
              <p:nvPr/>
            </p:nvSpPr>
            <p:spPr>
              <a:xfrm>
                <a:off x="6332459" y="197033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rc746"/>
              <p:cNvSpPr/>
              <p:nvPr/>
            </p:nvSpPr>
            <p:spPr>
              <a:xfrm>
                <a:off x="6332459" y="1925920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rc747"/>
              <p:cNvSpPr/>
              <p:nvPr/>
            </p:nvSpPr>
            <p:spPr>
              <a:xfrm>
                <a:off x="6332459" y="188150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rc748"/>
              <p:cNvSpPr/>
              <p:nvPr/>
            </p:nvSpPr>
            <p:spPr>
              <a:xfrm>
                <a:off x="6332459" y="183709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rc749"/>
              <p:cNvSpPr/>
              <p:nvPr/>
            </p:nvSpPr>
            <p:spPr>
              <a:xfrm>
                <a:off x="6332459" y="17926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rc750"/>
              <p:cNvSpPr/>
              <p:nvPr/>
            </p:nvSpPr>
            <p:spPr>
              <a:xfrm>
                <a:off x="6332459" y="174827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rc751"/>
              <p:cNvSpPr/>
              <p:nvPr/>
            </p:nvSpPr>
            <p:spPr>
              <a:xfrm>
                <a:off x="6332459" y="170386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rc752"/>
              <p:cNvSpPr/>
              <p:nvPr/>
            </p:nvSpPr>
            <p:spPr>
              <a:xfrm>
                <a:off x="6332459" y="165945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rc753"/>
              <p:cNvSpPr/>
              <p:nvPr/>
            </p:nvSpPr>
            <p:spPr>
              <a:xfrm>
                <a:off x="6332459" y="161504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rc754"/>
              <p:cNvSpPr/>
              <p:nvPr/>
            </p:nvSpPr>
            <p:spPr>
              <a:xfrm>
                <a:off x="6332459" y="157063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rc755"/>
              <p:cNvSpPr/>
              <p:nvPr/>
            </p:nvSpPr>
            <p:spPr>
              <a:xfrm>
                <a:off x="6332459" y="152622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rc756"/>
              <p:cNvSpPr/>
              <p:nvPr/>
            </p:nvSpPr>
            <p:spPr>
              <a:xfrm>
                <a:off x="6332459" y="1481811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rc757"/>
              <p:cNvSpPr/>
              <p:nvPr/>
            </p:nvSpPr>
            <p:spPr>
              <a:xfrm>
                <a:off x="6332459" y="143740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rc758"/>
              <p:cNvSpPr/>
              <p:nvPr/>
            </p:nvSpPr>
            <p:spPr>
              <a:xfrm>
                <a:off x="6332459" y="139299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rc759"/>
              <p:cNvSpPr/>
              <p:nvPr/>
            </p:nvSpPr>
            <p:spPr>
              <a:xfrm>
                <a:off x="6680561" y="7166405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rc760"/>
              <p:cNvSpPr/>
              <p:nvPr/>
            </p:nvSpPr>
            <p:spPr>
              <a:xfrm>
                <a:off x="6680561" y="712199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rc761"/>
              <p:cNvSpPr/>
              <p:nvPr/>
            </p:nvSpPr>
            <p:spPr>
              <a:xfrm>
                <a:off x="6680561" y="7077583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rc762"/>
              <p:cNvSpPr/>
              <p:nvPr/>
            </p:nvSpPr>
            <p:spPr>
              <a:xfrm>
                <a:off x="6680561" y="7033172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rc763"/>
              <p:cNvSpPr/>
              <p:nvPr/>
            </p:nvSpPr>
            <p:spPr>
              <a:xfrm>
                <a:off x="6680561" y="6988761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rc764"/>
              <p:cNvSpPr/>
              <p:nvPr/>
            </p:nvSpPr>
            <p:spPr>
              <a:xfrm>
                <a:off x="6680561" y="6944351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rc765"/>
              <p:cNvSpPr/>
              <p:nvPr/>
            </p:nvSpPr>
            <p:spPr>
              <a:xfrm>
                <a:off x="6680561" y="689994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rc766"/>
              <p:cNvSpPr/>
              <p:nvPr/>
            </p:nvSpPr>
            <p:spPr>
              <a:xfrm>
                <a:off x="6680561" y="6855529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rc767"/>
              <p:cNvSpPr/>
              <p:nvPr/>
            </p:nvSpPr>
            <p:spPr>
              <a:xfrm>
                <a:off x="6680561" y="6811118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rc768"/>
              <p:cNvSpPr/>
              <p:nvPr/>
            </p:nvSpPr>
            <p:spPr>
              <a:xfrm>
                <a:off x="6680561" y="6766707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rc769"/>
              <p:cNvSpPr/>
              <p:nvPr/>
            </p:nvSpPr>
            <p:spPr>
              <a:xfrm>
                <a:off x="6680561" y="6722296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rc770"/>
              <p:cNvSpPr/>
              <p:nvPr/>
            </p:nvSpPr>
            <p:spPr>
              <a:xfrm>
                <a:off x="6680561" y="6677885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rc771"/>
              <p:cNvSpPr/>
              <p:nvPr/>
            </p:nvSpPr>
            <p:spPr>
              <a:xfrm>
                <a:off x="6680561" y="663347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rc772"/>
              <p:cNvSpPr/>
              <p:nvPr/>
            </p:nvSpPr>
            <p:spPr>
              <a:xfrm>
                <a:off x="6680561" y="658906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rc773"/>
              <p:cNvSpPr/>
              <p:nvPr/>
            </p:nvSpPr>
            <p:spPr>
              <a:xfrm>
                <a:off x="6680561" y="654465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rc774"/>
              <p:cNvSpPr/>
              <p:nvPr/>
            </p:nvSpPr>
            <p:spPr>
              <a:xfrm>
                <a:off x="6680561" y="650024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rc775"/>
              <p:cNvSpPr/>
              <p:nvPr/>
            </p:nvSpPr>
            <p:spPr>
              <a:xfrm>
                <a:off x="6680561" y="645583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rc776"/>
              <p:cNvSpPr/>
              <p:nvPr/>
            </p:nvSpPr>
            <p:spPr>
              <a:xfrm>
                <a:off x="6680561" y="641142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rc777"/>
              <p:cNvSpPr/>
              <p:nvPr/>
            </p:nvSpPr>
            <p:spPr>
              <a:xfrm>
                <a:off x="6680561" y="636700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rc778"/>
              <p:cNvSpPr/>
              <p:nvPr/>
            </p:nvSpPr>
            <p:spPr>
              <a:xfrm>
                <a:off x="6680561" y="632259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rc779"/>
              <p:cNvSpPr/>
              <p:nvPr/>
            </p:nvSpPr>
            <p:spPr>
              <a:xfrm>
                <a:off x="6680561" y="627818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rc780"/>
              <p:cNvSpPr/>
              <p:nvPr/>
            </p:nvSpPr>
            <p:spPr>
              <a:xfrm>
                <a:off x="6680561" y="62337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rc781"/>
              <p:cNvSpPr/>
              <p:nvPr/>
            </p:nvSpPr>
            <p:spPr>
              <a:xfrm>
                <a:off x="6680561" y="618936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rc782"/>
              <p:cNvSpPr/>
              <p:nvPr/>
            </p:nvSpPr>
            <p:spPr>
              <a:xfrm>
                <a:off x="6680561" y="614495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rc783"/>
              <p:cNvSpPr/>
              <p:nvPr/>
            </p:nvSpPr>
            <p:spPr>
              <a:xfrm>
                <a:off x="6680561" y="610054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rc784"/>
              <p:cNvSpPr/>
              <p:nvPr/>
            </p:nvSpPr>
            <p:spPr>
              <a:xfrm>
                <a:off x="6680561" y="605613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rc785"/>
              <p:cNvSpPr/>
              <p:nvPr/>
            </p:nvSpPr>
            <p:spPr>
              <a:xfrm>
                <a:off x="6680561" y="601172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rc786"/>
              <p:cNvSpPr/>
              <p:nvPr/>
            </p:nvSpPr>
            <p:spPr>
              <a:xfrm>
                <a:off x="6680561" y="596731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rc787"/>
              <p:cNvSpPr/>
              <p:nvPr/>
            </p:nvSpPr>
            <p:spPr>
              <a:xfrm>
                <a:off x="6680561" y="592290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rc788"/>
              <p:cNvSpPr/>
              <p:nvPr/>
            </p:nvSpPr>
            <p:spPr>
              <a:xfrm>
                <a:off x="6680561" y="587848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rc789"/>
              <p:cNvSpPr/>
              <p:nvPr/>
            </p:nvSpPr>
            <p:spPr>
              <a:xfrm>
                <a:off x="6680561" y="58340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rc790"/>
              <p:cNvSpPr/>
              <p:nvPr/>
            </p:nvSpPr>
            <p:spPr>
              <a:xfrm>
                <a:off x="6680561" y="578966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rc791"/>
              <p:cNvSpPr/>
              <p:nvPr/>
            </p:nvSpPr>
            <p:spPr>
              <a:xfrm>
                <a:off x="6680561" y="574525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rc792"/>
              <p:cNvSpPr/>
              <p:nvPr/>
            </p:nvSpPr>
            <p:spPr>
              <a:xfrm>
                <a:off x="6680561" y="570084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rc793"/>
              <p:cNvSpPr/>
              <p:nvPr/>
            </p:nvSpPr>
            <p:spPr>
              <a:xfrm>
                <a:off x="6680561" y="565643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rc794"/>
              <p:cNvSpPr/>
              <p:nvPr/>
            </p:nvSpPr>
            <p:spPr>
              <a:xfrm>
                <a:off x="6680561" y="561202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rc795"/>
              <p:cNvSpPr/>
              <p:nvPr/>
            </p:nvSpPr>
            <p:spPr>
              <a:xfrm>
                <a:off x="6680561" y="556761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rc796"/>
              <p:cNvSpPr/>
              <p:nvPr/>
            </p:nvSpPr>
            <p:spPr>
              <a:xfrm>
                <a:off x="6680561" y="552320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rc797"/>
              <p:cNvSpPr/>
              <p:nvPr/>
            </p:nvSpPr>
            <p:spPr>
              <a:xfrm>
                <a:off x="6680561" y="547879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rc798"/>
              <p:cNvSpPr/>
              <p:nvPr/>
            </p:nvSpPr>
            <p:spPr>
              <a:xfrm>
                <a:off x="6680561" y="54343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rc799"/>
              <p:cNvSpPr/>
              <p:nvPr/>
            </p:nvSpPr>
            <p:spPr>
              <a:xfrm>
                <a:off x="6680561" y="538997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rc800"/>
              <p:cNvSpPr/>
              <p:nvPr/>
            </p:nvSpPr>
            <p:spPr>
              <a:xfrm>
                <a:off x="6680561" y="534555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rc801"/>
              <p:cNvSpPr/>
              <p:nvPr/>
            </p:nvSpPr>
            <p:spPr>
              <a:xfrm>
                <a:off x="6680561" y="530114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rc802"/>
              <p:cNvSpPr/>
              <p:nvPr/>
            </p:nvSpPr>
            <p:spPr>
              <a:xfrm>
                <a:off x="6680561" y="525673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rc803"/>
              <p:cNvSpPr/>
              <p:nvPr/>
            </p:nvSpPr>
            <p:spPr>
              <a:xfrm>
                <a:off x="6680561" y="521232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rc804"/>
              <p:cNvSpPr/>
              <p:nvPr/>
            </p:nvSpPr>
            <p:spPr>
              <a:xfrm>
                <a:off x="6680561" y="516791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rc805"/>
              <p:cNvSpPr/>
              <p:nvPr/>
            </p:nvSpPr>
            <p:spPr>
              <a:xfrm>
                <a:off x="6680561" y="512350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rc806"/>
              <p:cNvSpPr/>
              <p:nvPr/>
            </p:nvSpPr>
            <p:spPr>
              <a:xfrm>
                <a:off x="6680561" y="507909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rc807"/>
              <p:cNvSpPr/>
              <p:nvPr/>
            </p:nvSpPr>
            <p:spPr>
              <a:xfrm>
                <a:off x="6680561" y="50346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rc808"/>
              <p:cNvSpPr/>
              <p:nvPr/>
            </p:nvSpPr>
            <p:spPr>
              <a:xfrm>
                <a:off x="6680561" y="499027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rc809"/>
              <p:cNvSpPr/>
              <p:nvPr/>
            </p:nvSpPr>
            <p:spPr>
              <a:xfrm>
                <a:off x="6680561" y="494586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rc810"/>
              <p:cNvSpPr/>
              <p:nvPr/>
            </p:nvSpPr>
            <p:spPr>
              <a:xfrm>
                <a:off x="6680561" y="490145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rc811"/>
              <p:cNvSpPr/>
              <p:nvPr/>
            </p:nvSpPr>
            <p:spPr>
              <a:xfrm>
                <a:off x="6680561" y="485703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rc812"/>
              <p:cNvSpPr/>
              <p:nvPr/>
            </p:nvSpPr>
            <p:spPr>
              <a:xfrm>
                <a:off x="6680561" y="481262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rc813"/>
              <p:cNvSpPr/>
              <p:nvPr/>
            </p:nvSpPr>
            <p:spPr>
              <a:xfrm>
                <a:off x="6680561" y="476821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rc814"/>
              <p:cNvSpPr/>
              <p:nvPr/>
            </p:nvSpPr>
            <p:spPr>
              <a:xfrm>
                <a:off x="6680561" y="472380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rc815"/>
              <p:cNvSpPr/>
              <p:nvPr/>
            </p:nvSpPr>
            <p:spPr>
              <a:xfrm>
                <a:off x="6680561" y="467939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rc816"/>
              <p:cNvSpPr/>
              <p:nvPr/>
            </p:nvSpPr>
            <p:spPr>
              <a:xfrm>
                <a:off x="6680561" y="46349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rc817"/>
              <p:cNvSpPr/>
              <p:nvPr/>
            </p:nvSpPr>
            <p:spPr>
              <a:xfrm>
                <a:off x="6680561" y="459057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rc818"/>
              <p:cNvSpPr/>
              <p:nvPr/>
            </p:nvSpPr>
            <p:spPr>
              <a:xfrm>
                <a:off x="6680561" y="454616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rc819"/>
              <p:cNvSpPr/>
              <p:nvPr/>
            </p:nvSpPr>
            <p:spPr>
              <a:xfrm>
                <a:off x="6680561" y="450175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rc820"/>
              <p:cNvSpPr/>
              <p:nvPr/>
            </p:nvSpPr>
            <p:spPr>
              <a:xfrm>
                <a:off x="6680561" y="445734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rc821"/>
              <p:cNvSpPr/>
              <p:nvPr/>
            </p:nvSpPr>
            <p:spPr>
              <a:xfrm>
                <a:off x="6680561" y="441293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rc822"/>
              <p:cNvSpPr/>
              <p:nvPr/>
            </p:nvSpPr>
            <p:spPr>
              <a:xfrm>
                <a:off x="6680561" y="436851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rc823"/>
              <p:cNvSpPr/>
              <p:nvPr/>
            </p:nvSpPr>
            <p:spPr>
              <a:xfrm>
                <a:off x="6680561" y="432410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rc824"/>
              <p:cNvSpPr/>
              <p:nvPr/>
            </p:nvSpPr>
            <p:spPr>
              <a:xfrm>
                <a:off x="6680561" y="427969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rc825"/>
              <p:cNvSpPr/>
              <p:nvPr/>
            </p:nvSpPr>
            <p:spPr>
              <a:xfrm>
                <a:off x="6680561" y="42352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rc826"/>
              <p:cNvSpPr/>
              <p:nvPr/>
            </p:nvSpPr>
            <p:spPr>
              <a:xfrm>
                <a:off x="6680561" y="41908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rc827"/>
              <p:cNvSpPr/>
              <p:nvPr/>
            </p:nvSpPr>
            <p:spPr>
              <a:xfrm>
                <a:off x="6680561" y="414646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rc828"/>
              <p:cNvSpPr/>
              <p:nvPr/>
            </p:nvSpPr>
            <p:spPr>
              <a:xfrm>
                <a:off x="6680561" y="410205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rc829"/>
              <p:cNvSpPr/>
              <p:nvPr/>
            </p:nvSpPr>
            <p:spPr>
              <a:xfrm>
                <a:off x="6680561" y="405764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rc830"/>
              <p:cNvSpPr/>
              <p:nvPr/>
            </p:nvSpPr>
            <p:spPr>
              <a:xfrm>
                <a:off x="6680561" y="401323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rc831"/>
              <p:cNvSpPr/>
              <p:nvPr/>
            </p:nvSpPr>
            <p:spPr>
              <a:xfrm>
                <a:off x="6680561" y="396882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rc832"/>
              <p:cNvSpPr/>
              <p:nvPr/>
            </p:nvSpPr>
            <p:spPr>
              <a:xfrm>
                <a:off x="6680561" y="392441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rc833"/>
              <p:cNvSpPr/>
              <p:nvPr/>
            </p:nvSpPr>
            <p:spPr>
              <a:xfrm>
                <a:off x="6680561" y="387999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rc834"/>
              <p:cNvSpPr/>
              <p:nvPr/>
            </p:nvSpPr>
            <p:spPr>
              <a:xfrm>
                <a:off x="6680561" y="38355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rc835"/>
              <p:cNvSpPr/>
              <p:nvPr/>
            </p:nvSpPr>
            <p:spPr>
              <a:xfrm>
                <a:off x="6680561" y="37911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rc836"/>
              <p:cNvSpPr/>
              <p:nvPr/>
            </p:nvSpPr>
            <p:spPr>
              <a:xfrm>
                <a:off x="6680561" y="374676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rc837"/>
              <p:cNvSpPr/>
              <p:nvPr/>
            </p:nvSpPr>
            <p:spPr>
              <a:xfrm>
                <a:off x="6680561" y="370235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rc838"/>
              <p:cNvSpPr/>
              <p:nvPr/>
            </p:nvSpPr>
            <p:spPr>
              <a:xfrm>
                <a:off x="6680561" y="3657945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rc839"/>
              <p:cNvSpPr/>
              <p:nvPr/>
            </p:nvSpPr>
            <p:spPr>
              <a:xfrm>
                <a:off x="6680561" y="3613534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rc840"/>
              <p:cNvSpPr/>
              <p:nvPr/>
            </p:nvSpPr>
            <p:spPr>
              <a:xfrm>
                <a:off x="6680561" y="3569123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rc841"/>
              <p:cNvSpPr/>
              <p:nvPr/>
            </p:nvSpPr>
            <p:spPr>
              <a:xfrm>
                <a:off x="6680561" y="3524712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rc842"/>
              <p:cNvSpPr/>
              <p:nvPr/>
            </p:nvSpPr>
            <p:spPr>
              <a:xfrm>
                <a:off x="6680561" y="3480301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rc843"/>
              <p:cNvSpPr/>
              <p:nvPr/>
            </p:nvSpPr>
            <p:spPr>
              <a:xfrm>
                <a:off x="6680561" y="3435890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rc844"/>
              <p:cNvSpPr/>
              <p:nvPr/>
            </p:nvSpPr>
            <p:spPr>
              <a:xfrm>
                <a:off x="6680561" y="3391480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rc845"/>
              <p:cNvSpPr/>
              <p:nvPr/>
            </p:nvSpPr>
            <p:spPr>
              <a:xfrm>
                <a:off x="6680561" y="3347069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rc846"/>
              <p:cNvSpPr/>
              <p:nvPr/>
            </p:nvSpPr>
            <p:spPr>
              <a:xfrm>
                <a:off x="6680561" y="3302658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rc847"/>
              <p:cNvSpPr/>
              <p:nvPr/>
            </p:nvSpPr>
            <p:spPr>
              <a:xfrm>
                <a:off x="6680561" y="3258247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rc848"/>
              <p:cNvSpPr/>
              <p:nvPr/>
            </p:nvSpPr>
            <p:spPr>
              <a:xfrm>
                <a:off x="6680561" y="3213836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rc849"/>
              <p:cNvSpPr/>
              <p:nvPr/>
            </p:nvSpPr>
            <p:spPr>
              <a:xfrm>
                <a:off x="6680561" y="3169425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rc850"/>
              <p:cNvSpPr/>
              <p:nvPr/>
            </p:nvSpPr>
            <p:spPr>
              <a:xfrm>
                <a:off x="6680561" y="3125014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rc851"/>
              <p:cNvSpPr/>
              <p:nvPr/>
            </p:nvSpPr>
            <p:spPr>
              <a:xfrm>
                <a:off x="6680561" y="3080603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rc852"/>
              <p:cNvSpPr/>
              <p:nvPr/>
            </p:nvSpPr>
            <p:spPr>
              <a:xfrm>
                <a:off x="6680561" y="3036192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rc853"/>
              <p:cNvSpPr/>
              <p:nvPr/>
            </p:nvSpPr>
            <p:spPr>
              <a:xfrm>
                <a:off x="6680561" y="2991782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rc854"/>
              <p:cNvSpPr/>
              <p:nvPr/>
            </p:nvSpPr>
            <p:spPr>
              <a:xfrm>
                <a:off x="6680561" y="294737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rc855"/>
              <p:cNvSpPr/>
              <p:nvPr/>
            </p:nvSpPr>
            <p:spPr>
              <a:xfrm>
                <a:off x="6680561" y="290296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rc856"/>
              <p:cNvSpPr/>
              <p:nvPr/>
            </p:nvSpPr>
            <p:spPr>
              <a:xfrm>
                <a:off x="6680561" y="285854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rc857"/>
              <p:cNvSpPr/>
              <p:nvPr/>
            </p:nvSpPr>
            <p:spPr>
              <a:xfrm>
                <a:off x="6680561" y="281413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rc858"/>
              <p:cNvSpPr/>
              <p:nvPr/>
            </p:nvSpPr>
            <p:spPr>
              <a:xfrm>
                <a:off x="6680561" y="276972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rc859"/>
              <p:cNvSpPr/>
              <p:nvPr/>
            </p:nvSpPr>
            <p:spPr>
              <a:xfrm>
                <a:off x="6680561" y="272531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rc860"/>
              <p:cNvSpPr/>
              <p:nvPr/>
            </p:nvSpPr>
            <p:spPr>
              <a:xfrm>
                <a:off x="6680561" y="268090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rc861"/>
              <p:cNvSpPr/>
              <p:nvPr/>
            </p:nvSpPr>
            <p:spPr>
              <a:xfrm>
                <a:off x="6680561" y="263649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rc862"/>
              <p:cNvSpPr/>
              <p:nvPr/>
            </p:nvSpPr>
            <p:spPr>
              <a:xfrm>
                <a:off x="6680561" y="25920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rc863"/>
              <p:cNvSpPr/>
              <p:nvPr/>
            </p:nvSpPr>
            <p:spPr>
              <a:xfrm>
                <a:off x="6680561" y="254767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rc864"/>
              <p:cNvSpPr/>
              <p:nvPr/>
            </p:nvSpPr>
            <p:spPr>
              <a:xfrm>
                <a:off x="6680561" y="250326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rc865"/>
              <p:cNvSpPr/>
              <p:nvPr/>
            </p:nvSpPr>
            <p:spPr>
              <a:xfrm>
                <a:off x="6680561" y="245885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rc866"/>
              <p:cNvSpPr/>
              <p:nvPr/>
            </p:nvSpPr>
            <p:spPr>
              <a:xfrm>
                <a:off x="6680561" y="241444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rc867"/>
              <p:cNvSpPr/>
              <p:nvPr/>
            </p:nvSpPr>
            <p:spPr>
              <a:xfrm>
                <a:off x="6680561" y="237002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rc868"/>
              <p:cNvSpPr/>
              <p:nvPr/>
            </p:nvSpPr>
            <p:spPr>
              <a:xfrm>
                <a:off x="6680561" y="232561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rc869"/>
              <p:cNvSpPr/>
              <p:nvPr/>
            </p:nvSpPr>
            <p:spPr>
              <a:xfrm>
                <a:off x="6680561" y="2281207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rc870"/>
              <p:cNvSpPr/>
              <p:nvPr/>
            </p:nvSpPr>
            <p:spPr>
              <a:xfrm>
                <a:off x="6680561" y="223679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rc871"/>
              <p:cNvSpPr/>
              <p:nvPr/>
            </p:nvSpPr>
            <p:spPr>
              <a:xfrm>
                <a:off x="6680561" y="2192386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rc872"/>
              <p:cNvSpPr/>
              <p:nvPr/>
            </p:nvSpPr>
            <p:spPr>
              <a:xfrm>
                <a:off x="6680561" y="214797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rc873"/>
              <p:cNvSpPr/>
              <p:nvPr/>
            </p:nvSpPr>
            <p:spPr>
              <a:xfrm>
                <a:off x="6680561" y="210356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rc874"/>
              <p:cNvSpPr/>
              <p:nvPr/>
            </p:nvSpPr>
            <p:spPr>
              <a:xfrm>
                <a:off x="6680561" y="205915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rc875"/>
              <p:cNvSpPr/>
              <p:nvPr/>
            </p:nvSpPr>
            <p:spPr>
              <a:xfrm>
                <a:off x="6680561" y="201474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rc876"/>
              <p:cNvSpPr/>
              <p:nvPr/>
            </p:nvSpPr>
            <p:spPr>
              <a:xfrm>
                <a:off x="6680561" y="197033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rc877"/>
              <p:cNvSpPr/>
              <p:nvPr/>
            </p:nvSpPr>
            <p:spPr>
              <a:xfrm>
                <a:off x="6680561" y="192592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rc878"/>
              <p:cNvSpPr/>
              <p:nvPr/>
            </p:nvSpPr>
            <p:spPr>
              <a:xfrm>
                <a:off x="6680561" y="1881509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rc879"/>
              <p:cNvSpPr/>
              <p:nvPr/>
            </p:nvSpPr>
            <p:spPr>
              <a:xfrm>
                <a:off x="6680561" y="1837098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rc880"/>
              <p:cNvSpPr/>
              <p:nvPr/>
            </p:nvSpPr>
            <p:spPr>
              <a:xfrm>
                <a:off x="6680561" y="1792688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rc881"/>
              <p:cNvSpPr/>
              <p:nvPr/>
            </p:nvSpPr>
            <p:spPr>
              <a:xfrm>
                <a:off x="6680561" y="1748277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rc882"/>
              <p:cNvSpPr/>
              <p:nvPr/>
            </p:nvSpPr>
            <p:spPr>
              <a:xfrm>
                <a:off x="6680561" y="1703866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rc883"/>
              <p:cNvSpPr/>
              <p:nvPr/>
            </p:nvSpPr>
            <p:spPr>
              <a:xfrm>
                <a:off x="6680561" y="1659455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rc884"/>
              <p:cNvSpPr/>
              <p:nvPr/>
            </p:nvSpPr>
            <p:spPr>
              <a:xfrm>
                <a:off x="6680561" y="1615044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rc885"/>
              <p:cNvSpPr/>
              <p:nvPr/>
            </p:nvSpPr>
            <p:spPr>
              <a:xfrm>
                <a:off x="6680561" y="157063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rc886"/>
              <p:cNvSpPr/>
              <p:nvPr/>
            </p:nvSpPr>
            <p:spPr>
              <a:xfrm>
                <a:off x="6680561" y="1526222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rc887"/>
              <p:cNvSpPr/>
              <p:nvPr/>
            </p:nvSpPr>
            <p:spPr>
              <a:xfrm>
                <a:off x="6680561" y="1481811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rc888"/>
              <p:cNvSpPr/>
              <p:nvPr/>
            </p:nvSpPr>
            <p:spPr>
              <a:xfrm>
                <a:off x="6680561" y="143740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rc889"/>
              <p:cNvSpPr/>
              <p:nvPr/>
            </p:nvSpPr>
            <p:spPr>
              <a:xfrm>
                <a:off x="6680561" y="139299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rc890"/>
              <p:cNvSpPr/>
              <p:nvPr/>
            </p:nvSpPr>
            <p:spPr>
              <a:xfrm>
                <a:off x="7028663" y="7166405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rc891"/>
              <p:cNvSpPr/>
              <p:nvPr/>
            </p:nvSpPr>
            <p:spPr>
              <a:xfrm>
                <a:off x="7028663" y="712199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rc892"/>
              <p:cNvSpPr/>
              <p:nvPr/>
            </p:nvSpPr>
            <p:spPr>
              <a:xfrm>
                <a:off x="7028663" y="7077583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rc893"/>
              <p:cNvSpPr/>
              <p:nvPr/>
            </p:nvSpPr>
            <p:spPr>
              <a:xfrm>
                <a:off x="7028663" y="703317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rc894"/>
              <p:cNvSpPr/>
              <p:nvPr/>
            </p:nvSpPr>
            <p:spPr>
              <a:xfrm>
                <a:off x="7028663" y="6988761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rc895"/>
              <p:cNvSpPr/>
              <p:nvPr/>
            </p:nvSpPr>
            <p:spPr>
              <a:xfrm>
                <a:off x="7028663" y="6944351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rc896"/>
              <p:cNvSpPr/>
              <p:nvPr/>
            </p:nvSpPr>
            <p:spPr>
              <a:xfrm>
                <a:off x="7028663" y="689994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rc897"/>
              <p:cNvSpPr/>
              <p:nvPr/>
            </p:nvSpPr>
            <p:spPr>
              <a:xfrm>
                <a:off x="7028663" y="6855529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rc898"/>
              <p:cNvSpPr/>
              <p:nvPr/>
            </p:nvSpPr>
            <p:spPr>
              <a:xfrm>
                <a:off x="7028663" y="6811118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rc899"/>
              <p:cNvSpPr/>
              <p:nvPr/>
            </p:nvSpPr>
            <p:spPr>
              <a:xfrm>
                <a:off x="7028663" y="6766707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rc900"/>
              <p:cNvSpPr/>
              <p:nvPr/>
            </p:nvSpPr>
            <p:spPr>
              <a:xfrm>
                <a:off x="7028663" y="6722296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rc901"/>
              <p:cNvSpPr/>
              <p:nvPr/>
            </p:nvSpPr>
            <p:spPr>
              <a:xfrm>
                <a:off x="7028663" y="6677885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rc902"/>
              <p:cNvSpPr/>
              <p:nvPr/>
            </p:nvSpPr>
            <p:spPr>
              <a:xfrm>
                <a:off x="7028663" y="663347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rc903"/>
              <p:cNvSpPr/>
              <p:nvPr/>
            </p:nvSpPr>
            <p:spPr>
              <a:xfrm>
                <a:off x="7028663" y="658906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rc904"/>
              <p:cNvSpPr/>
              <p:nvPr/>
            </p:nvSpPr>
            <p:spPr>
              <a:xfrm>
                <a:off x="7028663" y="654465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rc905"/>
              <p:cNvSpPr/>
              <p:nvPr/>
            </p:nvSpPr>
            <p:spPr>
              <a:xfrm>
                <a:off x="7028663" y="650024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rc906"/>
              <p:cNvSpPr/>
              <p:nvPr/>
            </p:nvSpPr>
            <p:spPr>
              <a:xfrm>
                <a:off x="7028663" y="645583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rc907"/>
              <p:cNvSpPr/>
              <p:nvPr/>
            </p:nvSpPr>
            <p:spPr>
              <a:xfrm>
                <a:off x="7028663" y="6411420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rc908"/>
              <p:cNvSpPr/>
              <p:nvPr/>
            </p:nvSpPr>
            <p:spPr>
              <a:xfrm>
                <a:off x="7028663" y="6367009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rc909"/>
              <p:cNvSpPr/>
              <p:nvPr/>
            </p:nvSpPr>
            <p:spPr>
              <a:xfrm>
                <a:off x="7028663" y="6322598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rc910"/>
              <p:cNvSpPr/>
              <p:nvPr/>
            </p:nvSpPr>
            <p:spPr>
              <a:xfrm>
                <a:off x="7028663" y="6278187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rc911"/>
              <p:cNvSpPr/>
              <p:nvPr/>
            </p:nvSpPr>
            <p:spPr>
              <a:xfrm>
                <a:off x="7028663" y="6233776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rc912"/>
              <p:cNvSpPr/>
              <p:nvPr/>
            </p:nvSpPr>
            <p:spPr>
              <a:xfrm>
                <a:off x="7028663" y="6189366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rc913"/>
              <p:cNvSpPr/>
              <p:nvPr/>
            </p:nvSpPr>
            <p:spPr>
              <a:xfrm>
                <a:off x="7028663" y="6144955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rc914"/>
              <p:cNvSpPr/>
              <p:nvPr/>
            </p:nvSpPr>
            <p:spPr>
              <a:xfrm>
                <a:off x="7028663" y="610054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rc915"/>
              <p:cNvSpPr/>
              <p:nvPr/>
            </p:nvSpPr>
            <p:spPr>
              <a:xfrm>
                <a:off x="7028663" y="605613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rc916"/>
              <p:cNvSpPr/>
              <p:nvPr/>
            </p:nvSpPr>
            <p:spPr>
              <a:xfrm>
                <a:off x="7028663" y="601172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rc917"/>
              <p:cNvSpPr/>
              <p:nvPr/>
            </p:nvSpPr>
            <p:spPr>
              <a:xfrm>
                <a:off x="7028663" y="596731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rc918"/>
              <p:cNvSpPr/>
              <p:nvPr/>
            </p:nvSpPr>
            <p:spPr>
              <a:xfrm>
                <a:off x="7028663" y="5922900"/>
                <a:ext cx="348102" cy="44410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rc919"/>
              <p:cNvSpPr/>
              <p:nvPr/>
            </p:nvSpPr>
            <p:spPr>
              <a:xfrm>
                <a:off x="7028663" y="5878489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rc920"/>
              <p:cNvSpPr/>
              <p:nvPr/>
            </p:nvSpPr>
            <p:spPr>
              <a:xfrm>
                <a:off x="7028663" y="5834078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rc921"/>
              <p:cNvSpPr/>
              <p:nvPr/>
            </p:nvSpPr>
            <p:spPr>
              <a:xfrm>
                <a:off x="7028663" y="578966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rc922"/>
              <p:cNvSpPr/>
              <p:nvPr/>
            </p:nvSpPr>
            <p:spPr>
              <a:xfrm>
                <a:off x="7028663" y="574525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rc923"/>
              <p:cNvSpPr/>
              <p:nvPr/>
            </p:nvSpPr>
            <p:spPr>
              <a:xfrm>
                <a:off x="7028663" y="570084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rc924"/>
              <p:cNvSpPr/>
              <p:nvPr/>
            </p:nvSpPr>
            <p:spPr>
              <a:xfrm>
                <a:off x="7028663" y="565643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rc925"/>
              <p:cNvSpPr/>
              <p:nvPr/>
            </p:nvSpPr>
            <p:spPr>
              <a:xfrm>
                <a:off x="7028663" y="561202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rc926"/>
              <p:cNvSpPr/>
              <p:nvPr/>
            </p:nvSpPr>
            <p:spPr>
              <a:xfrm>
                <a:off x="7028663" y="556761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rc927"/>
              <p:cNvSpPr/>
              <p:nvPr/>
            </p:nvSpPr>
            <p:spPr>
              <a:xfrm>
                <a:off x="7028663" y="552320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rc928"/>
              <p:cNvSpPr/>
              <p:nvPr/>
            </p:nvSpPr>
            <p:spPr>
              <a:xfrm>
                <a:off x="7028663" y="547879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rc929"/>
              <p:cNvSpPr/>
              <p:nvPr/>
            </p:nvSpPr>
            <p:spPr>
              <a:xfrm>
                <a:off x="7028663" y="543438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rc930"/>
              <p:cNvSpPr/>
              <p:nvPr/>
            </p:nvSpPr>
            <p:spPr>
              <a:xfrm>
                <a:off x="7028663" y="538997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rc931"/>
              <p:cNvSpPr/>
              <p:nvPr/>
            </p:nvSpPr>
            <p:spPr>
              <a:xfrm>
                <a:off x="7028663" y="534555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rc932"/>
              <p:cNvSpPr/>
              <p:nvPr/>
            </p:nvSpPr>
            <p:spPr>
              <a:xfrm>
                <a:off x="7028663" y="530114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rc933"/>
              <p:cNvSpPr/>
              <p:nvPr/>
            </p:nvSpPr>
            <p:spPr>
              <a:xfrm>
                <a:off x="7028663" y="525673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rc934"/>
              <p:cNvSpPr/>
              <p:nvPr/>
            </p:nvSpPr>
            <p:spPr>
              <a:xfrm>
                <a:off x="7028663" y="521232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rc935"/>
              <p:cNvSpPr/>
              <p:nvPr/>
            </p:nvSpPr>
            <p:spPr>
              <a:xfrm>
                <a:off x="7028663" y="516791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rc936"/>
              <p:cNvSpPr/>
              <p:nvPr/>
            </p:nvSpPr>
            <p:spPr>
              <a:xfrm>
                <a:off x="7028663" y="512350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rc937"/>
              <p:cNvSpPr/>
              <p:nvPr/>
            </p:nvSpPr>
            <p:spPr>
              <a:xfrm>
                <a:off x="7028663" y="507909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rc938"/>
              <p:cNvSpPr/>
              <p:nvPr/>
            </p:nvSpPr>
            <p:spPr>
              <a:xfrm>
                <a:off x="7028663" y="503468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rc939"/>
              <p:cNvSpPr/>
              <p:nvPr/>
            </p:nvSpPr>
            <p:spPr>
              <a:xfrm>
                <a:off x="7028663" y="499027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rc940"/>
              <p:cNvSpPr/>
              <p:nvPr/>
            </p:nvSpPr>
            <p:spPr>
              <a:xfrm>
                <a:off x="7028663" y="494586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rc941"/>
              <p:cNvSpPr/>
              <p:nvPr/>
            </p:nvSpPr>
            <p:spPr>
              <a:xfrm>
                <a:off x="7028663" y="490145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rc942"/>
              <p:cNvSpPr/>
              <p:nvPr/>
            </p:nvSpPr>
            <p:spPr>
              <a:xfrm>
                <a:off x="7028663" y="485703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rc943"/>
              <p:cNvSpPr/>
              <p:nvPr/>
            </p:nvSpPr>
            <p:spPr>
              <a:xfrm>
                <a:off x="7028663" y="481262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rc944"/>
              <p:cNvSpPr/>
              <p:nvPr/>
            </p:nvSpPr>
            <p:spPr>
              <a:xfrm>
                <a:off x="7028663" y="476821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rc945"/>
              <p:cNvSpPr/>
              <p:nvPr/>
            </p:nvSpPr>
            <p:spPr>
              <a:xfrm>
                <a:off x="7028663" y="472380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rc946"/>
              <p:cNvSpPr/>
              <p:nvPr/>
            </p:nvSpPr>
            <p:spPr>
              <a:xfrm>
                <a:off x="7028663" y="467939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rc947"/>
              <p:cNvSpPr/>
              <p:nvPr/>
            </p:nvSpPr>
            <p:spPr>
              <a:xfrm>
                <a:off x="7028663" y="463498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rc948"/>
              <p:cNvSpPr/>
              <p:nvPr/>
            </p:nvSpPr>
            <p:spPr>
              <a:xfrm>
                <a:off x="7028663" y="459057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rc949"/>
              <p:cNvSpPr/>
              <p:nvPr/>
            </p:nvSpPr>
            <p:spPr>
              <a:xfrm>
                <a:off x="7028663" y="454616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rc950"/>
              <p:cNvSpPr/>
              <p:nvPr/>
            </p:nvSpPr>
            <p:spPr>
              <a:xfrm>
                <a:off x="7028663" y="450175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rc951"/>
              <p:cNvSpPr/>
              <p:nvPr/>
            </p:nvSpPr>
            <p:spPr>
              <a:xfrm>
                <a:off x="7028663" y="445734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rc952"/>
              <p:cNvSpPr/>
              <p:nvPr/>
            </p:nvSpPr>
            <p:spPr>
              <a:xfrm>
                <a:off x="7028663" y="441293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rc953"/>
              <p:cNvSpPr/>
              <p:nvPr/>
            </p:nvSpPr>
            <p:spPr>
              <a:xfrm>
                <a:off x="7028663" y="436851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rc954"/>
              <p:cNvSpPr/>
              <p:nvPr/>
            </p:nvSpPr>
            <p:spPr>
              <a:xfrm>
                <a:off x="7028663" y="432410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rc955"/>
              <p:cNvSpPr/>
              <p:nvPr/>
            </p:nvSpPr>
            <p:spPr>
              <a:xfrm>
                <a:off x="7028663" y="4279697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rc956"/>
              <p:cNvSpPr/>
              <p:nvPr/>
            </p:nvSpPr>
            <p:spPr>
              <a:xfrm>
                <a:off x="7028663" y="423528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rc957"/>
              <p:cNvSpPr/>
              <p:nvPr/>
            </p:nvSpPr>
            <p:spPr>
              <a:xfrm>
                <a:off x="7028663" y="4190876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rc958"/>
              <p:cNvSpPr/>
              <p:nvPr/>
            </p:nvSpPr>
            <p:spPr>
              <a:xfrm>
                <a:off x="7028663" y="4146465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rc959"/>
              <p:cNvSpPr/>
              <p:nvPr/>
            </p:nvSpPr>
            <p:spPr>
              <a:xfrm>
                <a:off x="7028663" y="4102054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rc960"/>
              <p:cNvSpPr/>
              <p:nvPr/>
            </p:nvSpPr>
            <p:spPr>
              <a:xfrm>
                <a:off x="7028663" y="4057643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rc961"/>
              <p:cNvSpPr/>
              <p:nvPr/>
            </p:nvSpPr>
            <p:spPr>
              <a:xfrm>
                <a:off x="7028663" y="4013232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rc962"/>
              <p:cNvSpPr/>
              <p:nvPr/>
            </p:nvSpPr>
            <p:spPr>
              <a:xfrm>
                <a:off x="7028663" y="3968821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rc963"/>
              <p:cNvSpPr/>
              <p:nvPr/>
            </p:nvSpPr>
            <p:spPr>
              <a:xfrm>
                <a:off x="7028663" y="3924410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rc964"/>
              <p:cNvSpPr/>
              <p:nvPr/>
            </p:nvSpPr>
            <p:spPr>
              <a:xfrm>
                <a:off x="7028663" y="3879999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rc965"/>
              <p:cNvSpPr/>
              <p:nvPr/>
            </p:nvSpPr>
            <p:spPr>
              <a:xfrm>
                <a:off x="7028663" y="383558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rc966"/>
              <p:cNvSpPr/>
              <p:nvPr/>
            </p:nvSpPr>
            <p:spPr>
              <a:xfrm>
                <a:off x="7028663" y="3791178"/>
                <a:ext cx="348102" cy="4441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rc967"/>
              <p:cNvSpPr/>
              <p:nvPr/>
            </p:nvSpPr>
            <p:spPr>
              <a:xfrm>
                <a:off x="7028663" y="3746767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rc968"/>
              <p:cNvSpPr/>
              <p:nvPr/>
            </p:nvSpPr>
            <p:spPr>
              <a:xfrm>
                <a:off x="7028663" y="3702356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rc969"/>
              <p:cNvSpPr/>
              <p:nvPr/>
            </p:nvSpPr>
            <p:spPr>
              <a:xfrm>
                <a:off x="7028663" y="3657945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rc970"/>
              <p:cNvSpPr/>
              <p:nvPr/>
            </p:nvSpPr>
            <p:spPr>
              <a:xfrm>
                <a:off x="7028663" y="361353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rc971"/>
              <p:cNvSpPr/>
              <p:nvPr/>
            </p:nvSpPr>
            <p:spPr>
              <a:xfrm>
                <a:off x="7028663" y="356912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rc972"/>
              <p:cNvSpPr/>
              <p:nvPr/>
            </p:nvSpPr>
            <p:spPr>
              <a:xfrm>
                <a:off x="7028663" y="352471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rc973"/>
              <p:cNvSpPr/>
              <p:nvPr/>
            </p:nvSpPr>
            <p:spPr>
              <a:xfrm>
                <a:off x="7028663" y="348030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rc974"/>
              <p:cNvSpPr/>
              <p:nvPr/>
            </p:nvSpPr>
            <p:spPr>
              <a:xfrm>
                <a:off x="7028663" y="343589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rc975"/>
              <p:cNvSpPr/>
              <p:nvPr/>
            </p:nvSpPr>
            <p:spPr>
              <a:xfrm>
                <a:off x="7028663" y="339148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rc976"/>
              <p:cNvSpPr/>
              <p:nvPr/>
            </p:nvSpPr>
            <p:spPr>
              <a:xfrm>
                <a:off x="7028663" y="3347069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rc977"/>
              <p:cNvSpPr/>
              <p:nvPr/>
            </p:nvSpPr>
            <p:spPr>
              <a:xfrm>
                <a:off x="7028663" y="3302658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rc978"/>
              <p:cNvSpPr/>
              <p:nvPr/>
            </p:nvSpPr>
            <p:spPr>
              <a:xfrm>
                <a:off x="7028663" y="3258247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rc979"/>
              <p:cNvSpPr/>
              <p:nvPr/>
            </p:nvSpPr>
            <p:spPr>
              <a:xfrm>
                <a:off x="7028663" y="3213836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rc980"/>
              <p:cNvSpPr/>
              <p:nvPr/>
            </p:nvSpPr>
            <p:spPr>
              <a:xfrm>
                <a:off x="7028663" y="3169425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rc981"/>
              <p:cNvSpPr/>
              <p:nvPr/>
            </p:nvSpPr>
            <p:spPr>
              <a:xfrm>
                <a:off x="7028663" y="312501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rc982"/>
              <p:cNvSpPr/>
              <p:nvPr/>
            </p:nvSpPr>
            <p:spPr>
              <a:xfrm>
                <a:off x="7028663" y="308060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rc983"/>
              <p:cNvSpPr/>
              <p:nvPr/>
            </p:nvSpPr>
            <p:spPr>
              <a:xfrm>
                <a:off x="7028663" y="303619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rc984"/>
              <p:cNvSpPr/>
              <p:nvPr/>
            </p:nvSpPr>
            <p:spPr>
              <a:xfrm>
                <a:off x="7028663" y="299178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rc985"/>
              <p:cNvSpPr/>
              <p:nvPr/>
            </p:nvSpPr>
            <p:spPr>
              <a:xfrm>
                <a:off x="7028663" y="294737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rc986"/>
              <p:cNvSpPr/>
              <p:nvPr/>
            </p:nvSpPr>
            <p:spPr>
              <a:xfrm>
                <a:off x="7028663" y="290296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rc987"/>
              <p:cNvSpPr/>
              <p:nvPr/>
            </p:nvSpPr>
            <p:spPr>
              <a:xfrm>
                <a:off x="7028663" y="2858549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rc988"/>
              <p:cNvSpPr/>
              <p:nvPr/>
            </p:nvSpPr>
            <p:spPr>
              <a:xfrm>
                <a:off x="7028663" y="2814138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rc989"/>
              <p:cNvSpPr/>
              <p:nvPr/>
            </p:nvSpPr>
            <p:spPr>
              <a:xfrm>
                <a:off x="7028663" y="2769727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rc990"/>
              <p:cNvSpPr/>
              <p:nvPr/>
            </p:nvSpPr>
            <p:spPr>
              <a:xfrm>
                <a:off x="7028663" y="2725316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rc991"/>
              <p:cNvSpPr/>
              <p:nvPr/>
            </p:nvSpPr>
            <p:spPr>
              <a:xfrm>
                <a:off x="7028663" y="2680905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rc992"/>
              <p:cNvSpPr/>
              <p:nvPr/>
            </p:nvSpPr>
            <p:spPr>
              <a:xfrm>
                <a:off x="7028663" y="263649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rc993"/>
              <p:cNvSpPr/>
              <p:nvPr/>
            </p:nvSpPr>
            <p:spPr>
              <a:xfrm>
                <a:off x="7028663" y="259208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rc994"/>
              <p:cNvSpPr/>
              <p:nvPr/>
            </p:nvSpPr>
            <p:spPr>
              <a:xfrm>
                <a:off x="7028663" y="254767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rc995"/>
              <p:cNvSpPr/>
              <p:nvPr/>
            </p:nvSpPr>
            <p:spPr>
              <a:xfrm>
                <a:off x="7028663" y="250326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rc996"/>
              <p:cNvSpPr/>
              <p:nvPr/>
            </p:nvSpPr>
            <p:spPr>
              <a:xfrm>
                <a:off x="7028663" y="245885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rc997"/>
              <p:cNvSpPr/>
              <p:nvPr/>
            </p:nvSpPr>
            <p:spPr>
              <a:xfrm>
                <a:off x="7028663" y="241444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rc998"/>
              <p:cNvSpPr/>
              <p:nvPr/>
            </p:nvSpPr>
            <p:spPr>
              <a:xfrm>
                <a:off x="7028663" y="2370029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rc999"/>
              <p:cNvSpPr/>
              <p:nvPr/>
            </p:nvSpPr>
            <p:spPr>
              <a:xfrm>
                <a:off x="7028663" y="2325618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rc1000"/>
              <p:cNvSpPr/>
              <p:nvPr/>
            </p:nvSpPr>
            <p:spPr>
              <a:xfrm>
                <a:off x="7028663" y="2281207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rc1001"/>
              <p:cNvSpPr/>
              <p:nvPr/>
            </p:nvSpPr>
            <p:spPr>
              <a:xfrm>
                <a:off x="7028663" y="2236796"/>
                <a:ext cx="348102" cy="44410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rc1002"/>
              <p:cNvSpPr/>
              <p:nvPr/>
            </p:nvSpPr>
            <p:spPr>
              <a:xfrm>
                <a:off x="7028663" y="2192386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rc1003"/>
              <p:cNvSpPr/>
              <p:nvPr/>
            </p:nvSpPr>
            <p:spPr>
              <a:xfrm>
                <a:off x="7028663" y="2147975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rc1004"/>
              <p:cNvSpPr/>
              <p:nvPr/>
            </p:nvSpPr>
            <p:spPr>
              <a:xfrm>
                <a:off x="7028663" y="210356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rc1005"/>
              <p:cNvSpPr/>
              <p:nvPr/>
            </p:nvSpPr>
            <p:spPr>
              <a:xfrm>
                <a:off x="7028663" y="205915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rc1006"/>
              <p:cNvSpPr/>
              <p:nvPr/>
            </p:nvSpPr>
            <p:spPr>
              <a:xfrm>
                <a:off x="7028663" y="2014742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rc1007"/>
              <p:cNvSpPr/>
              <p:nvPr/>
            </p:nvSpPr>
            <p:spPr>
              <a:xfrm>
                <a:off x="7028663" y="1970331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rc1008"/>
              <p:cNvSpPr/>
              <p:nvPr/>
            </p:nvSpPr>
            <p:spPr>
              <a:xfrm>
                <a:off x="7028663" y="192592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rc1009"/>
              <p:cNvSpPr/>
              <p:nvPr/>
            </p:nvSpPr>
            <p:spPr>
              <a:xfrm>
                <a:off x="7028663" y="1881509"/>
                <a:ext cx="348102" cy="44410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rc1010"/>
              <p:cNvSpPr/>
              <p:nvPr/>
            </p:nvSpPr>
            <p:spPr>
              <a:xfrm>
                <a:off x="7028663" y="1837098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rc1011"/>
              <p:cNvSpPr/>
              <p:nvPr/>
            </p:nvSpPr>
            <p:spPr>
              <a:xfrm>
                <a:off x="7028663" y="1792688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rc1012"/>
              <p:cNvSpPr/>
              <p:nvPr/>
            </p:nvSpPr>
            <p:spPr>
              <a:xfrm>
                <a:off x="7028663" y="1748277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rc1013"/>
              <p:cNvSpPr/>
              <p:nvPr/>
            </p:nvSpPr>
            <p:spPr>
              <a:xfrm>
                <a:off x="7028663" y="1703866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rc1014"/>
              <p:cNvSpPr/>
              <p:nvPr/>
            </p:nvSpPr>
            <p:spPr>
              <a:xfrm>
                <a:off x="7028663" y="1659455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rc1015"/>
              <p:cNvSpPr/>
              <p:nvPr/>
            </p:nvSpPr>
            <p:spPr>
              <a:xfrm>
                <a:off x="7028663" y="1615044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rc1016"/>
              <p:cNvSpPr/>
              <p:nvPr/>
            </p:nvSpPr>
            <p:spPr>
              <a:xfrm>
                <a:off x="7028663" y="1570633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rc1017"/>
              <p:cNvSpPr/>
              <p:nvPr/>
            </p:nvSpPr>
            <p:spPr>
              <a:xfrm>
                <a:off x="7028663" y="1526222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rc1018"/>
              <p:cNvSpPr/>
              <p:nvPr/>
            </p:nvSpPr>
            <p:spPr>
              <a:xfrm>
                <a:off x="7028663" y="1481811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rc1019"/>
              <p:cNvSpPr/>
              <p:nvPr/>
            </p:nvSpPr>
            <p:spPr>
              <a:xfrm>
                <a:off x="7028663" y="143740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rc1020"/>
              <p:cNvSpPr/>
              <p:nvPr/>
            </p:nvSpPr>
            <p:spPr>
              <a:xfrm>
                <a:off x="7028663" y="1392990"/>
                <a:ext cx="348102" cy="44410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pl1021"/>
              <p:cNvSpPr/>
              <p:nvPr/>
            </p:nvSpPr>
            <p:spPr>
              <a:xfrm>
                <a:off x="4243847" y="718861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906EA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pl1022"/>
              <p:cNvSpPr/>
              <p:nvPr/>
            </p:nvSpPr>
            <p:spPr>
              <a:xfrm>
                <a:off x="4243847" y="714420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A6638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pl1023"/>
              <p:cNvSpPr/>
              <p:nvPr/>
            </p:nvSpPr>
            <p:spPr>
              <a:xfrm>
                <a:off x="4243847" y="709978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88100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pl1024"/>
              <p:cNvSpPr/>
              <p:nvPr/>
            </p:nvSpPr>
            <p:spPr>
              <a:xfrm>
                <a:off x="4243847" y="705537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8181A5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pl1025"/>
              <p:cNvSpPr/>
              <p:nvPr/>
            </p:nvSpPr>
            <p:spPr>
              <a:xfrm>
                <a:off x="4243847" y="701096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9B807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pl1026"/>
              <p:cNvSpPr/>
              <p:nvPr/>
            </p:nvSpPr>
            <p:spPr>
              <a:xfrm>
                <a:off x="4243847" y="696655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7445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pl1027"/>
              <p:cNvSpPr/>
              <p:nvPr/>
            </p:nvSpPr>
            <p:spPr>
              <a:xfrm>
                <a:off x="4243847" y="692214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22F43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pl1028"/>
              <p:cNvSpPr/>
              <p:nvPr/>
            </p:nvSpPr>
            <p:spPr>
              <a:xfrm>
                <a:off x="4243847" y="687773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B40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pl1029"/>
              <p:cNvSpPr/>
              <p:nvPr/>
            </p:nvSpPr>
            <p:spPr>
              <a:xfrm>
                <a:off x="4243847" y="683332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4283E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pl1030"/>
              <p:cNvSpPr/>
              <p:nvPr/>
            </p:nvSpPr>
            <p:spPr>
              <a:xfrm>
                <a:off x="4243847" y="678891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038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pl1031"/>
              <p:cNvSpPr/>
              <p:nvPr/>
            </p:nvSpPr>
            <p:spPr>
              <a:xfrm>
                <a:off x="4243847" y="674450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71D3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pl1032"/>
              <p:cNvSpPr/>
              <p:nvPr/>
            </p:nvSpPr>
            <p:spPr>
              <a:xfrm>
                <a:off x="4243847" y="670009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C516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pl1033"/>
              <p:cNvSpPr/>
              <p:nvPr/>
            </p:nvSpPr>
            <p:spPr>
              <a:xfrm>
                <a:off x="4243847" y="665568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33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pl1034"/>
              <p:cNvSpPr/>
              <p:nvPr/>
            </p:nvSpPr>
            <p:spPr>
              <a:xfrm>
                <a:off x="4243847" y="661126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63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pl1035"/>
              <p:cNvSpPr/>
              <p:nvPr/>
            </p:nvSpPr>
            <p:spPr>
              <a:xfrm>
                <a:off x="4243847" y="656685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22D41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pl1036"/>
              <p:cNvSpPr/>
              <p:nvPr/>
            </p:nvSpPr>
            <p:spPr>
              <a:xfrm>
                <a:off x="4243847" y="652244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4273D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pl1037"/>
              <p:cNvSpPr/>
              <p:nvPr/>
            </p:nvSpPr>
            <p:spPr>
              <a:xfrm>
                <a:off x="4243847" y="647803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A3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pl1038"/>
              <p:cNvSpPr/>
              <p:nvPr/>
            </p:nvSpPr>
            <p:spPr>
              <a:xfrm>
                <a:off x="4243847" y="643362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7578B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pl1039"/>
              <p:cNvSpPr/>
              <p:nvPr/>
            </p:nvSpPr>
            <p:spPr>
              <a:xfrm>
                <a:off x="4243847" y="638921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F3448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pl1040"/>
              <p:cNvSpPr/>
              <p:nvPr/>
            </p:nvSpPr>
            <p:spPr>
              <a:xfrm>
                <a:off x="4243847" y="634480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63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pl1041"/>
              <p:cNvSpPr/>
              <p:nvPr/>
            </p:nvSpPr>
            <p:spPr>
              <a:xfrm>
                <a:off x="4243847" y="630039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F344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pl1042"/>
              <p:cNvSpPr/>
              <p:nvPr/>
            </p:nvSpPr>
            <p:spPr>
              <a:xfrm>
                <a:off x="4243847" y="625598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F364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pl1043"/>
              <p:cNvSpPr/>
              <p:nvPr/>
            </p:nvSpPr>
            <p:spPr>
              <a:xfrm>
                <a:off x="4243847" y="621157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1314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pl1044"/>
              <p:cNvSpPr/>
              <p:nvPr/>
            </p:nvSpPr>
            <p:spPr>
              <a:xfrm>
                <a:off x="4243847" y="616716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53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pl1045"/>
              <p:cNvSpPr/>
              <p:nvPr/>
            </p:nvSpPr>
            <p:spPr>
              <a:xfrm>
                <a:off x="4243847" y="612274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7567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pl1046"/>
              <p:cNvSpPr/>
              <p:nvPr/>
            </p:nvSpPr>
            <p:spPr>
              <a:xfrm>
                <a:off x="4243847" y="607833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AF5D84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pl1047"/>
              <p:cNvSpPr/>
              <p:nvPr/>
            </p:nvSpPr>
            <p:spPr>
              <a:xfrm>
                <a:off x="4243847" y="603392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E4F6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pl1048"/>
              <p:cNvSpPr/>
              <p:nvPr/>
            </p:nvSpPr>
            <p:spPr>
              <a:xfrm>
                <a:off x="4243847" y="598951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F344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pl1049"/>
              <p:cNvSpPr/>
              <p:nvPr/>
            </p:nvSpPr>
            <p:spPr>
              <a:xfrm>
                <a:off x="4243847" y="594510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5587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pl1050"/>
              <p:cNvSpPr/>
              <p:nvPr/>
            </p:nvSpPr>
            <p:spPr>
              <a:xfrm>
                <a:off x="4243847" y="590069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9405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pl1051"/>
              <p:cNvSpPr/>
              <p:nvPr/>
            </p:nvSpPr>
            <p:spPr>
              <a:xfrm>
                <a:off x="4243847" y="585628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4293E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pl1052"/>
              <p:cNvSpPr/>
              <p:nvPr/>
            </p:nvSpPr>
            <p:spPr>
              <a:xfrm>
                <a:off x="4243847" y="581187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9405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pl1053"/>
              <p:cNvSpPr/>
              <p:nvPr/>
            </p:nvSpPr>
            <p:spPr>
              <a:xfrm>
                <a:off x="4243847" y="576746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33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pl1054"/>
              <p:cNvSpPr/>
              <p:nvPr/>
            </p:nvSpPr>
            <p:spPr>
              <a:xfrm>
                <a:off x="4243847" y="572305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53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pl1055"/>
              <p:cNvSpPr/>
              <p:nvPr/>
            </p:nvSpPr>
            <p:spPr>
              <a:xfrm>
                <a:off x="4243847" y="567864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A3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pl1056"/>
              <p:cNvSpPr/>
              <p:nvPr/>
            </p:nvSpPr>
            <p:spPr>
              <a:xfrm>
                <a:off x="4243847" y="563422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2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pl1057"/>
              <p:cNvSpPr/>
              <p:nvPr/>
            </p:nvSpPr>
            <p:spPr>
              <a:xfrm>
                <a:off x="4243847" y="558981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43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pl1058"/>
              <p:cNvSpPr/>
              <p:nvPr/>
            </p:nvSpPr>
            <p:spPr>
              <a:xfrm>
                <a:off x="4243847" y="554540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33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pl1059"/>
              <p:cNvSpPr/>
              <p:nvPr/>
            </p:nvSpPr>
            <p:spPr>
              <a:xfrm>
                <a:off x="4243847" y="550099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1314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pl1060"/>
              <p:cNvSpPr/>
              <p:nvPr/>
            </p:nvSpPr>
            <p:spPr>
              <a:xfrm>
                <a:off x="4243847" y="545658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2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pl1061"/>
              <p:cNvSpPr/>
              <p:nvPr/>
            </p:nvSpPr>
            <p:spPr>
              <a:xfrm>
                <a:off x="4243847" y="541217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A5372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pl1062"/>
              <p:cNvSpPr/>
              <p:nvPr/>
            </p:nvSpPr>
            <p:spPr>
              <a:xfrm>
                <a:off x="4243847" y="536776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D4F6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pl1063"/>
              <p:cNvSpPr/>
              <p:nvPr/>
            </p:nvSpPr>
            <p:spPr>
              <a:xfrm>
                <a:off x="4243847" y="532335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9405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pl1064"/>
              <p:cNvSpPr/>
              <p:nvPr/>
            </p:nvSpPr>
            <p:spPr>
              <a:xfrm>
                <a:off x="4243847" y="527894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E4F6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pl1065"/>
              <p:cNvSpPr/>
              <p:nvPr/>
            </p:nvSpPr>
            <p:spPr>
              <a:xfrm>
                <a:off x="4243847" y="523453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9A6A9E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pl1066"/>
              <p:cNvSpPr/>
              <p:nvPr/>
            </p:nvSpPr>
            <p:spPr>
              <a:xfrm>
                <a:off x="4243847" y="519012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5475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pl1067"/>
              <p:cNvSpPr/>
              <p:nvPr/>
            </p:nvSpPr>
            <p:spPr>
              <a:xfrm>
                <a:off x="4243847" y="514571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AB5F8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pl1068"/>
              <p:cNvSpPr/>
              <p:nvPr/>
            </p:nvSpPr>
            <p:spPr>
              <a:xfrm>
                <a:off x="4243847" y="510129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9E807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pl1069"/>
              <p:cNvSpPr/>
              <p:nvPr/>
            </p:nvSpPr>
            <p:spPr>
              <a:xfrm>
                <a:off x="4243847" y="505688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24A64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pl1070"/>
              <p:cNvSpPr/>
              <p:nvPr/>
            </p:nvSpPr>
            <p:spPr>
              <a:xfrm>
                <a:off x="4243847" y="501247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14B65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pl1071"/>
              <p:cNvSpPr/>
              <p:nvPr/>
            </p:nvSpPr>
            <p:spPr>
              <a:xfrm>
                <a:off x="4243847" y="496806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3682D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pl1072"/>
              <p:cNvSpPr/>
              <p:nvPr/>
            </p:nvSpPr>
            <p:spPr>
              <a:xfrm>
                <a:off x="4243847" y="492365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9405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pl1073"/>
              <p:cNvSpPr/>
              <p:nvPr/>
            </p:nvSpPr>
            <p:spPr>
              <a:xfrm>
                <a:off x="4243847" y="487924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2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pl1074"/>
              <p:cNvSpPr/>
              <p:nvPr/>
            </p:nvSpPr>
            <p:spPr>
              <a:xfrm>
                <a:off x="4243847" y="483483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6577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pl1075"/>
              <p:cNvSpPr/>
              <p:nvPr/>
            </p:nvSpPr>
            <p:spPr>
              <a:xfrm>
                <a:off x="4243847" y="479042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9405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pl1076"/>
              <p:cNvSpPr/>
              <p:nvPr/>
            </p:nvSpPr>
            <p:spPr>
              <a:xfrm>
                <a:off x="4243847" y="474601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22D41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pl1077"/>
              <p:cNvSpPr/>
              <p:nvPr/>
            </p:nvSpPr>
            <p:spPr>
              <a:xfrm>
                <a:off x="4243847" y="470160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85575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pl1078"/>
              <p:cNvSpPr/>
              <p:nvPr/>
            </p:nvSpPr>
            <p:spPr>
              <a:xfrm>
                <a:off x="4243847" y="465719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2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pl1079"/>
              <p:cNvSpPr/>
              <p:nvPr/>
            </p:nvSpPr>
            <p:spPr>
              <a:xfrm>
                <a:off x="4243847" y="461277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95474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pl1080"/>
              <p:cNvSpPr/>
              <p:nvPr/>
            </p:nvSpPr>
            <p:spPr>
              <a:xfrm>
                <a:off x="4243847" y="456836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F4E6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pl1081"/>
              <p:cNvSpPr/>
              <p:nvPr/>
            </p:nvSpPr>
            <p:spPr>
              <a:xfrm>
                <a:off x="4243847" y="452395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25A7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pl1082"/>
              <p:cNvSpPr/>
              <p:nvPr/>
            </p:nvSpPr>
            <p:spPr>
              <a:xfrm>
                <a:off x="4243847" y="447954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C40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pl1083"/>
              <p:cNvSpPr/>
              <p:nvPr/>
            </p:nvSpPr>
            <p:spPr>
              <a:xfrm>
                <a:off x="4243847" y="443513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F344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pl1084"/>
              <p:cNvSpPr/>
              <p:nvPr/>
            </p:nvSpPr>
            <p:spPr>
              <a:xfrm>
                <a:off x="4243847" y="439072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13145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pl1085"/>
              <p:cNvSpPr/>
              <p:nvPr/>
            </p:nvSpPr>
            <p:spPr>
              <a:xfrm>
                <a:off x="4243847" y="434631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0334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pl1086"/>
              <p:cNvSpPr/>
              <p:nvPr/>
            </p:nvSpPr>
            <p:spPr>
              <a:xfrm>
                <a:off x="4243847" y="430190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13145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pl1087"/>
              <p:cNvSpPr/>
              <p:nvPr/>
            </p:nvSpPr>
            <p:spPr>
              <a:xfrm>
                <a:off x="4243847" y="425749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1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pl1088"/>
              <p:cNvSpPr/>
              <p:nvPr/>
            </p:nvSpPr>
            <p:spPr>
              <a:xfrm>
                <a:off x="4243847" y="421308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7435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pl1089"/>
              <p:cNvSpPr/>
              <p:nvPr/>
            </p:nvSpPr>
            <p:spPr>
              <a:xfrm>
                <a:off x="4243847" y="416867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22E43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pl1090"/>
              <p:cNvSpPr/>
              <p:nvPr/>
            </p:nvSpPr>
            <p:spPr>
              <a:xfrm>
                <a:off x="4243847" y="412425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8D6FA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pl1091"/>
              <p:cNvSpPr/>
              <p:nvPr/>
            </p:nvSpPr>
            <p:spPr>
              <a:xfrm>
                <a:off x="4243847" y="407984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B40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pl1092"/>
              <p:cNvSpPr/>
              <p:nvPr/>
            </p:nvSpPr>
            <p:spPr>
              <a:xfrm>
                <a:off x="4243847" y="403543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A3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pl1093"/>
              <p:cNvSpPr/>
              <p:nvPr/>
            </p:nvSpPr>
            <p:spPr>
              <a:xfrm>
                <a:off x="4243847" y="399102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A3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pl1094"/>
              <p:cNvSpPr/>
              <p:nvPr/>
            </p:nvSpPr>
            <p:spPr>
              <a:xfrm>
                <a:off x="4243847" y="394661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A3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pl1095"/>
              <p:cNvSpPr/>
              <p:nvPr/>
            </p:nvSpPr>
            <p:spPr>
              <a:xfrm>
                <a:off x="4243847" y="390220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1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pl1096"/>
              <p:cNvSpPr/>
              <p:nvPr/>
            </p:nvSpPr>
            <p:spPr>
              <a:xfrm>
                <a:off x="4243847" y="385779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63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pl1097"/>
              <p:cNvSpPr/>
              <p:nvPr/>
            </p:nvSpPr>
            <p:spPr>
              <a:xfrm>
                <a:off x="4243847" y="381338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2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pl1098"/>
              <p:cNvSpPr/>
              <p:nvPr/>
            </p:nvSpPr>
            <p:spPr>
              <a:xfrm>
                <a:off x="4243847" y="376897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A36593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pl1099"/>
              <p:cNvSpPr/>
              <p:nvPr/>
            </p:nvSpPr>
            <p:spPr>
              <a:xfrm>
                <a:off x="4243847" y="372456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906EA8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pl1100"/>
              <p:cNvSpPr/>
              <p:nvPr/>
            </p:nvSpPr>
            <p:spPr>
              <a:xfrm>
                <a:off x="4243847" y="368015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63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pl1101"/>
              <p:cNvSpPr/>
              <p:nvPr/>
            </p:nvSpPr>
            <p:spPr>
              <a:xfrm>
                <a:off x="4243847" y="363573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E4F6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pl1102"/>
              <p:cNvSpPr/>
              <p:nvPr/>
            </p:nvSpPr>
            <p:spPr>
              <a:xfrm>
                <a:off x="4243847" y="359132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71E3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pl1103"/>
              <p:cNvSpPr/>
              <p:nvPr/>
            </p:nvSpPr>
            <p:spPr>
              <a:xfrm>
                <a:off x="4243847" y="354691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71E3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pl1104"/>
              <p:cNvSpPr/>
              <p:nvPr/>
            </p:nvSpPr>
            <p:spPr>
              <a:xfrm>
                <a:off x="4243847" y="350250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C3B50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pl1105"/>
              <p:cNvSpPr/>
              <p:nvPr/>
            </p:nvSpPr>
            <p:spPr>
              <a:xfrm>
                <a:off x="4243847" y="345809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E374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pl1106"/>
              <p:cNvSpPr/>
              <p:nvPr/>
            </p:nvSpPr>
            <p:spPr>
              <a:xfrm>
                <a:off x="4243847" y="341368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D394E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pl1107"/>
              <p:cNvSpPr/>
              <p:nvPr/>
            </p:nvSpPr>
            <p:spPr>
              <a:xfrm>
                <a:off x="4243847" y="336927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6455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pl1108"/>
              <p:cNvSpPr/>
              <p:nvPr/>
            </p:nvSpPr>
            <p:spPr>
              <a:xfrm>
                <a:off x="4243847" y="332486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C3A4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pl1109"/>
              <p:cNvSpPr/>
              <p:nvPr/>
            </p:nvSpPr>
            <p:spPr>
              <a:xfrm>
                <a:off x="4243847" y="328045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B3E53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pl1110"/>
              <p:cNvSpPr/>
              <p:nvPr/>
            </p:nvSpPr>
            <p:spPr>
              <a:xfrm>
                <a:off x="4243847" y="323604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9415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pl1111"/>
              <p:cNvSpPr/>
              <p:nvPr/>
            </p:nvSpPr>
            <p:spPr>
              <a:xfrm>
                <a:off x="4243847" y="319163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84158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pl1112"/>
              <p:cNvSpPr/>
              <p:nvPr/>
            </p:nvSpPr>
            <p:spPr>
              <a:xfrm>
                <a:off x="4243847" y="314722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E374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pl1113"/>
              <p:cNvSpPr/>
              <p:nvPr/>
            </p:nvSpPr>
            <p:spPr>
              <a:xfrm>
                <a:off x="4243847" y="310280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71D3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pl1114"/>
              <p:cNvSpPr/>
              <p:nvPr/>
            </p:nvSpPr>
            <p:spPr>
              <a:xfrm>
                <a:off x="4243847" y="305839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71D3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pl1115"/>
              <p:cNvSpPr/>
              <p:nvPr/>
            </p:nvSpPr>
            <p:spPr>
              <a:xfrm>
                <a:off x="4243847" y="301398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038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pl1116"/>
              <p:cNvSpPr/>
              <p:nvPr/>
            </p:nvSpPr>
            <p:spPr>
              <a:xfrm>
                <a:off x="4243847" y="296957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63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pl1117"/>
              <p:cNvSpPr/>
              <p:nvPr/>
            </p:nvSpPr>
            <p:spPr>
              <a:xfrm>
                <a:off x="4243847" y="292516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4283E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pl1118"/>
              <p:cNvSpPr/>
              <p:nvPr/>
            </p:nvSpPr>
            <p:spPr>
              <a:xfrm>
                <a:off x="4243847" y="288075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4293E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pl1119"/>
              <p:cNvSpPr/>
              <p:nvPr/>
            </p:nvSpPr>
            <p:spPr>
              <a:xfrm>
                <a:off x="4243847" y="283634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4273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pl1120"/>
              <p:cNvSpPr/>
              <p:nvPr/>
            </p:nvSpPr>
            <p:spPr>
              <a:xfrm>
                <a:off x="4243847" y="279193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22E42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pl1121"/>
              <p:cNvSpPr/>
              <p:nvPr/>
            </p:nvSpPr>
            <p:spPr>
              <a:xfrm>
                <a:off x="4243847" y="274752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0334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pl1122"/>
              <p:cNvSpPr/>
              <p:nvPr/>
            </p:nvSpPr>
            <p:spPr>
              <a:xfrm>
                <a:off x="4243847" y="270311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1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pl1123"/>
              <p:cNvSpPr/>
              <p:nvPr/>
            </p:nvSpPr>
            <p:spPr>
              <a:xfrm>
                <a:off x="4243847" y="265870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13044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pl1124"/>
              <p:cNvSpPr/>
              <p:nvPr/>
            </p:nvSpPr>
            <p:spPr>
              <a:xfrm>
                <a:off x="4243847" y="261428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4283E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pl1125"/>
              <p:cNvSpPr/>
              <p:nvPr/>
            </p:nvSpPr>
            <p:spPr>
              <a:xfrm>
                <a:off x="4243847" y="256987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E384D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pl1126"/>
              <p:cNvSpPr/>
              <p:nvPr/>
            </p:nvSpPr>
            <p:spPr>
              <a:xfrm>
                <a:off x="4243847" y="252546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1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pl1127"/>
              <p:cNvSpPr/>
              <p:nvPr/>
            </p:nvSpPr>
            <p:spPr>
              <a:xfrm>
                <a:off x="4243847" y="248105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5243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pl1128"/>
              <p:cNvSpPr/>
              <p:nvPr/>
            </p:nvSpPr>
            <p:spPr>
              <a:xfrm>
                <a:off x="4243847" y="243664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B3E53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pl1129"/>
              <p:cNvSpPr/>
              <p:nvPr/>
            </p:nvSpPr>
            <p:spPr>
              <a:xfrm>
                <a:off x="4243847" y="239223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C41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pl1130"/>
              <p:cNvSpPr/>
              <p:nvPr/>
            </p:nvSpPr>
            <p:spPr>
              <a:xfrm>
                <a:off x="4243847" y="234782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F354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pl1131"/>
              <p:cNvSpPr/>
              <p:nvPr/>
            </p:nvSpPr>
            <p:spPr>
              <a:xfrm>
                <a:off x="4243847" y="230341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AF5D84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pl1132"/>
              <p:cNvSpPr/>
              <p:nvPr/>
            </p:nvSpPr>
            <p:spPr>
              <a:xfrm>
                <a:off x="4243847" y="225900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15B80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pl1133"/>
              <p:cNvSpPr/>
              <p:nvPr/>
            </p:nvSpPr>
            <p:spPr>
              <a:xfrm>
                <a:off x="4243847" y="221459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8425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pl1134"/>
              <p:cNvSpPr/>
              <p:nvPr/>
            </p:nvSpPr>
            <p:spPr>
              <a:xfrm>
                <a:off x="4243847" y="217018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84258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pl1135"/>
              <p:cNvSpPr/>
              <p:nvPr/>
            </p:nvSpPr>
            <p:spPr>
              <a:xfrm>
                <a:off x="4243847" y="212576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62239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pl1136"/>
              <p:cNvSpPr/>
              <p:nvPr/>
            </p:nvSpPr>
            <p:spPr>
              <a:xfrm>
                <a:off x="4243847" y="208135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22F43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pl1137"/>
              <p:cNvSpPr/>
              <p:nvPr/>
            </p:nvSpPr>
            <p:spPr>
              <a:xfrm>
                <a:off x="4243847" y="203694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13145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pl1138"/>
              <p:cNvSpPr/>
              <p:nvPr/>
            </p:nvSpPr>
            <p:spPr>
              <a:xfrm>
                <a:off x="4243847" y="199253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6455D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pl1139"/>
              <p:cNvSpPr/>
              <p:nvPr/>
            </p:nvSpPr>
            <p:spPr>
              <a:xfrm>
                <a:off x="4243847" y="194812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7C76B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pl1140"/>
              <p:cNvSpPr/>
              <p:nvPr/>
            </p:nvSpPr>
            <p:spPr>
              <a:xfrm>
                <a:off x="4243847" y="190371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4481D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pl1141"/>
              <p:cNvSpPr/>
              <p:nvPr/>
            </p:nvSpPr>
            <p:spPr>
              <a:xfrm>
                <a:off x="4243847" y="1859304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966CA2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pl1142"/>
              <p:cNvSpPr/>
              <p:nvPr/>
            </p:nvSpPr>
            <p:spPr>
              <a:xfrm>
                <a:off x="4243847" y="1814893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4183D6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pl1143"/>
              <p:cNvSpPr/>
              <p:nvPr/>
            </p:nvSpPr>
            <p:spPr>
              <a:xfrm>
                <a:off x="4243847" y="1770482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8C70AC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pl1144"/>
              <p:cNvSpPr/>
              <p:nvPr/>
            </p:nvSpPr>
            <p:spPr>
              <a:xfrm>
                <a:off x="4243847" y="1726071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BE4F6B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pl1145"/>
              <p:cNvSpPr/>
              <p:nvPr/>
            </p:nvSpPr>
            <p:spPr>
              <a:xfrm>
                <a:off x="4243847" y="1681660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9D689A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pl1146"/>
              <p:cNvSpPr/>
              <p:nvPr/>
            </p:nvSpPr>
            <p:spPr>
              <a:xfrm>
                <a:off x="4243847" y="163724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AD5E87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pl1147"/>
              <p:cNvSpPr/>
              <p:nvPr/>
            </p:nvSpPr>
            <p:spPr>
              <a:xfrm>
                <a:off x="4243847" y="1592839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B3D52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pl1148"/>
              <p:cNvSpPr/>
              <p:nvPr/>
            </p:nvSpPr>
            <p:spPr>
              <a:xfrm>
                <a:off x="4243847" y="1548428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AE5E85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pl1149"/>
              <p:cNvSpPr/>
              <p:nvPr/>
            </p:nvSpPr>
            <p:spPr>
              <a:xfrm>
                <a:off x="4243847" y="1504017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D32A3F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pl1150"/>
              <p:cNvSpPr/>
              <p:nvPr/>
            </p:nvSpPr>
            <p:spPr>
              <a:xfrm>
                <a:off x="4243847" y="1459606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B3D52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pl1151"/>
              <p:cNvSpPr/>
              <p:nvPr/>
            </p:nvSpPr>
            <p:spPr>
              <a:xfrm>
                <a:off x="4243847" y="1415195"/>
                <a:ext cx="61429" cy="0"/>
              </a:xfrm>
              <a:custGeom>
                <a:avLst/>
                <a:gdLst/>
                <a:ahLst/>
                <a:cxnLst/>
                <a:rect l="0" t="0" r="0" b="0"/>
                <a:pathLst>
                  <a:path w="61429">
                    <a:moveTo>
                      <a:pt x="61429" y="0"/>
                    </a:moveTo>
                    <a:lnTo>
                      <a:pt x="0" y="0"/>
                    </a:lnTo>
                  </a:path>
                </a:pathLst>
              </a:custGeom>
              <a:ln w="10840" cap="flat">
                <a:solidFill>
                  <a:srgbClr val="C84258">
                    <a:alpha val="100000"/>
                  </a:srgbClr>
                </a:solidFill>
                <a:prstDash val="dot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tx1152"/>
              <p:cNvSpPr/>
              <p:nvPr/>
            </p:nvSpPr>
            <p:spPr>
              <a:xfrm>
                <a:off x="4305276" y="7152405"/>
                <a:ext cx="589293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906EA9">
                        <a:alpha val="100000"/>
                      </a:srgbClr>
                    </a:solidFill>
                    <a:latin typeface="Arial"/>
                    <a:cs typeface="Arial"/>
                  </a:rPr>
                  <a:t>Paulinella micropora</a:t>
                </a:r>
              </a:p>
            </p:txBody>
          </p:sp>
          <p:sp>
            <p:nvSpPr>
              <p:cNvPr id="1154" name="tx1153"/>
              <p:cNvSpPr/>
              <p:nvPr/>
            </p:nvSpPr>
            <p:spPr>
              <a:xfrm>
                <a:off x="4305276" y="7106438"/>
                <a:ext cx="911110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A6638F">
                        <a:alpha val="100000"/>
                      </a:srgbClr>
                    </a:solidFill>
                    <a:latin typeface="Arial"/>
                    <a:cs typeface="Arial"/>
                  </a:rPr>
                  <a:t>Bigelowiella natans CCMP2755</a:t>
                </a:r>
              </a:p>
            </p:txBody>
          </p:sp>
          <p:sp>
            <p:nvSpPr>
              <p:cNvPr id="1155" name="tx1154"/>
              <p:cNvSpPr/>
              <p:nvPr/>
            </p:nvSpPr>
            <p:spPr>
              <a:xfrm>
                <a:off x="4305276" y="7075747"/>
                <a:ext cx="564108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88100">
                        <a:alpha val="100000"/>
                      </a:srgbClr>
                    </a:solidFill>
                    <a:latin typeface="Arial"/>
                    <a:cs typeface="Arial"/>
                  </a:rPr>
                  <a:t>Lotharella oceanica</a:t>
                </a:r>
              </a:p>
            </p:txBody>
          </p:sp>
          <p:sp>
            <p:nvSpPr>
              <p:cNvPr id="1156" name="tx1155"/>
              <p:cNvSpPr/>
              <p:nvPr/>
            </p:nvSpPr>
            <p:spPr>
              <a:xfrm>
                <a:off x="4305276" y="7017616"/>
                <a:ext cx="560297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8181A5">
                        <a:alpha val="100000"/>
                      </a:srgbClr>
                    </a:solidFill>
                    <a:latin typeface="Arial"/>
                    <a:cs typeface="Arial"/>
                  </a:rPr>
                  <a:t>Reticulomyxa filosa</a:t>
                </a:r>
              </a:p>
            </p:txBody>
          </p:sp>
          <p:sp>
            <p:nvSpPr>
              <p:cNvPr id="1157" name="tx1156"/>
              <p:cNvSpPr/>
              <p:nvPr/>
            </p:nvSpPr>
            <p:spPr>
              <a:xfrm>
                <a:off x="4305276" y="6986925"/>
                <a:ext cx="491728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9B807B">
                        <a:alpha val="100000"/>
                      </a:srgbClr>
                    </a:solidFill>
                    <a:latin typeface="Arial"/>
                    <a:cs typeface="Arial"/>
                  </a:rPr>
                  <a:t>Bonamia ostreae</a:t>
                </a:r>
              </a:p>
            </p:txBody>
          </p:sp>
          <p:sp>
            <p:nvSpPr>
              <p:cNvPr id="1158" name="tx1157"/>
              <p:cNvSpPr/>
              <p:nvPr/>
            </p:nvSpPr>
            <p:spPr>
              <a:xfrm>
                <a:off x="4305276" y="6930350"/>
                <a:ext cx="766478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7445B">
                        <a:alpha val="100000"/>
                      </a:srgbClr>
                    </a:solidFill>
                    <a:latin typeface="Arial"/>
                    <a:cs typeface="Arial"/>
                  </a:rPr>
                  <a:t>Plasmodiophora brassicae</a:t>
                </a:r>
              </a:p>
            </p:txBody>
          </p:sp>
          <p:sp>
            <p:nvSpPr>
              <p:cNvPr id="1159" name="tx1158"/>
              <p:cNvSpPr/>
              <p:nvPr/>
            </p:nvSpPr>
            <p:spPr>
              <a:xfrm>
                <a:off x="4305276" y="6885940"/>
                <a:ext cx="549499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22F43">
                        <a:alpha val="100000"/>
                      </a:srgbClr>
                    </a:solidFill>
                    <a:latin typeface="Arial"/>
                    <a:cs typeface="Arial"/>
                  </a:rPr>
                  <a:t>Blepharisma stoltei</a:t>
                </a:r>
              </a:p>
            </p:txBody>
          </p:sp>
          <p:sp>
            <p:nvSpPr>
              <p:cNvPr id="1160" name="tx1159"/>
              <p:cNvSpPr/>
              <p:nvPr/>
            </p:nvSpPr>
            <p:spPr>
              <a:xfrm>
                <a:off x="4305276" y="6839941"/>
                <a:ext cx="498779" cy="610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B40">
                        <a:alpha val="100000"/>
                      </a:srgbClr>
                    </a:solidFill>
                    <a:latin typeface="Arial"/>
                    <a:cs typeface="Arial"/>
                  </a:rPr>
                  <a:t>Oxytricha trifallax</a:t>
                </a:r>
              </a:p>
            </p:txBody>
          </p:sp>
          <p:sp>
            <p:nvSpPr>
              <p:cNvPr id="1161" name="tx1160"/>
              <p:cNvSpPr/>
              <p:nvPr/>
            </p:nvSpPr>
            <p:spPr>
              <a:xfrm>
                <a:off x="4305276" y="6795562"/>
                <a:ext cx="564013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4283E">
                        <a:alpha val="100000"/>
                      </a:srgbClr>
                    </a:solidFill>
                    <a:latin typeface="Arial"/>
                    <a:cs typeface="Arial"/>
                  </a:rPr>
                  <a:t>Stylonychia lemnae</a:t>
                </a:r>
              </a:p>
            </p:txBody>
          </p:sp>
          <p:sp>
            <p:nvSpPr>
              <p:cNvPr id="1162" name="tx1161"/>
              <p:cNvSpPr/>
              <p:nvPr/>
            </p:nvSpPr>
            <p:spPr>
              <a:xfrm>
                <a:off x="4305276" y="6752707"/>
                <a:ext cx="900311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038">
                        <a:alpha val="100000"/>
                      </a:srgbClr>
                    </a:solidFill>
                    <a:latin typeface="Arial"/>
                    <a:cs typeface="Arial"/>
                  </a:rPr>
                  <a:t>Pseudocohnilembus persalinus</a:t>
                </a:r>
              </a:p>
            </p:txBody>
          </p:sp>
          <p:sp>
            <p:nvSpPr>
              <p:cNvPr id="1163" name="tx1162"/>
              <p:cNvSpPr/>
              <p:nvPr/>
            </p:nvSpPr>
            <p:spPr>
              <a:xfrm>
                <a:off x="4305276" y="6706740"/>
                <a:ext cx="954493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71D36">
                        <a:alpha val="100000"/>
                      </a:srgbClr>
                    </a:solidFill>
                    <a:latin typeface="Arial"/>
                    <a:cs typeface="Arial"/>
                  </a:rPr>
                  <a:t>Tetrahymena thermophila SB210</a:t>
                </a:r>
              </a:p>
            </p:txBody>
          </p:sp>
          <p:sp>
            <p:nvSpPr>
              <p:cNvPr id="1164" name="tx1163"/>
              <p:cNvSpPr/>
              <p:nvPr/>
            </p:nvSpPr>
            <p:spPr>
              <a:xfrm>
                <a:off x="4305276" y="6662329"/>
                <a:ext cx="719347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C516F">
                        <a:alpha val="100000"/>
                      </a:srgbClr>
                    </a:solidFill>
                    <a:latin typeface="Arial"/>
                    <a:cs typeface="Arial"/>
                  </a:rPr>
                  <a:t>Ichthyophthirius multifiliis</a:t>
                </a:r>
              </a:p>
            </p:txBody>
          </p:sp>
          <p:sp>
            <p:nvSpPr>
              <p:cNvPr id="1165" name="tx1164"/>
              <p:cNvSpPr/>
              <p:nvPr/>
            </p:nvSpPr>
            <p:spPr>
              <a:xfrm>
                <a:off x="4305276" y="6631638"/>
                <a:ext cx="704992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33A">
                        <a:alpha val="100000"/>
                      </a:srgbClr>
                    </a:solidFill>
                    <a:latin typeface="Arial"/>
                    <a:cs typeface="Arial"/>
                  </a:rPr>
                  <a:t>Paramecium sonneborni</a:t>
                </a:r>
              </a:p>
            </p:txBody>
          </p:sp>
          <p:sp>
            <p:nvSpPr>
              <p:cNvPr id="1166" name="tx1165"/>
              <p:cNvSpPr/>
              <p:nvPr/>
            </p:nvSpPr>
            <p:spPr>
              <a:xfrm>
                <a:off x="4305276" y="6575063"/>
                <a:ext cx="704992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63C">
                        <a:alpha val="100000"/>
                      </a:srgbClr>
                    </a:solidFill>
                    <a:latin typeface="Arial"/>
                    <a:cs typeface="Arial"/>
                  </a:rPr>
                  <a:t>Paramecium pentaurelia</a:t>
                </a:r>
              </a:p>
            </p:txBody>
          </p:sp>
          <p:sp>
            <p:nvSpPr>
              <p:cNvPr id="1167" name="tx1166"/>
              <p:cNvSpPr/>
              <p:nvPr/>
            </p:nvSpPr>
            <p:spPr>
              <a:xfrm>
                <a:off x="4305276" y="6542816"/>
                <a:ext cx="665166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22D41">
                        <a:alpha val="100000"/>
                      </a:srgbClr>
                    </a:solidFill>
                    <a:latin typeface="Arial"/>
                    <a:cs typeface="Arial"/>
                  </a:rPr>
                  <a:t>Paramecium octaurelia</a:t>
                </a:r>
              </a:p>
            </p:txBody>
          </p:sp>
          <p:sp>
            <p:nvSpPr>
              <p:cNvPr id="1168" name="tx1167"/>
              <p:cNvSpPr/>
              <p:nvPr/>
            </p:nvSpPr>
            <p:spPr>
              <a:xfrm>
                <a:off x="4305276" y="6498215"/>
                <a:ext cx="997749" cy="4751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4273D">
                        <a:alpha val="100000"/>
                      </a:srgbClr>
                    </a:solidFill>
                    <a:latin typeface="Arial"/>
                    <a:cs typeface="Arial"/>
                  </a:rPr>
                  <a:t>Paramecium tetraurelia strain d4-2</a:t>
                </a:r>
              </a:p>
            </p:txBody>
          </p:sp>
          <p:sp>
            <p:nvSpPr>
              <p:cNvPr id="1169" name="tx1168"/>
              <p:cNvSpPr/>
              <p:nvPr/>
            </p:nvSpPr>
            <p:spPr>
              <a:xfrm>
                <a:off x="4305276" y="6441831"/>
                <a:ext cx="704865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A3F">
                        <a:alpha val="100000"/>
                      </a:srgbClr>
                    </a:solidFill>
                    <a:latin typeface="Arial"/>
                    <a:cs typeface="Arial"/>
                  </a:rPr>
                  <a:t>Paramecium primaurelia</a:t>
                </a:r>
              </a:p>
            </p:txBody>
          </p:sp>
          <p:sp>
            <p:nvSpPr>
              <p:cNvPr id="1170" name="tx1169"/>
              <p:cNvSpPr/>
              <p:nvPr/>
            </p:nvSpPr>
            <p:spPr>
              <a:xfrm>
                <a:off x="4305276" y="6396626"/>
                <a:ext cx="683300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7578BF">
                        <a:alpha val="100000"/>
                      </a:srgbClr>
                    </a:solidFill>
                    <a:latin typeface="Arial"/>
                    <a:cs typeface="Arial"/>
                  </a:rPr>
                  <a:t>Cardiosporidium cionae</a:t>
                </a:r>
              </a:p>
            </p:txBody>
          </p:sp>
          <p:sp>
            <p:nvSpPr>
              <p:cNvPr id="1171" name="tx1170"/>
              <p:cNvSpPr/>
              <p:nvPr/>
            </p:nvSpPr>
            <p:spPr>
              <a:xfrm>
                <a:off x="4305276" y="6353009"/>
                <a:ext cx="690446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F3448">
                        <a:alpha val="100000"/>
                      </a:srgbClr>
                    </a:solidFill>
                    <a:latin typeface="Arial"/>
                    <a:cs typeface="Arial"/>
                  </a:rPr>
                  <a:t>Theileria equi strain WA</a:t>
                </a:r>
              </a:p>
            </p:txBody>
          </p:sp>
          <p:sp>
            <p:nvSpPr>
              <p:cNvPr id="1172" name="tx1171"/>
              <p:cNvSpPr/>
              <p:nvPr/>
            </p:nvSpPr>
            <p:spPr>
              <a:xfrm>
                <a:off x="4305276" y="6307836"/>
                <a:ext cx="860454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63C">
                        <a:alpha val="100000"/>
                      </a:srgbClr>
                    </a:solidFill>
                    <a:latin typeface="Arial"/>
                    <a:cs typeface="Arial"/>
                  </a:rPr>
                  <a:t>Theileria parva strain Muguga</a:t>
                </a:r>
              </a:p>
            </p:txBody>
          </p:sp>
          <p:sp>
            <p:nvSpPr>
              <p:cNvPr id="1173" name="tx1172"/>
              <p:cNvSpPr/>
              <p:nvPr/>
            </p:nvSpPr>
            <p:spPr>
              <a:xfrm>
                <a:off x="4305276" y="6275525"/>
                <a:ext cx="976121" cy="481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F3449">
                        <a:alpha val="100000"/>
                      </a:srgbClr>
                    </a:solidFill>
                    <a:latin typeface="Arial"/>
                    <a:cs typeface="Arial"/>
                  </a:rPr>
                  <a:t>Theileria orientalis strain Shintoku</a:t>
                </a:r>
              </a:p>
            </p:txBody>
          </p:sp>
          <p:sp>
            <p:nvSpPr>
              <p:cNvPr id="1174" name="tx1173"/>
              <p:cNvSpPr/>
              <p:nvPr/>
            </p:nvSpPr>
            <p:spPr>
              <a:xfrm>
                <a:off x="4305276" y="6231940"/>
                <a:ext cx="517072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F364A">
                        <a:alpha val="100000"/>
                      </a:srgbClr>
                    </a:solidFill>
                    <a:latin typeface="Arial"/>
                    <a:cs typeface="Arial"/>
                  </a:rPr>
                  <a:t>Theileria annulata</a:t>
                </a:r>
              </a:p>
            </p:txBody>
          </p:sp>
          <p:sp>
            <p:nvSpPr>
              <p:cNvPr id="1175" name="tx1174"/>
              <p:cNvSpPr/>
              <p:nvPr/>
            </p:nvSpPr>
            <p:spPr>
              <a:xfrm>
                <a:off x="4305276" y="6187529"/>
                <a:ext cx="704865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13146">
                        <a:alpha val="100000"/>
                      </a:srgbClr>
                    </a:solidFill>
                    <a:latin typeface="Arial"/>
                    <a:cs typeface="Arial"/>
                  </a:rPr>
                  <a:t>Babesia microti strain RI</a:t>
                </a:r>
              </a:p>
            </p:txBody>
          </p:sp>
          <p:sp>
            <p:nvSpPr>
              <p:cNvPr id="1176" name="tx1175"/>
              <p:cNvSpPr/>
              <p:nvPr/>
            </p:nvSpPr>
            <p:spPr>
              <a:xfrm>
                <a:off x="4305276" y="6142928"/>
                <a:ext cx="578495" cy="4751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53B">
                        <a:alpha val="100000"/>
                      </a:srgbClr>
                    </a:solidFill>
                    <a:latin typeface="Arial"/>
                    <a:cs typeface="Arial"/>
                  </a:rPr>
                  <a:t>Babesia bovis T2Bo</a:t>
                </a:r>
              </a:p>
            </p:txBody>
          </p:sp>
          <p:sp>
            <p:nvSpPr>
              <p:cNvPr id="1177" name="tx1176"/>
              <p:cNvSpPr/>
              <p:nvPr/>
            </p:nvSpPr>
            <p:spPr>
              <a:xfrm>
                <a:off x="4305276" y="6085781"/>
                <a:ext cx="589388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75677">
                        <a:alpha val="100000"/>
                      </a:srgbClr>
                    </a:solidFill>
                    <a:latin typeface="Arial"/>
                    <a:cs typeface="Arial"/>
                  </a:rPr>
                  <a:t>Babesia sp. Xinjiang</a:t>
                </a:r>
              </a:p>
            </p:txBody>
          </p:sp>
          <p:sp>
            <p:nvSpPr>
              <p:cNvPr id="1178" name="tx1177"/>
              <p:cNvSpPr/>
              <p:nvPr/>
            </p:nvSpPr>
            <p:spPr>
              <a:xfrm>
                <a:off x="4305276" y="6054297"/>
                <a:ext cx="480962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AF5D84">
                        <a:alpha val="100000"/>
                      </a:srgbClr>
                    </a:solidFill>
                    <a:latin typeface="Arial"/>
                    <a:cs typeface="Arial"/>
                  </a:rPr>
                  <a:t>Babesia duncani</a:t>
                </a:r>
              </a:p>
            </p:txBody>
          </p:sp>
          <p:sp>
            <p:nvSpPr>
              <p:cNvPr id="1179" name="tx1178"/>
              <p:cNvSpPr/>
              <p:nvPr/>
            </p:nvSpPr>
            <p:spPr>
              <a:xfrm>
                <a:off x="4305276" y="6009886"/>
                <a:ext cx="412235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E4F6B">
                        <a:alpha val="100000"/>
                      </a:srgbClr>
                    </a:solidFill>
                    <a:latin typeface="Arial"/>
                    <a:cs typeface="Arial"/>
                  </a:rPr>
                  <a:t>Babesia ovata</a:t>
                </a:r>
              </a:p>
            </p:txBody>
          </p:sp>
          <p:sp>
            <p:nvSpPr>
              <p:cNvPr id="1180" name="tx1179"/>
              <p:cNvSpPr/>
              <p:nvPr/>
            </p:nvSpPr>
            <p:spPr>
              <a:xfrm>
                <a:off x="4305276" y="5952549"/>
                <a:ext cx="459239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F3449">
                        <a:alpha val="100000"/>
                      </a:srgbClr>
                    </a:solidFill>
                    <a:latin typeface="Arial"/>
                    <a:cs typeface="Arial"/>
                  </a:rPr>
                  <a:t>Babesia gibsoni</a:t>
                </a:r>
              </a:p>
            </p:txBody>
          </p:sp>
          <p:sp>
            <p:nvSpPr>
              <p:cNvPr id="1181" name="tx1180"/>
              <p:cNvSpPr/>
              <p:nvPr/>
            </p:nvSpPr>
            <p:spPr>
              <a:xfrm>
                <a:off x="4305276" y="5921064"/>
                <a:ext cx="437515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5587A">
                        <a:alpha val="100000"/>
                      </a:srgbClr>
                    </a:solidFill>
                    <a:latin typeface="Arial"/>
                    <a:cs typeface="Arial"/>
                  </a:rPr>
                  <a:t>Babesia caballi</a:t>
                </a:r>
              </a:p>
            </p:txBody>
          </p:sp>
          <p:sp>
            <p:nvSpPr>
              <p:cNvPr id="1182" name="tx1181"/>
              <p:cNvSpPr/>
              <p:nvPr/>
            </p:nvSpPr>
            <p:spPr>
              <a:xfrm>
                <a:off x="4305276" y="5876653"/>
                <a:ext cx="368788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94056">
                        <a:alpha val="100000"/>
                      </a:srgbClr>
                    </a:solidFill>
                    <a:latin typeface="Arial"/>
                    <a:cs typeface="Arial"/>
                  </a:rPr>
                  <a:t>Babesia ovis</a:t>
                </a:r>
              </a:p>
            </p:txBody>
          </p:sp>
          <p:sp>
            <p:nvSpPr>
              <p:cNvPr id="1183" name="tx1182"/>
              <p:cNvSpPr/>
              <p:nvPr/>
            </p:nvSpPr>
            <p:spPr>
              <a:xfrm>
                <a:off x="4305276" y="5819316"/>
                <a:ext cx="517072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4293E">
                        <a:alpha val="100000"/>
                      </a:srgbClr>
                    </a:solidFill>
                    <a:latin typeface="Arial"/>
                    <a:cs typeface="Arial"/>
                  </a:rPr>
                  <a:t>Babesia bigemina</a:t>
                </a:r>
              </a:p>
            </p:txBody>
          </p:sp>
          <p:sp>
            <p:nvSpPr>
              <p:cNvPr id="1184" name="tx1183"/>
              <p:cNvSpPr/>
              <p:nvPr/>
            </p:nvSpPr>
            <p:spPr>
              <a:xfrm>
                <a:off x="4305276" y="5774905"/>
                <a:ext cx="1315977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94056">
                        <a:alpha val="100000"/>
                      </a:srgbClr>
                    </a:solidFill>
                    <a:latin typeface="Arial"/>
                    <a:cs typeface="Arial"/>
                  </a:rPr>
                  <a:t>Hepatocystis sp. ex Piliocolobus tephrosceles</a:t>
                </a:r>
              </a:p>
            </p:txBody>
          </p:sp>
          <p:sp>
            <p:nvSpPr>
              <p:cNvPr id="1185" name="tx1184"/>
              <p:cNvSpPr/>
              <p:nvPr/>
            </p:nvSpPr>
            <p:spPr>
              <a:xfrm>
                <a:off x="4305276" y="5743420"/>
                <a:ext cx="603616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33A">
                        <a:alpha val="100000"/>
                      </a:srgbClr>
                    </a:solidFill>
                    <a:latin typeface="Arial"/>
                    <a:cs typeface="Arial"/>
                  </a:rPr>
                  <a:t>Plasmodium relictum</a:t>
                </a:r>
              </a:p>
            </p:txBody>
          </p:sp>
          <p:sp>
            <p:nvSpPr>
              <p:cNvPr id="1186" name="tx1185"/>
              <p:cNvSpPr/>
              <p:nvPr/>
            </p:nvSpPr>
            <p:spPr>
              <a:xfrm>
                <a:off x="4305276" y="5686083"/>
                <a:ext cx="723031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53B">
                        <a:alpha val="100000"/>
                      </a:srgbClr>
                    </a:solidFill>
                    <a:latin typeface="Arial"/>
                    <a:cs typeface="Arial"/>
                  </a:rPr>
                  <a:t>Plasmodium gallinaceum</a:t>
                </a:r>
              </a:p>
            </p:txBody>
          </p:sp>
          <p:sp>
            <p:nvSpPr>
              <p:cNvPr id="1187" name="tx1186"/>
              <p:cNvSpPr/>
              <p:nvPr/>
            </p:nvSpPr>
            <p:spPr>
              <a:xfrm>
                <a:off x="4305276" y="5640879"/>
                <a:ext cx="932706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A3F">
                        <a:alpha val="100000"/>
                      </a:srgbClr>
                    </a:solidFill>
                    <a:latin typeface="Arial"/>
                    <a:cs typeface="Arial"/>
                  </a:rPr>
                  <a:t>Plasmodium sp. gorilla clade G3</a:t>
                </a:r>
              </a:p>
            </p:txBody>
          </p:sp>
          <p:sp>
            <p:nvSpPr>
              <p:cNvPr id="1188" name="tx1187"/>
              <p:cNvSpPr/>
              <p:nvPr/>
            </p:nvSpPr>
            <p:spPr>
              <a:xfrm>
                <a:off x="4305276" y="5596468"/>
                <a:ext cx="932706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239">
                        <a:alpha val="100000"/>
                      </a:srgbClr>
                    </a:solidFill>
                    <a:latin typeface="Arial"/>
                    <a:cs typeface="Arial"/>
                  </a:rPr>
                  <a:t>Plasmodium sp. gorilla clade G2</a:t>
                </a:r>
              </a:p>
            </p:txBody>
          </p:sp>
          <p:sp>
            <p:nvSpPr>
              <p:cNvPr id="1189" name="tx1188"/>
              <p:cNvSpPr/>
              <p:nvPr/>
            </p:nvSpPr>
            <p:spPr>
              <a:xfrm>
                <a:off x="4305276" y="5552057"/>
                <a:ext cx="932706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43A">
                        <a:alpha val="100000"/>
                      </a:srgbClr>
                    </a:solidFill>
                    <a:latin typeface="Arial"/>
                    <a:cs typeface="Arial"/>
                  </a:rPr>
                  <a:t>Plasmodium sp. gorilla clade G1</a:t>
                </a:r>
              </a:p>
            </p:txBody>
          </p:sp>
          <p:sp>
            <p:nvSpPr>
              <p:cNvPr id="1190" name="tx1189"/>
              <p:cNvSpPr/>
              <p:nvPr/>
            </p:nvSpPr>
            <p:spPr>
              <a:xfrm>
                <a:off x="4305276" y="5508408"/>
                <a:ext cx="784358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33A">
                        <a:alpha val="100000"/>
                      </a:srgbClr>
                    </a:solidFill>
                    <a:latin typeface="Arial"/>
                    <a:cs typeface="Arial"/>
                  </a:rPr>
                  <a:t>Plasmodium sp. DRC-Itaito</a:t>
                </a:r>
              </a:p>
            </p:txBody>
          </p:sp>
          <p:sp>
            <p:nvSpPr>
              <p:cNvPr id="1191" name="tx1190"/>
              <p:cNvSpPr/>
              <p:nvPr/>
            </p:nvSpPr>
            <p:spPr>
              <a:xfrm>
                <a:off x="4305276" y="5464029"/>
                <a:ext cx="571254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13146">
                        <a:alpha val="100000"/>
                      </a:srgbClr>
                    </a:solidFill>
                    <a:latin typeface="Arial"/>
                    <a:cs typeface="Arial"/>
                  </a:rPr>
                  <a:t>Plasmodium gaboni</a:t>
                </a:r>
              </a:p>
            </p:txBody>
          </p:sp>
          <p:sp>
            <p:nvSpPr>
              <p:cNvPr id="1192" name="tx1191"/>
              <p:cNvSpPr/>
              <p:nvPr/>
            </p:nvSpPr>
            <p:spPr>
              <a:xfrm>
                <a:off x="4305276" y="5432544"/>
                <a:ext cx="686857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239">
                        <a:alpha val="100000"/>
                      </a:srgbClr>
                    </a:solidFill>
                    <a:latin typeface="Arial"/>
                    <a:cs typeface="Arial"/>
                  </a:rPr>
                  <a:t>Plasmodium reichenowi</a:t>
                </a:r>
              </a:p>
            </p:txBody>
          </p:sp>
          <p:sp>
            <p:nvSpPr>
              <p:cNvPr id="1193" name="tx1192"/>
              <p:cNvSpPr/>
              <p:nvPr/>
            </p:nvSpPr>
            <p:spPr>
              <a:xfrm>
                <a:off x="4305276" y="5375175"/>
                <a:ext cx="921749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A5372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UGT5.1</a:t>
                </a:r>
              </a:p>
            </p:txBody>
          </p:sp>
          <p:sp>
            <p:nvSpPr>
              <p:cNvPr id="1194" name="tx1193"/>
              <p:cNvSpPr/>
              <p:nvPr/>
            </p:nvSpPr>
            <p:spPr>
              <a:xfrm>
                <a:off x="4305276" y="5330765"/>
                <a:ext cx="1160483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D4F6C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MaliPS096_E11</a:t>
                </a:r>
              </a:p>
            </p:txBody>
          </p:sp>
          <p:sp>
            <p:nvSpPr>
              <p:cNvPr id="1195" name="tx1194"/>
              <p:cNvSpPr/>
              <p:nvPr/>
            </p:nvSpPr>
            <p:spPr>
              <a:xfrm>
                <a:off x="4305276" y="5286354"/>
                <a:ext cx="1080895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94056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NF135/5.C10</a:t>
                </a:r>
              </a:p>
            </p:txBody>
          </p:sp>
          <p:sp>
            <p:nvSpPr>
              <p:cNvPr id="1196" name="tx1195"/>
              <p:cNvSpPr/>
              <p:nvPr/>
            </p:nvSpPr>
            <p:spPr>
              <a:xfrm>
                <a:off x="4305276" y="5241181"/>
                <a:ext cx="1276214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E4F6C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Tanzania (2000708)</a:t>
                </a:r>
              </a:p>
            </p:txBody>
          </p:sp>
          <p:sp>
            <p:nvSpPr>
              <p:cNvPr id="1197" name="tx1196"/>
              <p:cNvSpPr/>
              <p:nvPr/>
            </p:nvSpPr>
            <p:spPr>
              <a:xfrm>
                <a:off x="4305276" y="5197532"/>
                <a:ext cx="881955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9A6A9E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FCH/4</a:t>
                </a:r>
              </a:p>
            </p:txBody>
          </p:sp>
          <p:sp>
            <p:nvSpPr>
              <p:cNvPr id="1198" name="tx1197"/>
              <p:cNvSpPr/>
              <p:nvPr/>
            </p:nvSpPr>
            <p:spPr>
              <a:xfrm>
                <a:off x="4305276" y="5152327"/>
                <a:ext cx="1431390" cy="610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5475F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Vietnam Oak-Knoll (FVO)</a:t>
                </a:r>
              </a:p>
            </p:txBody>
          </p:sp>
          <p:sp>
            <p:nvSpPr>
              <p:cNvPr id="1199" name="tx1198"/>
              <p:cNvSpPr/>
              <p:nvPr/>
            </p:nvSpPr>
            <p:spPr>
              <a:xfrm>
                <a:off x="4305276" y="5108710"/>
                <a:ext cx="997622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AB5F89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IGH-CR14</a:t>
                </a:r>
              </a:p>
            </p:txBody>
          </p:sp>
          <p:sp>
            <p:nvSpPr>
              <p:cNvPr id="1200" name="tx1199"/>
              <p:cNvSpPr/>
              <p:nvPr/>
            </p:nvSpPr>
            <p:spPr>
              <a:xfrm>
                <a:off x="4305276" y="5064299"/>
                <a:ext cx="925433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9E8076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RAJ116</a:t>
                </a:r>
              </a:p>
            </p:txBody>
          </p:sp>
          <p:sp>
            <p:nvSpPr>
              <p:cNvPr id="1201" name="tx1200"/>
              <p:cNvSpPr/>
              <p:nvPr/>
            </p:nvSpPr>
            <p:spPr>
              <a:xfrm>
                <a:off x="4305276" y="5019888"/>
                <a:ext cx="820564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24A64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HB3</a:t>
                </a:r>
              </a:p>
            </p:txBody>
          </p:sp>
          <p:sp>
            <p:nvSpPr>
              <p:cNvPr id="1202" name="tx1201"/>
              <p:cNvSpPr/>
              <p:nvPr/>
            </p:nvSpPr>
            <p:spPr>
              <a:xfrm>
                <a:off x="4305276" y="4974715"/>
                <a:ext cx="1200278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14B65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Palo Alto/Uganda</a:t>
                </a:r>
              </a:p>
            </p:txBody>
          </p:sp>
          <p:sp>
            <p:nvSpPr>
              <p:cNvPr id="1203" name="tx1202"/>
              <p:cNvSpPr/>
              <p:nvPr/>
            </p:nvSpPr>
            <p:spPr>
              <a:xfrm>
                <a:off x="4305276" y="4931067"/>
                <a:ext cx="813355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3682DB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Dd2</a:t>
                </a:r>
              </a:p>
            </p:txBody>
          </p:sp>
          <p:sp>
            <p:nvSpPr>
              <p:cNvPr id="1204" name="tx1203"/>
              <p:cNvSpPr/>
              <p:nvPr/>
            </p:nvSpPr>
            <p:spPr>
              <a:xfrm>
                <a:off x="4305276" y="4886656"/>
                <a:ext cx="816975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94057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7G8</a:t>
                </a:r>
              </a:p>
            </p:txBody>
          </p:sp>
          <p:sp>
            <p:nvSpPr>
              <p:cNvPr id="1205" name="tx1204"/>
              <p:cNvSpPr/>
              <p:nvPr/>
            </p:nvSpPr>
            <p:spPr>
              <a:xfrm>
                <a:off x="4305276" y="4842245"/>
                <a:ext cx="813355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239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3D7</a:t>
                </a:r>
              </a:p>
            </p:txBody>
          </p:sp>
          <p:sp>
            <p:nvSpPr>
              <p:cNvPr id="1206" name="tx1205"/>
              <p:cNvSpPr/>
              <p:nvPr/>
            </p:nvSpPr>
            <p:spPr>
              <a:xfrm>
                <a:off x="4305276" y="4797834"/>
                <a:ext cx="853085" cy="6027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65779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NF54</a:t>
                </a:r>
              </a:p>
            </p:txBody>
          </p:sp>
          <p:sp>
            <p:nvSpPr>
              <p:cNvPr id="1207" name="tx1206"/>
              <p:cNvSpPr/>
              <p:nvPr/>
            </p:nvSpPr>
            <p:spPr>
              <a:xfrm>
                <a:off x="4305276" y="4752661"/>
                <a:ext cx="1156672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94056">
                        <a:alpha val="100000"/>
                      </a:srgbClr>
                    </a:solidFill>
                    <a:latin typeface="Arial"/>
                    <a:cs typeface="Arial"/>
                  </a:rPr>
                  <a:t>Plasmodium falciparum CAMP/Malaysia</a:t>
                </a:r>
              </a:p>
            </p:txBody>
          </p:sp>
          <p:sp>
            <p:nvSpPr>
              <p:cNvPr id="1208" name="tx1207"/>
              <p:cNvSpPr/>
              <p:nvPr/>
            </p:nvSpPr>
            <p:spPr>
              <a:xfrm>
                <a:off x="4305276" y="4721144"/>
                <a:ext cx="903900" cy="481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22D41">
                        <a:alpha val="100000"/>
                      </a:srgbClr>
                    </a:solidFill>
                    <a:latin typeface="Arial"/>
                    <a:cs typeface="Arial"/>
                  </a:rPr>
                  <a:t>Plasmodium inui San Antonio 1</a:t>
                </a:r>
              </a:p>
            </p:txBody>
          </p:sp>
          <p:sp>
            <p:nvSpPr>
              <p:cNvPr id="1209" name="tx1208"/>
              <p:cNvSpPr/>
              <p:nvPr/>
            </p:nvSpPr>
            <p:spPr>
              <a:xfrm>
                <a:off x="4305276" y="4664633"/>
                <a:ext cx="907330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85575">
                        <a:alpha val="100000"/>
                      </a:srgbClr>
                    </a:solidFill>
                    <a:latin typeface="Arial"/>
                    <a:cs typeface="Arial"/>
                  </a:rPr>
                  <a:t>Plasmodium cynomolgi strain B</a:t>
                </a:r>
              </a:p>
            </p:txBody>
          </p:sp>
          <p:sp>
            <p:nvSpPr>
              <p:cNvPr id="1210" name="tx1209"/>
              <p:cNvSpPr/>
              <p:nvPr/>
            </p:nvSpPr>
            <p:spPr>
              <a:xfrm>
                <a:off x="4305276" y="4620222"/>
                <a:ext cx="592913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239">
                        <a:alpha val="100000"/>
                      </a:srgbClr>
                    </a:solidFill>
                    <a:latin typeface="Arial"/>
                    <a:cs typeface="Arial"/>
                  </a:rPr>
                  <a:t>Plasmodium gonderi</a:t>
                </a:r>
              </a:p>
            </p:txBody>
          </p:sp>
          <p:sp>
            <p:nvSpPr>
              <p:cNvPr id="1211" name="tx1210"/>
              <p:cNvSpPr/>
              <p:nvPr/>
            </p:nvSpPr>
            <p:spPr>
              <a:xfrm>
                <a:off x="4305276" y="4588737"/>
                <a:ext cx="780801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95474">
                        <a:alpha val="100000"/>
                      </a:srgbClr>
                    </a:solidFill>
                    <a:latin typeface="Arial"/>
                    <a:cs typeface="Arial"/>
                  </a:rPr>
                  <a:t>Plasmodium ovale wallikeri</a:t>
                </a:r>
              </a:p>
            </p:txBody>
          </p:sp>
          <p:sp>
            <p:nvSpPr>
              <p:cNvPr id="1212" name="tx1211"/>
              <p:cNvSpPr/>
              <p:nvPr/>
            </p:nvSpPr>
            <p:spPr>
              <a:xfrm>
                <a:off x="4305276" y="4544326"/>
                <a:ext cx="719347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F4E6A">
                        <a:alpha val="100000"/>
                      </a:srgbClr>
                    </a:solidFill>
                    <a:latin typeface="Arial"/>
                    <a:cs typeface="Arial"/>
                  </a:rPr>
                  <a:t>Plasmodium ovale curtisi</a:t>
                </a:r>
              </a:p>
            </p:txBody>
          </p:sp>
          <p:sp>
            <p:nvSpPr>
              <p:cNvPr id="1213" name="tx1212"/>
              <p:cNvSpPr/>
              <p:nvPr/>
            </p:nvSpPr>
            <p:spPr>
              <a:xfrm>
                <a:off x="4305276" y="4499915"/>
                <a:ext cx="625371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25A7F">
                        <a:alpha val="100000"/>
                      </a:srgbClr>
                    </a:solidFill>
                    <a:latin typeface="Arial"/>
                    <a:cs typeface="Arial"/>
                  </a:rPr>
                  <a:t>Plasmodium malariae</a:t>
                </a:r>
              </a:p>
            </p:txBody>
          </p:sp>
          <p:sp>
            <p:nvSpPr>
              <p:cNvPr id="1214" name="tx1213"/>
              <p:cNvSpPr/>
              <p:nvPr/>
            </p:nvSpPr>
            <p:spPr>
              <a:xfrm>
                <a:off x="4305276" y="4441785"/>
                <a:ext cx="553087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C40">
                        <a:alpha val="100000"/>
                      </a:srgbClr>
                    </a:solidFill>
                    <a:latin typeface="Arial"/>
                    <a:cs typeface="Arial"/>
                  </a:rPr>
                  <a:t>Plasmodium fragile</a:t>
                </a:r>
              </a:p>
            </p:txBody>
          </p:sp>
          <p:sp>
            <p:nvSpPr>
              <p:cNvPr id="1215" name="tx1214"/>
              <p:cNvSpPr/>
              <p:nvPr/>
            </p:nvSpPr>
            <p:spPr>
              <a:xfrm>
                <a:off x="4305276" y="4411094"/>
                <a:ext cx="780833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F3449">
                        <a:alpha val="100000"/>
                      </a:srgbClr>
                    </a:solidFill>
                    <a:latin typeface="Arial"/>
                    <a:cs typeface="Arial"/>
                  </a:rPr>
                  <a:t>Plasmodium vivax India VII</a:t>
                </a:r>
              </a:p>
            </p:txBody>
          </p:sp>
          <p:sp>
            <p:nvSpPr>
              <p:cNvPr id="1216" name="tx1215"/>
              <p:cNvSpPr/>
              <p:nvPr/>
            </p:nvSpPr>
            <p:spPr>
              <a:xfrm>
                <a:off x="4305276" y="4366683"/>
                <a:ext cx="882018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13145">
                        <a:alpha val="100000"/>
                      </a:srgbClr>
                    </a:solidFill>
                    <a:latin typeface="Arial"/>
                    <a:cs typeface="Arial"/>
                  </a:rPr>
                  <a:t>Plasmodium vivax Mauritania I</a:t>
                </a:r>
              </a:p>
            </p:txBody>
          </p:sp>
          <p:sp>
            <p:nvSpPr>
              <p:cNvPr id="1217" name="tx1216"/>
              <p:cNvSpPr/>
              <p:nvPr/>
            </p:nvSpPr>
            <p:spPr>
              <a:xfrm>
                <a:off x="4305276" y="4322272"/>
                <a:ext cx="929054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03347">
                        <a:alpha val="100000"/>
                      </a:srgbClr>
                    </a:solidFill>
                    <a:latin typeface="Arial"/>
                    <a:cs typeface="Arial"/>
                  </a:rPr>
                  <a:t>Plasmodium vivax North Korean</a:t>
                </a:r>
              </a:p>
            </p:txBody>
          </p:sp>
          <p:sp>
            <p:nvSpPr>
              <p:cNvPr id="1218" name="tx1217"/>
              <p:cNvSpPr/>
              <p:nvPr/>
            </p:nvSpPr>
            <p:spPr>
              <a:xfrm>
                <a:off x="4305276" y="4277861"/>
                <a:ext cx="740975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13145">
                        <a:alpha val="100000"/>
                      </a:srgbClr>
                    </a:solidFill>
                    <a:latin typeface="Arial"/>
                    <a:cs typeface="Arial"/>
                  </a:rPr>
                  <a:t>Plasmodium vivax Brazil I</a:t>
                </a:r>
              </a:p>
            </p:txBody>
          </p:sp>
          <p:sp>
            <p:nvSpPr>
              <p:cNvPr id="1219" name="tx1218"/>
              <p:cNvSpPr/>
              <p:nvPr/>
            </p:nvSpPr>
            <p:spPr>
              <a:xfrm>
                <a:off x="4305276" y="4233450"/>
                <a:ext cx="867536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139">
                        <a:alpha val="100000"/>
                      </a:srgbClr>
                    </a:solidFill>
                    <a:latin typeface="Arial"/>
                    <a:cs typeface="Arial"/>
                  </a:rPr>
                  <a:t>Plasmodium knowlesi strain H</a:t>
                </a:r>
              </a:p>
            </p:txBody>
          </p:sp>
          <p:sp>
            <p:nvSpPr>
              <p:cNvPr id="1220" name="tx1219"/>
              <p:cNvSpPr/>
              <p:nvPr/>
            </p:nvSpPr>
            <p:spPr>
              <a:xfrm>
                <a:off x="4305276" y="4189039"/>
                <a:ext cx="708517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74359">
                        <a:alpha val="100000"/>
                      </a:srgbClr>
                    </a:solidFill>
                    <a:latin typeface="Arial"/>
                    <a:cs typeface="Arial"/>
                  </a:rPr>
                  <a:t>Plasmodium brasilianum</a:t>
                </a:r>
              </a:p>
            </p:txBody>
          </p:sp>
          <p:sp>
            <p:nvSpPr>
              <p:cNvPr id="1221" name="tx1220"/>
              <p:cNvSpPr/>
              <p:nvPr/>
            </p:nvSpPr>
            <p:spPr>
              <a:xfrm>
                <a:off x="4305276" y="4131512"/>
                <a:ext cx="657956" cy="60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22E43">
                        <a:alpha val="100000"/>
                      </a:srgbClr>
                    </a:solidFill>
                    <a:latin typeface="Arial"/>
                    <a:cs typeface="Arial"/>
                  </a:rPr>
                  <a:t>Plasmodium yoelii 17X</a:t>
                </a:r>
              </a:p>
            </p:txBody>
          </p:sp>
          <p:sp>
            <p:nvSpPr>
              <p:cNvPr id="1222" name="tx1221"/>
              <p:cNvSpPr/>
              <p:nvPr/>
            </p:nvSpPr>
            <p:spPr>
              <a:xfrm>
                <a:off x="4305276" y="4087291"/>
                <a:ext cx="690446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8D6FAB">
                        <a:alpha val="100000"/>
                      </a:srgbClr>
                    </a:solidFill>
                    <a:latin typeface="Arial"/>
                    <a:cs typeface="Arial"/>
                  </a:rPr>
                  <a:t>Plasmodium yoelii yoelii</a:t>
                </a:r>
              </a:p>
            </p:txBody>
          </p:sp>
          <p:sp>
            <p:nvSpPr>
              <p:cNvPr id="1223" name="tx1222"/>
              <p:cNvSpPr/>
              <p:nvPr/>
            </p:nvSpPr>
            <p:spPr>
              <a:xfrm>
                <a:off x="4305276" y="4043643"/>
                <a:ext cx="773592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B40">
                        <a:alpha val="100000"/>
                      </a:srgbClr>
                    </a:solidFill>
                    <a:latin typeface="Arial"/>
                    <a:cs typeface="Arial"/>
                  </a:rPr>
                  <a:t>Plasmodium vinckei petteri</a:t>
                </a:r>
              </a:p>
            </p:txBody>
          </p:sp>
          <p:sp>
            <p:nvSpPr>
              <p:cNvPr id="1224" name="tx1223"/>
              <p:cNvSpPr/>
              <p:nvPr/>
            </p:nvSpPr>
            <p:spPr>
              <a:xfrm>
                <a:off x="4305276" y="4011396"/>
                <a:ext cx="788042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A3F">
                        <a:alpha val="100000"/>
                      </a:srgbClr>
                    </a:solidFill>
                    <a:latin typeface="Arial"/>
                    <a:cs typeface="Arial"/>
                  </a:rPr>
                  <a:t>Plasmodium vinckei lentum</a:t>
                </a:r>
              </a:p>
            </p:txBody>
          </p:sp>
          <p:sp>
            <p:nvSpPr>
              <p:cNvPr id="1225" name="tx1224"/>
              <p:cNvSpPr/>
              <p:nvPr/>
            </p:nvSpPr>
            <p:spPr>
              <a:xfrm>
                <a:off x="4305276" y="3966985"/>
                <a:ext cx="957955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A3F">
                        <a:alpha val="100000"/>
                      </a:srgbClr>
                    </a:solidFill>
                    <a:latin typeface="Arial"/>
                    <a:cs typeface="Arial"/>
                  </a:rPr>
                  <a:t>Plasmodium vinckei brucechwatti</a:t>
                </a:r>
              </a:p>
            </p:txBody>
          </p:sp>
          <p:sp>
            <p:nvSpPr>
              <p:cNvPr id="1226" name="tx1225"/>
              <p:cNvSpPr/>
              <p:nvPr/>
            </p:nvSpPr>
            <p:spPr>
              <a:xfrm>
                <a:off x="4305276" y="3922574"/>
                <a:ext cx="791631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A3F">
                        <a:alpha val="100000"/>
                      </a:srgbClr>
                    </a:solidFill>
                    <a:latin typeface="Arial"/>
                    <a:cs typeface="Arial"/>
                  </a:rPr>
                  <a:t>Plasmodium vinckei vinckei</a:t>
                </a:r>
              </a:p>
            </p:txBody>
          </p:sp>
          <p:sp>
            <p:nvSpPr>
              <p:cNvPr id="1227" name="tx1226"/>
              <p:cNvSpPr/>
              <p:nvPr/>
            </p:nvSpPr>
            <p:spPr>
              <a:xfrm>
                <a:off x="4305276" y="3878163"/>
                <a:ext cx="922035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139">
                        <a:alpha val="100000"/>
                      </a:srgbClr>
                    </a:solidFill>
                    <a:latin typeface="Arial"/>
                    <a:cs typeface="Arial"/>
                  </a:rPr>
                  <a:t>Plasmodium chabaudi chabaudi</a:t>
                </a:r>
              </a:p>
            </p:txBody>
          </p:sp>
          <p:sp>
            <p:nvSpPr>
              <p:cNvPr id="1228" name="tx1227"/>
              <p:cNvSpPr/>
              <p:nvPr/>
            </p:nvSpPr>
            <p:spPr>
              <a:xfrm>
                <a:off x="4305276" y="3833752"/>
                <a:ext cx="835173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63C">
                        <a:alpha val="100000"/>
                      </a:srgbClr>
                    </a:solidFill>
                    <a:latin typeface="Arial"/>
                    <a:cs typeface="Arial"/>
                  </a:rPr>
                  <a:t>Plasmodium chabaudi adami</a:t>
                </a:r>
              </a:p>
            </p:txBody>
          </p:sp>
          <p:sp>
            <p:nvSpPr>
              <p:cNvPr id="1229" name="tx1228"/>
              <p:cNvSpPr/>
              <p:nvPr/>
            </p:nvSpPr>
            <p:spPr>
              <a:xfrm>
                <a:off x="4305276" y="3776415"/>
                <a:ext cx="788106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239">
                        <a:alpha val="100000"/>
                      </a:srgbClr>
                    </a:solidFill>
                    <a:latin typeface="Arial"/>
                    <a:cs typeface="Arial"/>
                  </a:rPr>
                  <a:t>Plasmodium berghei ANKA</a:t>
                </a:r>
              </a:p>
            </p:txBody>
          </p:sp>
          <p:sp>
            <p:nvSpPr>
              <p:cNvPr id="1230" name="tx1229"/>
              <p:cNvSpPr/>
              <p:nvPr/>
            </p:nvSpPr>
            <p:spPr>
              <a:xfrm>
                <a:off x="4305276" y="3731210"/>
                <a:ext cx="715917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A36593">
                        <a:alpha val="100000"/>
                      </a:srgbClr>
                    </a:solidFill>
                    <a:latin typeface="Arial"/>
                    <a:cs typeface="Arial"/>
                  </a:rPr>
                  <a:t>Porospora cf. gigantea A</a:t>
                </a:r>
              </a:p>
            </p:txBody>
          </p:sp>
          <p:sp>
            <p:nvSpPr>
              <p:cNvPr id="1231" name="tx1230"/>
              <p:cNvSpPr/>
              <p:nvPr/>
            </p:nvSpPr>
            <p:spPr>
              <a:xfrm>
                <a:off x="4305276" y="3686799"/>
                <a:ext cx="701498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906EA8">
                        <a:alpha val="100000"/>
                      </a:srgbClr>
                    </a:solidFill>
                    <a:latin typeface="Arial"/>
                    <a:cs typeface="Arial"/>
                  </a:rPr>
                  <a:t>Gregarina niphandrodes</a:t>
                </a:r>
              </a:p>
            </p:txBody>
          </p:sp>
          <p:sp>
            <p:nvSpPr>
              <p:cNvPr id="1232" name="tx1231"/>
              <p:cNvSpPr/>
              <p:nvPr/>
            </p:nvSpPr>
            <p:spPr>
              <a:xfrm>
                <a:off x="4305276" y="3643945"/>
                <a:ext cx="827964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63C">
                        <a:alpha val="100000"/>
                      </a:srgbClr>
                    </a:solidFill>
                    <a:latin typeface="Arial"/>
                    <a:cs typeface="Arial"/>
                  </a:rPr>
                  <a:t>Neospora caninum Liverpool</a:t>
                </a:r>
              </a:p>
            </p:txBody>
          </p:sp>
          <p:sp>
            <p:nvSpPr>
              <p:cNvPr id="1233" name="tx1232"/>
              <p:cNvSpPr/>
              <p:nvPr/>
            </p:nvSpPr>
            <p:spPr>
              <a:xfrm>
                <a:off x="4305276" y="3597978"/>
                <a:ext cx="545846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E4F6C">
                        <a:alpha val="100000"/>
                      </a:srgbClr>
                    </a:solidFill>
                    <a:latin typeface="Arial"/>
                    <a:cs typeface="Arial"/>
                  </a:rPr>
                  <a:t>Cystoisospora suis</a:t>
                </a:r>
              </a:p>
            </p:txBody>
          </p:sp>
          <p:sp>
            <p:nvSpPr>
              <p:cNvPr id="1234" name="tx1233"/>
              <p:cNvSpPr/>
              <p:nvPr/>
            </p:nvSpPr>
            <p:spPr>
              <a:xfrm>
                <a:off x="4305276" y="3567287"/>
                <a:ext cx="672407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71E37">
                        <a:alpha val="100000"/>
                      </a:srgbClr>
                    </a:solidFill>
                    <a:latin typeface="Arial"/>
                    <a:cs typeface="Arial"/>
                  </a:rPr>
                  <a:t>Hammondia hammondi</a:t>
                </a:r>
              </a:p>
            </p:txBody>
          </p:sp>
          <p:sp>
            <p:nvSpPr>
              <p:cNvPr id="1235" name="tx1234"/>
              <p:cNvSpPr/>
              <p:nvPr/>
            </p:nvSpPr>
            <p:spPr>
              <a:xfrm>
                <a:off x="4305276" y="3522876"/>
                <a:ext cx="509831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71E37">
                        <a:alpha val="100000"/>
                      </a:srgbClr>
                    </a:solidFill>
                    <a:latin typeface="Arial"/>
                    <a:cs typeface="Arial"/>
                  </a:rPr>
                  <a:t>Besnoitia besnoiti</a:t>
                </a:r>
              </a:p>
            </p:txBody>
          </p:sp>
          <p:sp>
            <p:nvSpPr>
              <p:cNvPr id="1236" name="tx1235"/>
              <p:cNvSpPr/>
              <p:nvPr/>
            </p:nvSpPr>
            <p:spPr>
              <a:xfrm>
                <a:off x="4305276" y="3464745"/>
                <a:ext cx="914635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C3B50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TgCatPRC2</a:t>
                </a:r>
              </a:p>
            </p:txBody>
          </p:sp>
          <p:sp>
            <p:nvSpPr>
              <p:cNvPr id="1237" name="tx1236"/>
              <p:cNvSpPr/>
              <p:nvPr/>
            </p:nvSpPr>
            <p:spPr>
              <a:xfrm>
                <a:off x="4305276" y="3420302"/>
                <a:ext cx="1265289" cy="610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E374C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GAB2-2007-GAL-DOM2</a:t>
                </a:r>
              </a:p>
            </p:txBody>
          </p:sp>
          <p:sp>
            <p:nvSpPr>
              <p:cNvPr id="1238" name="tx1237"/>
              <p:cNvSpPr/>
              <p:nvPr/>
            </p:nvSpPr>
            <p:spPr>
              <a:xfrm>
                <a:off x="4305276" y="3376717"/>
                <a:ext cx="672439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D394E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ARI</a:t>
                </a:r>
              </a:p>
            </p:txBody>
          </p:sp>
          <p:sp>
            <p:nvSpPr>
              <p:cNvPr id="1239" name="tx1238"/>
              <p:cNvSpPr/>
              <p:nvPr/>
            </p:nvSpPr>
            <p:spPr>
              <a:xfrm>
                <a:off x="4305276" y="3331481"/>
                <a:ext cx="701308" cy="6107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6455C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FOU</a:t>
                </a:r>
              </a:p>
            </p:txBody>
          </p:sp>
          <p:sp>
            <p:nvSpPr>
              <p:cNvPr id="1240" name="tx1239"/>
              <p:cNvSpPr/>
              <p:nvPr/>
            </p:nvSpPr>
            <p:spPr>
              <a:xfrm>
                <a:off x="4305276" y="3287101"/>
                <a:ext cx="737482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C3A4F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CAST</a:t>
                </a:r>
              </a:p>
            </p:txBody>
          </p:sp>
          <p:sp>
            <p:nvSpPr>
              <p:cNvPr id="1241" name="tx1240"/>
              <p:cNvSpPr/>
              <p:nvPr/>
            </p:nvSpPr>
            <p:spPr>
              <a:xfrm>
                <a:off x="4305276" y="3243294"/>
                <a:ext cx="672534" cy="60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B3E53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p89</a:t>
                </a:r>
              </a:p>
            </p:txBody>
          </p:sp>
          <p:sp>
            <p:nvSpPr>
              <p:cNvPr id="1242" name="tx1241"/>
              <p:cNvSpPr/>
              <p:nvPr/>
            </p:nvSpPr>
            <p:spPr>
              <a:xfrm>
                <a:off x="4305276" y="3198280"/>
                <a:ext cx="704960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94157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MAS</a:t>
                </a:r>
              </a:p>
            </p:txBody>
          </p:sp>
          <p:sp>
            <p:nvSpPr>
              <p:cNvPr id="1243" name="tx1242"/>
              <p:cNvSpPr/>
              <p:nvPr/>
            </p:nvSpPr>
            <p:spPr>
              <a:xfrm>
                <a:off x="4305276" y="3154663"/>
                <a:ext cx="701340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84158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RUB</a:t>
                </a:r>
              </a:p>
            </p:txBody>
          </p:sp>
          <p:sp>
            <p:nvSpPr>
              <p:cNvPr id="1244" name="tx1243"/>
              <p:cNvSpPr/>
              <p:nvPr/>
            </p:nvSpPr>
            <p:spPr>
              <a:xfrm>
                <a:off x="4305276" y="3110252"/>
                <a:ext cx="744723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E374C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VAND</a:t>
                </a:r>
              </a:p>
            </p:txBody>
          </p:sp>
          <p:sp>
            <p:nvSpPr>
              <p:cNvPr id="1245" name="tx1244"/>
              <p:cNvSpPr/>
              <p:nvPr/>
            </p:nvSpPr>
            <p:spPr>
              <a:xfrm>
                <a:off x="4305276" y="3065650"/>
                <a:ext cx="733925" cy="60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71D36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ME49</a:t>
                </a:r>
              </a:p>
            </p:txBody>
          </p:sp>
          <p:sp>
            <p:nvSpPr>
              <p:cNvPr id="1246" name="tx1245"/>
              <p:cNvSpPr/>
              <p:nvPr/>
            </p:nvSpPr>
            <p:spPr>
              <a:xfrm>
                <a:off x="4305276" y="3020636"/>
                <a:ext cx="690510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71D36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GT1</a:t>
                </a:r>
              </a:p>
            </p:txBody>
          </p:sp>
          <p:sp>
            <p:nvSpPr>
              <p:cNvPr id="1247" name="tx1246"/>
              <p:cNvSpPr/>
              <p:nvPr/>
            </p:nvSpPr>
            <p:spPr>
              <a:xfrm>
                <a:off x="4305276" y="2976225"/>
                <a:ext cx="701371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038">
                        <a:alpha val="100000"/>
                      </a:srgbClr>
                    </a:solidFill>
                    <a:latin typeface="Arial"/>
                    <a:cs typeface="Arial"/>
                  </a:rPr>
                  <a:t>Toxoplasma gondii VEG</a:t>
                </a:r>
              </a:p>
            </p:txBody>
          </p:sp>
          <p:sp>
            <p:nvSpPr>
              <p:cNvPr id="1248" name="tx1247"/>
              <p:cNvSpPr/>
              <p:nvPr/>
            </p:nvSpPr>
            <p:spPr>
              <a:xfrm>
                <a:off x="4305276" y="2931814"/>
                <a:ext cx="766414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63C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sp. 43IA8</a:t>
                </a:r>
              </a:p>
            </p:txBody>
          </p:sp>
          <p:sp>
            <p:nvSpPr>
              <p:cNvPr id="1249" name="tx1248"/>
              <p:cNvSpPr/>
              <p:nvPr/>
            </p:nvSpPr>
            <p:spPr>
              <a:xfrm>
                <a:off x="4305276" y="2887403"/>
                <a:ext cx="1196657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4283E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sp. chipmunk genotype I</a:t>
                </a:r>
              </a:p>
            </p:txBody>
          </p:sp>
          <p:sp>
            <p:nvSpPr>
              <p:cNvPr id="1250" name="tx1249"/>
              <p:cNvSpPr/>
              <p:nvPr/>
            </p:nvSpPr>
            <p:spPr>
              <a:xfrm>
                <a:off x="4305276" y="2842993"/>
                <a:ext cx="773624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4293E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ubiquitum</a:t>
                </a:r>
              </a:p>
            </p:txBody>
          </p:sp>
          <p:sp>
            <p:nvSpPr>
              <p:cNvPr id="1251" name="tx1250"/>
              <p:cNvSpPr/>
              <p:nvPr/>
            </p:nvSpPr>
            <p:spPr>
              <a:xfrm>
                <a:off x="4305276" y="2798582"/>
                <a:ext cx="679521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4273C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tyzzeri</a:t>
                </a:r>
              </a:p>
            </p:txBody>
          </p:sp>
          <p:sp>
            <p:nvSpPr>
              <p:cNvPr id="1252" name="tx1251"/>
              <p:cNvSpPr/>
              <p:nvPr/>
            </p:nvSpPr>
            <p:spPr>
              <a:xfrm>
                <a:off x="4305276" y="2754171"/>
                <a:ext cx="625371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22E42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xiaoi</a:t>
                </a:r>
              </a:p>
            </p:txBody>
          </p:sp>
          <p:sp>
            <p:nvSpPr>
              <p:cNvPr id="1253" name="tx1252"/>
              <p:cNvSpPr/>
              <p:nvPr/>
            </p:nvSpPr>
            <p:spPr>
              <a:xfrm>
                <a:off x="4305276" y="2709760"/>
                <a:ext cx="690478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03347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ryanae</a:t>
                </a:r>
              </a:p>
            </p:txBody>
          </p:sp>
          <p:sp>
            <p:nvSpPr>
              <p:cNvPr id="1254" name="tx1253"/>
              <p:cNvSpPr/>
              <p:nvPr/>
            </p:nvSpPr>
            <p:spPr>
              <a:xfrm>
                <a:off x="4305276" y="2665349"/>
                <a:ext cx="834951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139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muris RN66</a:t>
                </a:r>
              </a:p>
            </p:txBody>
          </p:sp>
          <p:sp>
            <p:nvSpPr>
              <p:cNvPr id="1255" name="tx1254"/>
              <p:cNvSpPr/>
              <p:nvPr/>
            </p:nvSpPr>
            <p:spPr>
              <a:xfrm>
                <a:off x="4305276" y="2620938"/>
                <a:ext cx="643442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13044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bovis</a:t>
                </a:r>
              </a:p>
            </p:txBody>
          </p:sp>
          <p:sp>
            <p:nvSpPr>
              <p:cNvPr id="1256" name="tx1255"/>
              <p:cNvSpPr/>
              <p:nvPr/>
            </p:nvSpPr>
            <p:spPr>
              <a:xfrm>
                <a:off x="4305276" y="2576527"/>
                <a:ext cx="715727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4283E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hominis</a:t>
                </a:r>
              </a:p>
            </p:txBody>
          </p:sp>
          <p:sp>
            <p:nvSpPr>
              <p:cNvPr id="1257" name="tx1256"/>
              <p:cNvSpPr/>
              <p:nvPr/>
            </p:nvSpPr>
            <p:spPr>
              <a:xfrm>
                <a:off x="4305276" y="2532116"/>
                <a:ext cx="643442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E384D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canis</a:t>
                </a:r>
              </a:p>
            </p:txBody>
          </p:sp>
          <p:sp>
            <p:nvSpPr>
              <p:cNvPr id="1258" name="tx1257"/>
              <p:cNvSpPr/>
              <p:nvPr/>
            </p:nvSpPr>
            <p:spPr>
              <a:xfrm>
                <a:off x="4305276" y="2487705"/>
                <a:ext cx="777276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139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andersoni</a:t>
                </a:r>
              </a:p>
            </p:txBody>
          </p:sp>
          <p:sp>
            <p:nvSpPr>
              <p:cNvPr id="1259" name="tx1258"/>
              <p:cNvSpPr/>
              <p:nvPr/>
            </p:nvSpPr>
            <p:spPr>
              <a:xfrm>
                <a:off x="4305276" y="2443295"/>
                <a:ext cx="824185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5243B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meleagridis</a:t>
                </a:r>
              </a:p>
            </p:txBody>
          </p:sp>
          <p:sp>
            <p:nvSpPr>
              <p:cNvPr id="1260" name="tx1259"/>
              <p:cNvSpPr/>
              <p:nvPr/>
            </p:nvSpPr>
            <p:spPr>
              <a:xfrm>
                <a:off x="4305276" y="2398884"/>
                <a:ext cx="607269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B3E53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felis</a:t>
                </a:r>
              </a:p>
            </p:txBody>
          </p:sp>
          <p:sp>
            <p:nvSpPr>
              <p:cNvPr id="1261" name="tx1260"/>
              <p:cNvSpPr/>
              <p:nvPr/>
            </p:nvSpPr>
            <p:spPr>
              <a:xfrm>
                <a:off x="4305276" y="2354473"/>
                <a:ext cx="918160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C41">
                        <a:alpha val="100000"/>
                      </a:srgbClr>
                    </a:solidFill>
                    <a:latin typeface="Arial"/>
                    <a:cs typeface="Arial"/>
                  </a:rPr>
                  <a:t>Cryptosporidium parvum Iowa II</a:t>
                </a:r>
              </a:p>
            </p:txBody>
          </p:sp>
          <p:sp>
            <p:nvSpPr>
              <p:cNvPr id="1262" name="tx1261"/>
              <p:cNvSpPr/>
              <p:nvPr/>
            </p:nvSpPr>
            <p:spPr>
              <a:xfrm>
                <a:off x="4305276" y="2310062"/>
                <a:ext cx="723063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F3549">
                        <a:alpha val="100000"/>
                      </a:srgbClr>
                    </a:solidFill>
                    <a:latin typeface="Arial"/>
                    <a:cs typeface="Arial"/>
                  </a:rPr>
                  <a:t>Cyclospora cayetanensis</a:t>
                </a:r>
              </a:p>
            </p:txBody>
          </p:sp>
          <p:sp>
            <p:nvSpPr>
              <p:cNvPr id="1263" name="tx1262"/>
              <p:cNvSpPr/>
              <p:nvPr/>
            </p:nvSpPr>
            <p:spPr>
              <a:xfrm>
                <a:off x="4305276" y="2279371"/>
                <a:ext cx="455491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AF5D84">
                        <a:alpha val="100000"/>
                      </a:srgbClr>
                    </a:solidFill>
                    <a:latin typeface="Arial"/>
                    <a:cs typeface="Arial"/>
                  </a:rPr>
                  <a:t>Eimeria brunetti</a:t>
                </a:r>
              </a:p>
            </p:txBody>
          </p:sp>
          <p:sp>
            <p:nvSpPr>
              <p:cNvPr id="1264" name="tx1263"/>
              <p:cNvSpPr/>
              <p:nvPr/>
            </p:nvSpPr>
            <p:spPr>
              <a:xfrm>
                <a:off x="4305276" y="2234960"/>
                <a:ext cx="466226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15B80">
                        <a:alpha val="100000"/>
                      </a:srgbClr>
                    </a:solidFill>
                    <a:latin typeface="Arial"/>
                    <a:cs typeface="Arial"/>
                  </a:rPr>
                  <a:t>Eimeria maxima</a:t>
                </a:r>
              </a:p>
            </p:txBody>
          </p:sp>
          <p:sp>
            <p:nvSpPr>
              <p:cNvPr id="1265" name="tx1264"/>
              <p:cNvSpPr/>
              <p:nvPr/>
            </p:nvSpPr>
            <p:spPr>
              <a:xfrm>
                <a:off x="4305276" y="2190549"/>
                <a:ext cx="430211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84259">
                        <a:alpha val="100000"/>
                      </a:srgbClr>
                    </a:solidFill>
                    <a:latin typeface="Arial"/>
                    <a:cs typeface="Arial"/>
                  </a:rPr>
                  <a:t>Eimeria tenella</a:t>
                </a:r>
              </a:p>
            </p:txBody>
          </p:sp>
          <p:sp>
            <p:nvSpPr>
              <p:cNvPr id="1266" name="tx1265"/>
              <p:cNvSpPr/>
              <p:nvPr/>
            </p:nvSpPr>
            <p:spPr>
              <a:xfrm>
                <a:off x="4305276" y="2146138"/>
                <a:ext cx="535016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84258">
                        <a:alpha val="100000"/>
                      </a:srgbClr>
                    </a:solidFill>
                    <a:latin typeface="Arial"/>
                    <a:cs typeface="Arial"/>
                  </a:rPr>
                  <a:t>Eimeria acervulina</a:t>
                </a:r>
              </a:p>
            </p:txBody>
          </p:sp>
          <p:sp>
            <p:nvSpPr>
              <p:cNvPr id="1267" name="tx1266"/>
              <p:cNvSpPr/>
              <p:nvPr/>
            </p:nvSpPr>
            <p:spPr>
              <a:xfrm>
                <a:off x="4305276" y="2100870"/>
                <a:ext cx="990413" cy="4817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62239">
                        <a:alpha val="100000"/>
                      </a:srgbClr>
                    </a:solidFill>
                    <a:latin typeface="Arial"/>
                    <a:cs typeface="Arial"/>
                  </a:rPr>
                  <a:t>Vitrella brassicaformis CCMP3155</a:t>
                </a:r>
              </a:p>
            </p:txBody>
          </p:sp>
          <p:sp>
            <p:nvSpPr>
              <p:cNvPr id="1268" name="tx1267"/>
              <p:cNvSpPr/>
              <p:nvPr/>
            </p:nvSpPr>
            <p:spPr>
              <a:xfrm>
                <a:off x="4305276" y="2056491"/>
                <a:ext cx="795284" cy="481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22F43">
                        <a:alpha val="100000"/>
                      </a:srgbClr>
                    </a:solidFill>
                    <a:latin typeface="Arial"/>
                    <a:cs typeface="Arial"/>
                  </a:rPr>
                  <a:t>Chromera velia CCMP2878</a:t>
                </a:r>
              </a:p>
            </p:txBody>
          </p:sp>
          <p:sp>
            <p:nvSpPr>
              <p:cNvPr id="1269" name="tx1268"/>
              <p:cNvSpPr/>
              <p:nvPr/>
            </p:nvSpPr>
            <p:spPr>
              <a:xfrm>
                <a:off x="4305276" y="1999789"/>
                <a:ext cx="679775" cy="60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13145">
                        <a:alpha val="100000"/>
                      </a:srgbClr>
                    </a:solidFill>
                    <a:latin typeface="Arial"/>
                    <a:cs typeface="Arial"/>
                  </a:rPr>
                  <a:t>Amoebophrya sp. A120</a:t>
                </a:r>
              </a:p>
            </p:txBody>
          </p:sp>
          <p:sp>
            <p:nvSpPr>
              <p:cNvPr id="1270" name="tx1269"/>
              <p:cNvSpPr/>
              <p:nvPr/>
            </p:nvSpPr>
            <p:spPr>
              <a:xfrm>
                <a:off x="4305276" y="1955378"/>
                <a:ext cx="701403" cy="60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6455D">
                        <a:alpha val="100000"/>
                      </a:srgbClr>
                    </a:solidFill>
                    <a:latin typeface="Arial"/>
                    <a:cs typeface="Arial"/>
                  </a:rPr>
                  <a:t>Amoebophrya sp. AT5.2</a:t>
                </a:r>
              </a:p>
            </p:txBody>
          </p:sp>
          <p:sp>
            <p:nvSpPr>
              <p:cNvPr id="1271" name="tx1270"/>
              <p:cNvSpPr/>
              <p:nvPr/>
            </p:nvSpPr>
            <p:spPr>
              <a:xfrm>
                <a:off x="4305276" y="1911158"/>
                <a:ext cx="502527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7C76BA">
                        <a:alpha val="100000"/>
                      </a:srgbClr>
                    </a:solidFill>
                    <a:latin typeface="Arial"/>
                    <a:cs typeface="Arial"/>
                  </a:rPr>
                  <a:t>Polarella glacialis</a:t>
                </a:r>
              </a:p>
            </p:txBody>
          </p:sp>
          <p:sp>
            <p:nvSpPr>
              <p:cNvPr id="1272" name="tx1271"/>
              <p:cNvSpPr/>
              <p:nvPr/>
            </p:nvSpPr>
            <p:spPr>
              <a:xfrm>
                <a:off x="4305276" y="1866747"/>
                <a:ext cx="574811" cy="602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4481D7">
                        <a:alpha val="100000"/>
                      </a:srgbClr>
                    </a:solidFill>
                    <a:latin typeface="Arial"/>
                    <a:cs typeface="Arial"/>
                  </a:rPr>
                  <a:t>Fugacium kawagutii</a:t>
                </a:r>
              </a:p>
            </p:txBody>
          </p:sp>
          <p:sp>
            <p:nvSpPr>
              <p:cNvPr id="1273" name="tx1272"/>
              <p:cNvSpPr/>
              <p:nvPr/>
            </p:nvSpPr>
            <p:spPr>
              <a:xfrm>
                <a:off x="4305276" y="1834468"/>
                <a:ext cx="531364" cy="4811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966CA2">
                        <a:alpha val="100000"/>
                      </a:srgbClr>
                    </a:solidFill>
                    <a:latin typeface="Arial"/>
                    <a:cs typeface="Arial"/>
                  </a:rPr>
                  <a:t>Effrenium voratum</a:t>
                </a:r>
              </a:p>
            </p:txBody>
          </p:sp>
          <p:sp>
            <p:nvSpPr>
              <p:cNvPr id="1274" name="tx1273"/>
              <p:cNvSpPr/>
              <p:nvPr/>
            </p:nvSpPr>
            <p:spPr>
              <a:xfrm>
                <a:off x="4305276" y="1777131"/>
                <a:ext cx="614669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4183D6">
                        <a:alpha val="100000"/>
                      </a:srgbClr>
                    </a:solidFill>
                    <a:latin typeface="Arial"/>
                    <a:cs typeface="Arial"/>
                  </a:rPr>
                  <a:t>Cladocopium goreaui</a:t>
                </a:r>
              </a:p>
            </p:txBody>
          </p:sp>
          <p:sp>
            <p:nvSpPr>
              <p:cNvPr id="1275" name="tx1274"/>
              <p:cNvSpPr/>
              <p:nvPr/>
            </p:nvSpPr>
            <p:spPr>
              <a:xfrm>
                <a:off x="4305276" y="1746440"/>
                <a:ext cx="556644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8C70AC">
                        <a:alpha val="100000"/>
                      </a:srgbClr>
                    </a:solidFill>
                    <a:latin typeface="Arial"/>
                    <a:cs typeface="Arial"/>
                  </a:rPr>
                  <a:t>Breviolum minutum</a:t>
                </a:r>
              </a:p>
            </p:txBody>
          </p:sp>
          <p:sp>
            <p:nvSpPr>
              <p:cNvPr id="1276" name="tx1275"/>
              <p:cNvSpPr/>
              <p:nvPr/>
            </p:nvSpPr>
            <p:spPr>
              <a:xfrm>
                <a:off x="4305276" y="1702029"/>
                <a:ext cx="592850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BE4F6B">
                        <a:alpha val="100000"/>
                      </a:srgbClr>
                    </a:solidFill>
                    <a:latin typeface="Arial"/>
                    <a:cs typeface="Arial"/>
                  </a:rPr>
                  <a:t>Durusdinium trenchii</a:t>
                </a:r>
              </a:p>
            </p:txBody>
          </p:sp>
          <p:sp>
            <p:nvSpPr>
              <p:cNvPr id="1277" name="tx1276"/>
              <p:cNvSpPr/>
              <p:nvPr/>
            </p:nvSpPr>
            <p:spPr>
              <a:xfrm>
                <a:off x="4305276" y="1643899"/>
                <a:ext cx="621846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9D689A">
                        <a:alpha val="100000"/>
                      </a:srgbClr>
                    </a:solidFill>
                    <a:latin typeface="Arial"/>
                    <a:cs typeface="Arial"/>
                  </a:rPr>
                  <a:t>Symbiodinium natans</a:t>
                </a:r>
              </a:p>
            </p:txBody>
          </p:sp>
          <p:sp>
            <p:nvSpPr>
              <p:cNvPr id="1278" name="tx1277"/>
              <p:cNvSpPr/>
              <p:nvPr/>
            </p:nvSpPr>
            <p:spPr>
              <a:xfrm>
                <a:off x="4305276" y="1599488"/>
                <a:ext cx="867599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AD5E87">
                        <a:alpha val="100000"/>
                      </a:srgbClr>
                    </a:solidFill>
                    <a:latin typeface="Arial"/>
                    <a:cs typeface="Arial"/>
                  </a:rPr>
                  <a:t>Symbiodinium sp. CCMP2592</a:t>
                </a:r>
              </a:p>
            </p:txBody>
          </p:sp>
          <p:sp>
            <p:nvSpPr>
              <p:cNvPr id="1279" name="tx1278"/>
              <p:cNvSpPr/>
              <p:nvPr/>
            </p:nvSpPr>
            <p:spPr>
              <a:xfrm>
                <a:off x="4305276" y="1555077"/>
                <a:ext cx="654336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B3D52">
                        <a:alpha val="100000"/>
                      </a:srgbClr>
                    </a:solidFill>
                    <a:latin typeface="Arial"/>
                    <a:cs typeface="Arial"/>
                  </a:rPr>
                  <a:t>Symbiodinium sp. KB8</a:t>
                </a:r>
              </a:p>
            </p:txBody>
          </p:sp>
          <p:sp>
            <p:nvSpPr>
              <p:cNvPr id="1280" name="tx1279"/>
              <p:cNvSpPr/>
              <p:nvPr/>
            </p:nvSpPr>
            <p:spPr>
              <a:xfrm>
                <a:off x="4305276" y="1510666"/>
                <a:ext cx="885575" cy="61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AE5E85">
                        <a:alpha val="100000"/>
                      </a:srgbClr>
                    </a:solidFill>
                    <a:latin typeface="Arial"/>
                    <a:cs typeface="Arial"/>
                  </a:rPr>
                  <a:t>Symbiodinium microadriaticum</a:t>
                </a:r>
              </a:p>
            </p:txBody>
          </p:sp>
          <p:sp>
            <p:nvSpPr>
              <p:cNvPr id="1281" name="tx1280"/>
              <p:cNvSpPr/>
              <p:nvPr/>
            </p:nvSpPr>
            <p:spPr>
              <a:xfrm>
                <a:off x="4305276" y="1479117"/>
                <a:ext cx="929054" cy="4817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D32A3F">
                        <a:alpha val="100000"/>
                      </a:srgbClr>
                    </a:solidFill>
                    <a:latin typeface="Arial"/>
                    <a:cs typeface="Arial"/>
                  </a:rPr>
                  <a:t>Perkinsus marinus ATCC 50983</a:t>
                </a:r>
              </a:p>
            </p:txBody>
          </p:sp>
          <p:sp>
            <p:nvSpPr>
              <p:cNvPr id="1282" name="tx1281"/>
              <p:cNvSpPr/>
              <p:nvPr/>
            </p:nvSpPr>
            <p:spPr>
              <a:xfrm>
                <a:off x="4305276" y="1423400"/>
                <a:ext cx="632708" cy="5948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B3D52">
                        <a:alpha val="100000"/>
                      </a:srgbClr>
                    </a:solidFill>
                    <a:latin typeface="Arial"/>
                    <a:cs typeface="Arial"/>
                  </a:rPr>
                  <a:t>Perkinsus chesapeaki</a:t>
                </a:r>
              </a:p>
            </p:txBody>
          </p:sp>
          <p:sp>
            <p:nvSpPr>
              <p:cNvPr id="1283" name="tx1282"/>
              <p:cNvSpPr/>
              <p:nvPr/>
            </p:nvSpPr>
            <p:spPr>
              <a:xfrm>
                <a:off x="4305276" y="1391153"/>
                <a:ext cx="473594" cy="473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12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12">
                    <a:solidFill>
                      <a:srgbClr val="C84258">
                        <a:alpha val="100000"/>
                      </a:srgbClr>
                    </a:solidFill>
                    <a:latin typeface="Arial"/>
                    <a:cs typeface="Arial"/>
                  </a:rPr>
                  <a:t>Perkinsus olseni</a:t>
                </a:r>
              </a:p>
            </p:txBody>
          </p:sp>
          <p:sp>
            <p:nvSpPr>
              <p:cNvPr id="1284" name="pl1283"/>
              <p:cNvSpPr/>
              <p:nvPr/>
            </p:nvSpPr>
            <p:spPr>
              <a:xfrm>
                <a:off x="1366885" y="5879310"/>
                <a:ext cx="819063" cy="0"/>
              </a:xfrm>
              <a:custGeom>
                <a:avLst/>
                <a:gdLst/>
                <a:ahLst/>
                <a:cxnLst/>
                <a:rect l="0" t="0" r="0" b="0"/>
                <a:pathLst>
                  <a:path w="819063">
                    <a:moveTo>
                      <a:pt x="819063" y="0"/>
                    </a:moveTo>
                    <a:lnTo>
                      <a:pt x="0" y="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rc1284"/>
              <p:cNvSpPr/>
              <p:nvPr/>
            </p:nvSpPr>
            <p:spPr>
              <a:xfrm>
                <a:off x="7458672" y="7166405"/>
                <a:ext cx="307148" cy="44410"/>
              </a:xfrm>
              <a:prstGeom prst="rect">
                <a:avLst/>
              </a:prstGeom>
              <a:solidFill>
                <a:srgbClr val="3CBA26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rc1285"/>
              <p:cNvSpPr/>
              <p:nvPr/>
            </p:nvSpPr>
            <p:spPr>
              <a:xfrm>
                <a:off x="7458672" y="7121994"/>
                <a:ext cx="307148" cy="44410"/>
              </a:xfrm>
              <a:prstGeom prst="rect">
                <a:avLst/>
              </a:prstGeom>
              <a:solidFill>
                <a:srgbClr val="63E3C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rc1286"/>
              <p:cNvSpPr/>
              <p:nvPr/>
            </p:nvSpPr>
            <p:spPr>
              <a:xfrm>
                <a:off x="7458672" y="7077583"/>
                <a:ext cx="307148" cy="44410"/>
              </a:xfrm>
              <a:prstGeom prst="rect">
                <a:avLst/>
              </a:prstGeom>
              <a:solidFill>
                <a:srgbClr val="63E3C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rc1287"/>
              <p:cNvSpPr/>
              <p:nvPr/>
            </p:nvSpPr>
            <p:spPr>
              <a:xfrm>
                <a:off x="7458672" y="7033172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rc1288"/>
              <p:cNvSpPr/>
              <p:nvPr/>
            </p:nvSpPr>
            <p:spPr>
              <a:xfrm>
                <a:off x="7458672" y="698876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rc1289"/>
              <p:cNvSpPr/>
              <p:nvPr/>
            </p:nvSpPr>
            <p:spPr>
              <a:xfrm>
                <a:off x="7458672" y="6944351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rc1290"/>
              <p:cNvSpPr/>
              <p:nvPr/>
            </p:nvSpPr>
            <p:spPr>
              <a:xfrm>
                <a:off x="7458672" y="6899940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rc1291"/>
              <p:cNvSpPr/>
              <p:nvPr/>
            </p:nvSpPr>
            <p:spPr>
              <a:xfrm>
                <a:off x="7458672" y="6855529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rc1292"/>
              <p:cNvSpPr/>
              <p:nvPr/>
            </p:nvSpPr>
            <p:spPr>
              <a:xfrm>
                <a:off x="7458672" y="6811118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rc1293"/>
              <p:cNvSpPr/>
              <p:nvPr/>
            </p:nvSpPr>
            <p:spPr>
              <a:xfrm>
                <a:off x="7458672" y="6766707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rc1294"/>
              <p:cNvSpPr/>
              <p:nvPr/>
            </p:nvSpPr>
            <p:spPr>
              <a:xfrm>
                <a:off x="7458672" y="6722296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rc1295"/>
              <p:cNvSpPr/>
              <p:nvPr/>
            </p:nvSpPr>
            <p:spPr>
              <a:xfrm>
                <a:off x="7458672" y="667788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rc1296"/>
              <p:cNvSpPr/>
              <p:nvPr/>
            </p:nvSpPr>
            <p:spPr>
              <a:xfrm>
                <a:off x="7458672" y="6633474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rc1297"/>
              <p:cNvSpPr/>
              <p:nvPr/>
            </p:nvSpPr>
            <p:spPr>
              <a:xfrm>
                <a:off x="7458672" y="6589063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rc1298"/>
              <p:cNvSpPr/>
              <p:nvPr/>
            </p:nvSpPr>
            <p:spPr>
              <a:xfrm>
                <a:off x="7458672" y="6544653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rc1299"/>
              <p:cNvSpPr/>
              <p:nvPr/>
            </p:nvSpPr>
            <p:spPr>
              <a:xfrm>
                <a:off x="7458672" y="6500242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rc1300"/>
              <p:cNvSpPr/>
              <p:nvPr/>
            </p:nvSpPr>
            <p:spPr>
              <a:xfrm>
                <a:off x="7458672" y="6455831"/>
                <a:ext cx="307148" cy="44410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rc1301"/>
              <p:cNvSpPr/>
              <p:nvPr/>
            </p:nvSpPr>
            <p:spPr>
              <a:xfrm>
                <a:off x="7458672" y="641142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rc1302"/>
              <p:cNvSpPr/>
              <p:nvPr/>
            </p:nvSpPr>
            <p:spPr>
              <a:xfrm>
                <a:off x="7458672" y="636700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rc1303"/>
              <p:cNvSpPr/>
              <p:nvPr/>
            </p:nvSpPr>
            <p:spPr>
              <a:xfrm>
                <a:off x="7458672" y="632259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rc1304"/>
              <p:cNvSpPr/>
              <p:nvPr/>
            </p:nvSpPr>
            <p:spPr>
              <a:xfrm>
                <a:off x="7458672" y="627818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rc1305"/>
              <p:cNvSpPr/>
              <p:nvPr/>
            </p:nvSpPr>
            <p:spPr>
              <a:xfrm>
                <a:off x="7458672" y="623377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rc1306"/>
              <p:cNvSpPr/>
              <p:nvPr/>
            </p:nvSpPr>
            <p:spPr>
              <a:xfrm>
                <a:off x="7458672" y="618936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rc1307"/>
              <p:cNvSpPr/>
              <p:nvPr/>
            </p:nvSpPr>
            <p:spPr>
              <a:xfrm>
                <a:off x="7458672" y="614495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rc1308"/>
              <p:cNvSpPr/>
              <p:nvPr/>
            </p:nvSpPr>
            <p:spPr>
              <a:xfrm>
                <a:off x="7458672" y="610054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rc1309"/>
              <p:cNvSpPr/>
              <p:nvPr/>
            </p:nvSpPr>
            <p:spPr>
              <a:xfrm>
                <a:off x="7458672" y="605613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rc1310"/>
              <p:cNvSpPr/>
              <p:nvPr/>
            </p:nvSpPr>
            <p:spPr>
              <a:xfrm>
                <a:off x="7458672" y="601172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rc1311"/>
              <p:cNvSpPr/>
              <p:nvPr/>
            </p:nvSpPr>
            <p:spPr>
              <a:xfrm>
                <a:off x="7458672" y="596731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rc1312"/>
              <p:cNvSpPr/>
              <p:nvPr/>
            </p:nvSpPr>
            <p:spPr>
              <a:xfrm>
                <a:off x="7458672" y="592290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rc1313"/>
              <p:cNvSpPr/>
              <p:nvPr/>
            </p:nvSpPr>
            <p:spPr>
              <a:xfrm>
                <a:off x="7458672" y="587848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rc1314"/>
              <p:cNvSpPr/>
              <p:nvPr/>
            </p:nvSpPr>
            <p:spPr>
              <a:xfrm>
                <a:off x="7458672" y="583407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rc1315"/>
              <p:cNvSpPr/>
              <p:nvPr/>
            </p:nvSpPr>
            <p:spPr>
              <a:xfrm>
                <a:off x="7458672" y="578966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rc1316"/>
              <p:cNvSpPr/>
              <p:nvPr/>
            </p:nvSpPr>
            <p:spPr>
              <a:xfrm>
                <a:off x="7458672" y="574525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rc1317"/>
              <p:cNvSpPr/>
              <p:nvPr/>
            </p:nvSpPr>
            <p:spPr>
              <a:xfrm>
                <a:off x="7458672" y="570084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rc1318"/>
              <p:cNvSpPr/>
              <p:nvPr/>
            </p:nvSpPr>
            <p:spPr>
              <a:xfrm>
                <a:off x="7458672" y="565643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rc1319"/>
              <p:cNvSpPr/>
              <p:nvPr/>
            </p:nvSpPr>
            <p:spPr>
              <a:xfrm>
                <a:off x="7458672" y="561202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rc1320"/>
              <p:cNvSpPr/>
              <p:nvPr/>
            </p:nvSpPr>
            <p:spPr>
              <a:xfrm>
                <a:off x="7458672" y="556761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rc1321"/>
              <p:cNvSpPr/>
              <p:nvPr/>
            </p:nvSpPr>
            <p:spPr>
              <a:xfrm>
                <a:off x="7458672" y="552320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rc1322"/>
              <p:cNvSpPr/>
              <p:nvPr/>
            </p:nvSpPr>
            <p:spPr>
              <a:xfrm>
                <a:off x="7458672" y="547879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rc1323"/>
              <p:cNvSpPr/>
              <p:nvPr/>
            </p:nvSpPr>
            <p:spPr>
              <a:xfrm>
                <a:off x="7458672" y="543438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rc1324"/>
              <p:cNvSpPr/>
              <p:nvPr/>
            </p:nvSpPr>
            <p:spPr>
              <a:xfrm>
                <a:off x="7458672" y="538997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rc1325"/>
              <p:cNvSpPr/>
              <p:nvPr/>
            </p:nvSpPr>
            <p:spPr>
              <a:xfrm>
                <a:off x="7458672" y="534555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rc1326"/>
              <p:cNvSpPr/>
              <p:nvPr/>
            </p:nvSpPr>
            <p:spPr>
              <a:xfrm>
                <a:off x="7458672" y="530114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rc1327"/>
              <p:cNvSpPr/>
              <p:nvPr/>
            </p:nvSpPr>
            <p:spPr>
              <a:xfrm>
                <a:off x="7458672" y="525673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rc1328"/>
              <p:cNvSpPr/>
              <p:nvPr/>
            </p:nvSpPr>
            <p:spPr>
              <a:xfrm>
                <a:off x="7458672" y="521232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rc1329"/>
              <p:cNvSpPr/>
              <p:nvPr/>
            </p:nvSpPr>
            <p:spPr>
              <a:xfrm>
                <a:off x="7458672" y="516791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rc1330"/>
              <p:cNvSpPr/>
              <p:nvPr/>
            </p:nvSpPr>
            <p:spPr>
              <a:xfrm>
                <a:off x="7458672" y="512350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rc1331"/>
              <p:cNvSpPr/>
              <p:nvPr/>
            </p:nvSpPr>
            <p:spPr>
              <a:xfrm>
                <a:off x="7458672" y="507909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rc1332"/>
              <p:cNvSpPr/>
              <p:nvPr/>
            </p:nvSpPr>
            <p:spPr>
              <a:xfrm>
                <a:off x="7458672" y="503468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rc1333"/>
              <p:cNvSpPr/>
              <p:nvPr/>
            </p:nvSpPr>
            <p:spPr>
              <a:xfrm>
                <a:off x="7458672" y="499027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rc1334"/>
              <p:cNvSpPr/>
              <p:nvPr/>
            </p:nvSpPr>
            <p:spPr>
              <a:xfrm>
                <a:off x="7458672" y="494586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rc1335"/>
              <p:cNvSpPr/>
              <p:nvPr/>
            </p:nvSpPr>
            <p:spPr>
              <a:xfrm>
                <a:off x="7458672" y="490145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rc1336"/>
              <p:cNvSpPr/>
              <p:nvPr/>
            </p:nvSpPr>
            <p:spPr>
              <a:xfrm>
                <a:off x="7458672" y="485703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rc1337"/>
              <p:cNvSpPr/>
              <p:nvPr/>
            </p:nvSpPr>
            <p:spPr>
              <a:xfrm>
                <a:off x="7458672" y="481262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rc1338"/>
              <p:cNvSpPr/>
              <p:nvPr/>
            </p:nvSpPr>
            <p:spPr>
              <a:xfrm>
                <a:off x="7458672" y="476821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rc1339"/>
              <p:cNvSpPr/>
              <p:nvPr/>
            </p:nvSpPr>
            <p:spPr>
              <a:xfrm>
                <a:off x="7458672" y="472380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rc1340"/>
              <p:cNvSpPr/>
              <p:nvPr/>
            </p:nvSpPr>
            <p:spPr>
              <a:xfrm>
                <a:off x="7458672" y="467939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rc1341"/>
              <p:cNvSpPr/>
              <p:nvPr/>
            </p:nvSpPr>
            <p:spPr>
              <a:xfrm>
                <a:off x="7458672" y="463498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rc1342"/>
              <p:cNvSpPr/>
              <p:nvPr/>
            </p:nvSpPr>
            <p:spPr>
              <a:xfrm>
                <a:off x="7458672" y="459057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rc1343"/>
              <p:cNvSpPr/>
              <p:nvPr/>
            </p:nvSpPr>
            <p:spPr>
              <a:xfrm>
                <a:off x="7458672" y="454616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rc1344"/>
              <p:cNvSpPr/>
              <p:nvPr/>
            </p:nvSpPr>
            <p:spPr>
              <a:xfrm>
                <a:off x="7458672" y="450175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rc1345"/>
              <p:cNvSpPr/>
              <p:nvPr/>
            </p:nvSpPr>
            <p:spPr>
              <a:xfrm>
                <a:off x="7458672" y="445734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rc1346"/>
              <p:cNvSpPr/>
              <p:nvPr/>
            </p:nvSpPr>
            <p:spPr>
              <a:xfrm>
                <a:off x="7458672" y="441293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rc1347"/>
              <p:cNvSpPr/>
              <p:nvPr/>
            </p:nvSpPr>
            <p:spPr>
              <a:xfrm>
                <a:off x="7458672" y="436851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rc1348"/>
              <p:cNvSpPr/>
              <p:nvPr/>
            </p:nvSpPr>
            <p:spPr>
              <a:xfrm>
                <a:off x="7458672" y="432410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rc1349"/>
              <p:cNvSpPr/>
              <p:nvPr/>
            </p:nvSpPr>
            <p:spPr>
              <a:xfrm>
                <a:off x="7458672" y="427969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rc1350"/>
              <p:cNvSpPr/>
              <p:nvPr/>
            </p:nvSpPr>
            <p:spPr>
              <a:xfrm>
                <a:off x="7458672" y="423528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rc1351"/>
              <p:cNvSpPr/>
              <p:nvPr/>
            </p:nvSpPr>
            <p:spPr>
              <a:xfrm>
                <a:off x="7458672" y="419087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rc1352"/>
              <p:cNvSpPr/>
              <p:nvPr/>
            </p:nvSpPr>
            <p:spPr>
              <a:xfrm>
                <a:off x="7458672" y="414646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rc1353"/>
              <p:cNvSpPr/>
              <p:nvPr/>
            </p:nvSpPr>
            <p:spPr>
              <a:xfrm>
                <a:off x="7458672" y="410205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rc1354"/>
              <p:cNvSpPr/>
              <p:nvPr/>
            </p:nvSpPr>
            <p:spPr>
              <a:xfrm>
                <a:off x="7458672" y="405764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rc1355"/>
              <p:cNvSpPr/>
              <p:nvPr/>
            </p:nvSpPr>
            <p:spPr>
              <a:xfrm>
                <a:off x="7458672" y="401323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rc1356"/>
              <p:cNvSpPr/>
              <p:nvPr/>
            </p:nvSpPr>
            <p:spPr>
              <a:xfrm>
                <a:off x="7458672" y="396882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rc1357"/>
              <p:cNvSpPr/>
              <p:nvPr/>
            </p:nvSpPr>
            <p:spPr>
              <a:xfrm>
                <a:off x="7458672" y="392441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rc1358"/>
              <p:cNvSpPr/>
              <p:nvPr/>
            </p:nvSpPr>
            <p:spPr>
              <a:xfrm>
                <a:off x="7458672" y="387999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rc1359"/>
              <p:cNvSpPr/>
              <p:nvPr/>
            </p:nvSpPr>
            <p:spPr>
              <a:xfrm>
                <a:off x="7458672" y="383558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rc1360"/>
              <p:cNvSpPr/>
              <p:nvPr/>
            </p:nvSpPr>
            <p:spPr>
              <a:xfrm>
                <a:off x="7458672" y="379117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rc1361"/>
              <p:cNvSpPr/>
              <p:nvPr/>
            </p:nvSpPr>
            <p:spPr>
              <a:xfrm>
                <a:off x="7458672" y="374676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rc1362"/>
              <p:cNvSpPr/>
              <p:nvPr/>
            </p:nvSpPr>
            <p:spPr>
              <a:xfrm>
                <a:off x="7458672" y="370235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rc1363"/>
              <p:cNvSpPr/>
              <p:nvPr/>
            </p:nvSpPr>
            <p:spPr>
              <a:xfrm>
                <a:off x="7458672" y="365794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rc1364"/>
              <p:cNvSpPr/>
              <p:nvPr/>
            </p:nvSpPr>
            <p:spPr>
              <a:xfrm>
                <a:off x="7458672" y="361353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rc1365"/>
              <p:cNvSpPr/>
              <p:nvPr/>
            </p:nvSpPr>
            <p:spPr>
              <a:xfrm>
                <a:off x="7458672" y="356912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rc1366"/>
              <p:cNvSpPr/>
              <p:nvPr/>
            </p:nvSpPr>
            <p:spPr>
              <a:xfrm>
                <a:off x="7458672" y="352471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rc1367"/>
              <p:cNvSpPr/>
              <p:nvPr/>
            </p:nvSpPr>
            <p:spPr>
              <a:xfrm>
                <a:off x="7458672" y="348030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rc1368"/>
              <p:cNvSpPr/>
              <p:nvPr/>
            </p:nvSpPr>
            <p:spPr>
              <a:xfrm>
                <a:off x="7458672" y="343589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rc1369"/>
              <p:cNvSpPr/>
              <p:nvPr/>
            </p:nvSpPr>
            <p:spPr>
              <a:xfrm>
                <a:off x="7458672" y="339148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rc1370"/>
              <p:cNvSpPr/>
              <p:nvPr/>
            </p:nvSpPr>
            <p:spPr>
              <a:xfrm>
                <a:off x="7458672" y="334706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rc1371"/>
              <p:cNvSpPr/>
              <p:nvPr/>
            </p:nvSpPr>
            <p:spPr>
              <a:xfrm>
                <a:off x="7458672" y="330265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rc1372"/>
              <p:cNvSpPr/>
              <p:nvPr/>
            </p:nvSpPr>
            <p:spPr>
              <a:xfrm>
                <a:off x="7458672" y="325824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rc1373"/>
              <p:cNvSpPr/>
              <p:nvPr/>
            </p:nvSpPr>
            <p:spPr>
              <a:xfrm>
                <a:off x="7458672" y="321383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rc1374"/>
              <p:cNvSpPr/>
              <p:nvPr/>
            </p:nvSpPr>
            <p:spPr>
              <a:xfrm>
                <a:off x="7458672" y="316942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rc1375"/>
              <p:cNvSpPr/>
              <p:nvPr/>
            </p:nvSpPr>
            <p:spPr>
              <a:xfrm>
                <a:off x="7458672" y="312501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rc1376"/>
              <p:cNvSpPr/>
              <p:nvPr/>
            </p:nvSpPr>
            <p:spPr>
              <a:xfrm>
                <a:off x="7458672" y="308060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rc1377"/>
              <p:cNvSpPr/>
              <p:nvPr/>
            </p:nvSpPr>
            <p:spPr>
              <a:xfrm>
                <a:off x="7458672" y="303619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rc1378"/>
              <p:cNvSpPr/>
              <p:nvPr/>
            </p:nvSpPr>
            <p:spPr>
              <a:xfrm>
                <a:off x="7458672" y="299178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rc1379"/>
              <p:cNvSpPr/>
              <p:nvPr/>
            </p:nvSpPr>
            <p:spPr>
              <a:xfrm>
                <a:off x="7458672" y="294737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rc1380"/>
              <p:cNvSpPr/>
              <p:nvPr/>
            </p:nvSpPr>
            <p:spPr>
              <a:xfrm>
                <a:off x="7458672" y="290296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rc1381"/>
              <p:cNvSpPr/>
              <p:nvPr/>
            </p:nvSpPr>
            <p:spPr>
              <a:xfrm>
                <a:off x="7458672" y="285854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rc1382"/>
              <p:cNvSpPr/>
              <p:nvPr/>
            </p:nvSpPr>
            <p:spPr>
              <a:xfrm>
                <a:off x="7458672" y="281413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rc1383"/>
              <p:cNvSpPr/>
              <p:nvPr/>
            </p:nvSpPr>
            <p:spPr>
              <a:xfrm>
                <a:off x="7458672" y="276972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rc1384"/>
              <p:cNvSpPr/>
              <p:nvPr/>
            </p:nvSpPr>
            <p:spPr>
              <a:xfrm>
                <a:off x="7458672" y="272531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rc1385"/>
              <p:cNvSpPr/>
              <p:nvPr/>
            </p:nvSpPr>
            <p:spPr>
              <a:xfrm>
                <a:off x="7458672" y="268090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rc1386"/>
              <p:cNvSpPr/>
              <p:nvPr/>
            </p:nvSpPr>
            <p:spPr>
              <a:xfrm>
                <a:off x="7458672" y="263649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rc1387"/>
              <p:cNvSpPr/>
              <p:nvPr/>
            </p:nvSpPr>
            <p:spPr>
              <a:xfrm>
                <a:off x="7458672" y="2592084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rc1388"/>
              <p:cNvSpPr/>
              <p:nvPr/>
            </p:nvSpPr>
            <p:spPr>
              <a:xfrm>
                <a:off x="7458672" y="2547673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rc1389"/>
              <p:cNvSpPr/>
              <p:nvPr/>
            </p:nvSpPr>
            <p:spPr>
              <a:xfrm>
                <a:off x="7458672" y="250326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rc1390"/>
              <p:cNvSpPr/>
              <p:nvPr/>
            </p:nvSpPr>
            <p:spPr>
              <a:xfrm>
                <a:off x="7458672" y="245885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rc1391"/>
              <p:cNvSpPr/>
              <p:nvPr/>
            </p:nvSpPr>
            <p:spPr>
              <a:xfrm>
                <a:off x="7458672" y="241444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rc1392"/>
              <p:cNvSpPr/>
              <p:nvPr/>
            </p:nvSpPr>
            <p:spPr>
              <a:xfrm>
                <a:off x="7458672" y="2370029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rc1393"/>
              <p:cNvSpPr/>
              <p:nvPr/>
            </p:nvSpPr>
            <p:spPr>
              <a:xfrm>
                <a:off x="7458672" y="2325618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rc1394"/>
              <p:cNvSpPr/>
              <p:nvPr/>
            </p:nvSpPr>
            <p:spPr>
              <a:xfrm>
                <a:off x="7458672" y="2281207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rc1395"/>
              <p:cNvSpPr/>
              <p:nvPr/>
            </p:nvSpPr>
            <p:spPr>
              <a:xfrm>
                <a:off x="7458672" y="223679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rc1396"/>
              <p:cNvSpPr/>
              <p:nvPr/>
            </p:nvSpPr>
            <p:spPr>
              <a:xfrm>
                <a:off x="7458672" y="2192386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rc1397"/>
              <p:cNvSpPr/>
              <p:nvPr/>
            </p:nvSpPr>
            <p:spPr>
              <a:xfrm>
                <a:off x="7458672" y="2147975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rc1398"/>
              <p:cNvSpPr/>
              <p:nvPr/>
            </p:nvSpPr>
            <p:spPr>
              <a:xfrm>
                <a:off x="7458672" y="2103564"/>
                <a:ext cx="307148" cy="44410"/>
              </a:xfrm>
              <a:prstGeom prst="rect">
                <a:avLst/>
              </a:prstGeom>
              <a:solidFill>
                <a:srgbClr val="63E3C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rc1399"/>
              <p:cNvSpPr/>
              <p:nvPr/>
            </p:nvSpPr>
            <p:spPr>
              <a:xfrm>
                <a:off x="7458672" y="2059153"/>
                <a:ext cx="307148" cy="44410"/>
              </a:xfrm>
              <a:prstGeom prst="rect">
                <a:avLst/>
              </a:prstGeom>
              <a:solidFill>
                <a:srgbClr val="3CBA26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rc1400"/>
              <p:cNvSpPr/>
              <p:nvPr/>
            </p:nvSpPr>
            <p:spPr>
              <a:xfrm>
                <a:off x="7458672" y="2014742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rc1401"/>
              <p:cNvSpPr/>
              <p:nvPr/>
            </p:nvSpPr>
            <p:spPr>
              <a:xfrm>
                <a:off x="7458672" y="197033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rc1402"/>
              <p:cNvSpPr/>
              <p:nvPr/>
            </p:nvSpPr>
            <p:spPr>
              <a:xfrm>
                <a:off x="7458672" y="1925920"/>
                <a:ext cx="307148" cy="44410"/>
              </a:xfrm>
              <a:prstGeom prst="rect">
                <a:avLst/>
              </a:prstGeom>
              <a:solidFill>
                <a:srgbClr val="3CBA26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rc1403"/>
              <p:cNvSpPr/>
              <p:nvPr/>
            </p:nvSpPr>
            <p:spPr>
              <a:xfrm>
                <a:off x="7458672" y="1881509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rc1404"/>
              <p:cNvSpPr/>
              <p:nvPr/>
            </p:nvSpPr>
            <p:spPr>
              <a:xfrm>
                <a:off x="7458672" y="1837098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rc1405"/>
              <p:cNvSpPr/>
              <p:nvPr/>
            </p:nvSpPr>
            <p:spPr>
              <a:xfrm>
                <a:off x="7458672" y="1792688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rc1406"/>
              <p:cNvSpPr/>
              <p:nvPr/>
            </p:nvSpPr>
            <p:spPr>
              <a:xfrm>
                <a:off x="7458672" y="1748277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rc1407"/>
              <p:cNvSpPr/>
              <p:nvPr/>
            </p:nvSpPr>
            <p:spPr>
              <a:xfrm>
                <a:off x="7458672" y="1703866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rc1408"/>
              <p:cNvSpPr/>
              <p:nvPr/>
            </p:nvSpPr>
            <p:spPr>
              <a:xfrm>
                <a:off x="7458672" y="1659455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rc1409"/>
              <p:cNvSpPr/>
              <p:nvPr/>
            </p:nvSpPr>
            <p:spPr>
              <a:xfrm>
                <a:off x="7458672" y="1615044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rc1410"/>
              <p:cNvSpPr/>
              <p:nvPr/>
            </p:nvSpPr>
            <p:spPr>
              <a:xfrm>
                <a:off x="7458672" y="1570633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rc1411"/>
              <p:cNvSpPr/>
              <p:nvPr/>
            </p:nvSpPr>
            <p:spPr>
              <a:xfrm>
                <a:off x="7458672" y="1526222"/>
                <a:ext cx="307148" cy="44410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rc1412"/>
              <p:cNvSpPr/>
              <p:nvPr/>
            </p:nvSpPr>
            <p:spPr>
              <a:xfrm>
                <a:off x="7458672" y="1481811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rc1413"/>
              <p:cNvSpPr/>
              <p:nvPr/>
            </p:nvSpPr>
            <p:spPr>
              <a:xfrm>
                <a:off x="7458672" y="143740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rc1414"/>
              <p:cNvSpPr/>
              <p:nvPr/>
            </p:nvSpPr>
            <p:spPr>
              <a:xfrm>
                <a:off x="7458672" y="1392990"/>
                <a:ext cx="307148" cy="44410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rc1415"/>
              <p:cNvSpPr/>
              <p:nvPr/>
            </p:nvSpPr>
            <p:spPr>
              <a:xfrm>
                <a:off x="8816207" y="2168386"/>
                <a:ext cx="1172603" cy="1417544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tx1416"/>
              <p:cNvSpPr/>
              <p:nvPr/>
            </p:nvSpPr>
            <p:spPr>
              <a:xfrm>
                <a:off x="8885796" y="2220426"/>
                <a:ext cx="1033425" cy="1153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Completeness Score</a:t>
                </a:r>
              </a:p>
            </p:txBody>
          </p:sp>
          <p:pic>
            <p:nvPicPr>
              <p:cNvPr id="1418" name="pic141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885796" y="2419062"/>
                <a:ext cx="219455" cy="1097280"/>
              </a:xfrm>
              <a:prstGeom prst="rect">
                <a:avLst/>
              </a:prstGeom>
            </p:spPr>
          </p:pic>
          <p:sp>
            <p:nvSpPr>
              <p:cNvPr id="1419" name="pl1418"/>
              <p:cNvSpPr/>
              <p:nvPr/>
            </p:nvSpPr>
            <p:spPr>
              <a:xfrm>
                <a:off x="9061361" y="3257505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0" y="0"/>
                    </a:moveTo>
                    <a:lnTo>
                      <a:pt x="43891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pl1419"/>
              <p:cNvSpPr/>
              <p:nvPr/>
            </p:nvSpPr>
            <p:spPr>
              <a:xfrm>
                <a:off x="9061361" y="2978633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0" y="0"/>
                    </a:moveTo>
                    <a:lnTo>
                      <a:pt x="43891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pl1420"/>
              <p:cNvSpPr/>
              <p:nvPr/>
            </p:nvSpPr>
            <p:spPr>
              <a:xfrm>
                <a:off x="9061361" y="2699762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0" y="0"/>
                    </a:moveTo>
                    <a:lnTo>
                      <a:pt x="43891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pl1421"/>
              <p:cNvSpPr/>
              <p:nvPr/>
            </p:nvSpPr>
            <p:spPr>
              <a:xfrm>
                <a:off x="9061361" y="2420890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0" y="0"/>
                    </a:moveTo>
                    <a:lnTo>
                      <a:pt x="43891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pl1422"/>
              <p:cNvSpPr/>
              <p:nvPr/>
            </p:nvSpPr>
            <p:spPr>
              <a:xfrm>
                <a:off x="8885796" y="3257505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43891" y="0"/>
                    </a:moveTo>
                    <a:lnTo>
                      <a:pt x="0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pl1423"/>
              <p:cNvSpPr/>
              <p:nvPr/>
            </p:nvSpPr>
            <p:spPr>
              <a:xfrm>
                <a:off x="8885796" y="2978633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43891" y="0"/>
                    </a:moveTo>
                    <a:lnTo>
                      <a:pt x="0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pl1424"/>
              <p:cNvSpPr/>
              <p:nvPr/>
            </p:nvSpPr>
            <p:spPr>
              <a:xfrm>
                <a:off x="8885796" y="2699762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43891" y="0"/>
                    </a:moveTo>
                    <a:lnTo>
                      <a:pt x="0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pl1425"/>
              <p:cNvSpPr/>
              <p:nvPr/>
            </p:nvSpPr>
            <p:spPr>
              <a:xfrm>
                <a:off x="8885796" y="2420890"/>
                <a:ext cx="43891" cy="0"/>
              </a:xfrm>
              <a:custGeom>
                <a:avLst/>
                <a:gdLst/>
                <a:ahLst/>
                <a:cxnLst/>
                <a:rect l="0" t="0" r="0" b="0"/>
                <a:pathLst>
                  <a:path w="43891">
                    <a:moveTo>
                      <a:pt x="43891" y="0"/>
                    </a:moveTo>
                    <a:lnTo>
                      <a:pt x="0" y="0"/>
                    </a:lnTo>
                  </a:path>
                </a:pathLst>
              </a:custGeom>
              <a:ln w="4762" cap="flat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tx1426"/>
              <p:cNvSpPr/>
              <p:nvPr/>
            </p:nvSpPr>
            <p:spPr>
              <a:xfrm>
                <a:off x="9174841" y="3232607"/>
                <a:ext cx="69850" cy="480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25</a:t>
                </a:r>
              </a:p>
            </p:txBody>
          </p:sp>
          <p:sp>
            <p:nvSpPr>
              <p:cNvPr id="1428" name="tx1427"/>
              <p:cNvSpPr/>
              <p:nvPr/>
            </p:nvSpPr>
            <p:spPr>
              <a:xfrm>
                <a:off x="9174841" y="2953736"/>
                <a:ext cx="69850" cy="480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50</a:t>
                </a:r>
              </a:p>
            </p:txBody>
          </p:sp>
          <p:sp>
            <p:nvSpPr>
              <p:cNvPr id="1429" name="tx1428"/>
              <p:cNvSpPr/>
              <p:nvPr/>
            </p:nvSpPr>
            <p:spPr>
              <a:xfrm>
                <a:off x="9174841" y="2675683"/>
                <a:ext cx="69850" cy="47203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75</a:t>
                </a:r>
              </a:p>
            </p:txBody>
          </p:sp>
          <p:sp>
            <p:nvSpPr>
              <p:cNvPr id="1430" name="tx1429"/>
              <p:cNvSpPr/>
              <p:nvPr/>
            </p:nvSpPr>
            <p:spPr>
              <a:xfrm>
                <a:off x="9174841" y="2395993"/>
                <a:ext cx="104775" cy="480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100</a:t>
                </a:r>
              </a:p>
            </p:txBody>
          </p:sp>
          <p:sp>
            <p:nvSpPr>
              <p:cNvPr id="1431" name="rc1430"/>
              <p:cNvSpPr/>
              <p:nvPr/>
            </p:nvSpPr>
            <p:spPr>
              <a:xfrm>
                <a:off x="8816207" y="3593131"/>
                <a:ext cx="1109041" cy="1417544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tx1431"/>
              <p:cNvSpPr/>
              <p:nvPr/>
            </p:nvSpPr>
            <p:spPr>
              <a:xfrm>
                <a:off x="8885796" y="3644922"/>
                <a:ext cx="969863" cy="115589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Metabolic Strategy</a:t>
                </a:r>
              </a:p>
            </p:txBody>
          </p:sp>
          <p:sp>
            <p:nvSpPr>
              <p:cNvPr id="1433" name="rc1432"/>
              <p:cNvSpPr/>
              <p:nvPr/>
            </p:nvSpPr>
            <p:spPr>
              <a:xfrm>
                <a:off x="8885796" y="3843806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rc1433"/>
              <p:cNvSpPr/>
              <p:nvPr/>
            </p:nvSpPr>
            <p:spPr>
              <a:xfrm>
                <a:off x="8887596" y="3845606"/>
                <a:ext cx="215856" cy="215856"/>
              </a:xfrm>
              <a:prstGeom prst="rect">
                <a:avLst/>
              </a:prstGeom>
              <a:solidFill>
                <a:srgbClr val="3CBA26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rc1434"/>
              <p:cNvSpPr/>
              <p:nvPr/>
            </p:nvSpPr>
            <p:spPr>
              <a:xfrm>
                <a:off x="8885796" y="4063262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rc1435"/>
              <p:cNvSpPr/>
              <p:nvPr/>
            </p:nvSpPr>
            <p:spPr>
              <a:xfrm>
                <a:off x="8887596" y="4065062"/>
                <a:ext cx="215856" cy="215855"/>
              </a:xfrm>
              <a:prstGeom prst="rect">
                <a:avLst/>
              </a:prstGeom>
              <a:solidFill>
                <a:srgbClr val="A87142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rc1436"/>
              <p:cNvSpPr/>
              <p:nvPr/>
            </p:nvSpPr>
            <p:spPr>
              <a:xfrm>
                <a:off x="8885796" y="4282718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rc1437"/>
              <p:cNvSpPr/>
              <p:nvPr/>
            </p:nvSpPr>
            <p:spPr>
              <a:xfrm>
                <a:off x="8887596" y="4284518"/>
                <a:ext cx="215856" cy="215855"/>
              </a:xfrm>
              <a:prstGeom prst="rect">
                <a:avLst/>
              </a:prstGeom>
              <a:solidFill>
                <a:srgbClr val="63E3C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rc1438"/>
              <p:cNvSpPr/>
              <p:nvPr/>
            </p:nvSpPr>
            <p:spPr>
              <a:xfrm>
                <a:off x="8885796" y="4502174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rc1439"/>
              <p:cNvSpPr/>
              <p:nvPr/>
            </p:nvSpPr>
            <p:spPr>
              <a:xfrm>
                <a:off x="8887596" y="4503974"/>
                <a:ext cx="215856" cy="215855"/>
              </a:xfrm>
              <a:prstGeom prst="rect">
                <a:avLst/>
              </a:prstGeom>
              <a:solidFill>
                <a:srgbClr val="FE4A49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rc1440"/>
              <p:cNvSpPr/>
              <p:nvPr/>
            </p:nvSpPr>
            <p:spPr>
              <a:xfrm>
                <a:off x="8885796" y="4721630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rc1441"/>
              <p:cNvSpPr/>
              <p:nvPr/>
            </p:nvSpPr>
            <p:spPr>
              <a:xfrm>
                <a:off x="8887596" y="4723430"/>
                <a:ext cx="215856" cy="215855"/>
              </a:xfrm>
              <a:prstGeom prst="rect">
                <a:avLst/>
              </a:prstGeom>
              <a:solidFill>
                <a:srgbClr val="A020F0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tx1442"/>
              <p:cNvSpPr/>
              <p:nvPr/>
            </p:nvSpPr>
            <p:spPr>
              <a:xfrm>
                <a:off x="9174841" y="3913220"/>
                <a:ext cx="337551" cy="63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Autotrophic</a:t>
                </a:r>
              </a:p>
            </p:txBody>
          </p:sp>
          <p:sp>
            <p:nvSpPr>
              <p:cNvPr id="1444" name="tx1443"/>
              <p:cNvSpPr/>
              <p:nvPr/>
            </p:nvSpPr>
            <p:spPr>
              <a:xfrm>
                <a:off x="9174841" y="4132676"/>
                <a:ext cx="337483" cy="63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Heterotroph</a:t>
                </a:r>
              </a:p>
            </p:txBody>
          </p:sp>
          <p:sp>
            <p:nvSpPr>
              <p:cNvPr id="1445" name="tx1444"/>
              <p:cNvSpPr/>
              <p:nvPr/>
            </p:nvSpPr>
            <p:spPr>
              <a:xfrm>
                <a:off x="9174841" y="4352132"/>
                <a:ext cx="298806" cy="63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Mixotroph</a:t>
                </a:r>
              </a:p>
            </p:txBody>
          </p:sp>
          <p:sp>
            <p:nvSpPr>
              <p:cNvPr id="1446" name="tx1445"/>
              <p:cNvSpPr/>
              <p:nvPr/>
            </p:nvSpPr>
            <p:spPr>
              <a:xfrm>
                <a:off x="9174841" y="4585572"/>
                <a:ext cx="221112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Parasite</a:t>
                </a:r>
              </a:p>
            </p:txBody>
          </p:sp>
          <p:sp>
            <p:nvSpPr>
              <p:cNvPr id="1447" name="tx1446"/>
              <p:cNvSpPr/>
              <p:nvPr/>
            </p:nvSpPr>
            <p:spPr>
              <a:xfrm>
                <a:off x="9174841" y="4790908"/>
                <a:ext cx="422954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Endosymbiotic</a:t>
                </a:r>
              </a:p>
            </p:txBody>
          </p:sp>
          <p:sp>
            <p:nvSpPr>
              <p:cNvPr id="1448" name="rc1447"/>
              <p:cNvSpPr/>
              <p:nvPr/>
            </p:nvSpPr>
            <p:spPr>
              <a:xfrm>
                <a:off x="8816207" y="5017875"/>
                <a:ext cx="939935" cy="1417544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tx1448"/>
              <p:cNvSpPr/>
              <p:nvPr/>
            </p:nvSpPr>
            <p:spPr>
              <a:xfrm>
                <a:off x="8885796" y="5097324"/>
                <a:ext cx="800757" cy="879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HMMER Score</a:t>
                </a:r>
              </a:p>
            </p:txBody>
          </p:sp>
          <p:sp>
            <p:nvSpPr>
              <p:cNvPr id="1450" name="rc1449"/>
              <p:cNvSpPr/>
              <p:nvPr/>
            </p:nvSpPr>
            <p:spPr>
              <a:xfrm>
                <a:off x="8885796" y="5268550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rc1450"/>
              <p:cNvSpPr/>
              <p:nvPr/>
            </p:nvSpPr>
            <p:spPr>
              <a:xfrm>
                <a:off x="8887596" y="5270350"/>
                <a:ext cx="215856" cy="215855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rc1451"/>
              <p:cNvSpPr/>
              <p:nvPr/>
            </p:nvSpPr>
            <p:spPr>
              <a:xfrm>
                <a:off x="8885796" y="5488006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rc1452"/>
              <p:cNvSpPr/>
              <p:nvPr/>
            </p:nvSpPr>
            <p:spPr>
              <a:xfrm>
                <a:off x="8887596" y="5489806"/>
                <a:ext cx="215856" cy="215855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rc1453"/>
              <p:cNvSpPr/>
              <p:nvPr/>
            </p:nvSpPr>
            <p:spPr>
              <a:xfrm>
                <a:off x="8885796" y="5707462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rc1454"/>
              <p:cNvSpPr/>
              <p:nvPr/>
            </p:nvSpPr>
            <p:spPr>
              <a:xfrm>
                <a:off x="8887596" y="5709262"/>
                <a:ext cx="215856" cy="215855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rc1455"/>
              <p:cNvSpPr/>
              <p:nvPr/>
            </p:nvSpPr>
            <p:spPr>
              <a:xfrm>
                <a:off x="8885796" y="5926918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rc1456"/>
              <p:cNvSpPr/>
              <p:nvPr/>
            </p:nvSpPr>
            <p:spPr>
              <a:xfrm>
                <a:off x="8887596" y="5928718"/>
                <a:ext cx="215856" cy="215855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rc1457"/>
              <p:cNvSpPr/>
              <p:nvPr/>
            </p:nvSpPr>
            <p:spPr>
              <a:xfrm>
                <a:off x="8885796" y="6146374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rc1458"/>
              <p:cNvSpPr/>
              <p:nvPr/>
            </p:nvSpPr>
            <p:spPr>
              <a:xfrm>
                <a:off x="8887596" y="6148174"/>
                <a:ext cx="215856" cy="2158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tx1459"/>
              <p:cNvSpPr/>
              <p:nvPr/>
            </p:nvSpPr>
            <p:spPr>
              <a:xfrm>
                <a:off x="9174841" y="5355154"/>
                <a:ext cx="50443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</a:t>
                </a:r>
              </a:p>
            </p:txBody>
          </p:sp>
          <p:sp>
            <p:nvSpPr>
              <p:cNvPr id="1461" name="tx1460"/>
              <p:cNvSpPr/>
              <p:nvPr/>
            </p:nvSpPr>
            <p:spPr>
              <a:xfrm>
                <a:off x="9174841" y="5574610"/>
                <a:ext cx="6210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</a:t>
                </a:r>
              </a:p>
            </p:txBody>
          </p:sp>
          <p:sp>
            <p:nvSpPr>
              <p:cNvPr id="1462" name="tx1461"/>
              <p:cNvSpPr/>
              <p:nvPr/>
            </p:nvSpPr>
            <p:spPr>
              <a:xfrm>
                <a:off x="9174841" y="5794066"/>
                <a:ext cx="4266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L</a:t>
                </a:r>
              </a:p>
            </p:txBody>
          </p:sp>
          <p:sp>
            <p:nvSpPr>
              <p:cNvPr id="1463" name="tx1462"/>
              <p:cNvSpPr/>
              <p:nvPr/>
            </p:nvSpPr>
            <p:spPr>
              <a:xfrm>
                <a:off x="9174841" y="6013522"/>
                <a:ext cx="3884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1464" name="tx1463"/>
              <p:cNvSpPr/>
              <p:nvPr/>
            </p:nvSpPr>
            <p:spPr>
              <a:xfrm>
                <a:off x="9174841" y="6231170"/>
                <a:ext cx="100886" cy="480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NA</a:t>
                </a:r>
              </a:p>
            </p:txBody>
          </p:sp>
          <p:sp>
            <p:nvSpPr>
              <p:cNvPr id="1465" name="tx1464"/>
              <p:cNvSpPr/>
              <p:nvPr/>
            </p:nvSpPr>
            <p:spPr>
              <a:xfrm>
                <a:off x="1018783" y="1166374"/>
                <a:ext cx="1486086" cy="12687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1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10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With HMMER Score Map</a:t>
                </a:r>
              </a:p>
            </p:txBody>
          </p:sp>
          <p:sp>
            <p:nvSpPr>
              <p:cNvPr id="1466" name="tx1465"/>
              <p:cNvSpPr/>
              <p:nvPr/>
            </p:nvSpPr>
            <p:spPr>
              <a:xfrm>
                <a:off x="1018783" y="942406"/>
                <a:ext cx="2811489" cy="15257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32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2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Alveolata and Rhizaria Phylogenetic Tree</a:t>
                </a:r>
              </a:p>
            </p:txBody>
          </p:sp>
        </p:grpSp>
        <p:grpSp>
          <p:nvGrpSpPr>
            <p:cNvPr id="1472" name="Group 1471">
              <a:extLst>
                <a:ext uri="{FF2B5EF4-FFF2-40B4-BE49-F238E27FC236}">
                  <a16:creationId xmlns:a16="http://schemas.microsoft.com/office/drawing/2014/main" id="{F7963081-43C1-5DEF-C1F8-F5E625394C87}"/>
                </a:ext>
              </a:extLst>
            </p:cNvPr>
            <p:cNvGrpSpPr/>
            <p:nvPr/>
          </p:nvGrpSpPr>
          <p:grpSpPr>
            <a:xfrm>
              <a:off x="3203848" y="548680"/>
              <a:ext cx="1872208" cy="184666"/>
              <a:chOff x="4788024" y="288032"/>
              <a:chExt cx="1872208" cy="184666"/>
            </a:xfrm>
          </p:grpSpPr>
          <p:sp>
            <p:nvSpPr>
              <p:cNvPr id="1467" name="TextBox 1466">
                <a:extLst>
                  <a:ext uri="{FF2B5EF4-FFF2-40B4-BE49-F238E27FC236}">
                    <a16:creationId xmlns:a16="http://schemas.microsoft.com/office/drawing/2014/main" id="{23C8CF20-33F0-F5BD-5001-27A75C6B12C8}"/>
                  </a:ext>
                </a:extLst>
              </p:cNvPr>
              <p:cNvSpPr txBox="1"/>
              <p:nvPr/>
            </p:nvSpPr>
            <p:spPr>
              <a:xfrm>
                <a:off x="4788024" y="288032"/>
                <a:ext cx="4493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SIN1</a:t>
                </a:r>
              </a:p>
            </p:txBody>
          </p:sp>
          <p:sp>
            <p:nvSpPr>
              <p:cNvPr id="1468" name="TextBox 1467">
                <a:extLst>
                  <a:ext uri="{FF2B5EF4-FFF2-40B4-BE49-F238E27FC236}">
                    <a16:creationId xmlns:a16="http://schemas.microsoft.com/office/drawing/2014/main" id="{3D18CF3A-8B92-B5A7-BE01-4CD27F928FA8}"/>
                  </a:ext>
                </a:extLst>
              </p:cNvPr>
              <p:cNvSpPr txBox="1"/>
              <p:nvPr/>
            </p:nvSpPr>
            <p:spPr>
              <a:xfrm>
                <a:off x="5076056" y="288032"/>
                <a:ext cx="52675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RICTOR</a:t>
                </a:r>
              </a:p>
            </p:txBody>
          </p:sp>
          <p:sp>
            <p:nvSpPr>
              <p:cNvPr id="1469" name="TextBox 1468">
                <a:extLst>
                  <a:ext uri="{FF2B5EF4-FFF2-40B4-BE49-F238E27FC236}">
                    <a16:creationId xmlns:a16="http://schemas.microsoft.com/office/drawing/2014/main" id="{B2334AB7-1B28-BC40-9675-74E96EE1EEC5}"/>
                  </a:ext>
                </a:extLst>
              </p:cNvPr>
              <p:cNvSpPr txBox="1"/>
              <p:nvPr/>
            </p:nvSpPr>
            <p:spPr>
              <a:xfrm>
                <a:off x="5462019" y="288032"/>
                <a:ext cx="52421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RAPTOR</a:t>
                </a:r>
              </a:p>
            </p:txBody>
          </p:sp>
          <p:sp>
            <p:nvSpPr>
              <p:cNvPr id="1470" name="TextBox 1469">
                <a:extLst>
                  <a:ext uri="{FF2B5EF4-FFF2-40B4-BE49-F238E27FC236}">
                    <a16:creationId xmlns:a16="http://schemas.microsoft.com/office/drawing/2014/main" id="{85D964C1-071F-A666-5DEB-BCCF65853835}"/>
                  </a:ext>
                </a:extLst>
              </p:cNvPr>
              <p:cNvSpPr txBox="1"/>
              <p:nvPr/>
            </p:nvSpPr>
            <p:spPr>
              <a:xfrm>
                <a:off x="5799361" y="288032"/>
                <a:ext cx="52421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LST8</a:t>
                </a:r>
              </a:p>
            </p:txBody>
          </p:sp>
          <p:sp>
            <p:nvSpPr>
              <p:cNvPr id="1471" name="TextBox 1470">
                <a:extLst>
                  <a:ext uri="{FF2B5EF4-FFF2-40B4-BE49-F238E27FC236}">
                    <a16:creationId xmlns:a16="http://schemas.microsoft.com/office/drawing/2014/main" id="{FE25C674-C2BC-59BD-9978-E46F2C512EB7}"/>
                  </a:ext>
                </a:extLst>
              </p:cNvPr>
              <p:cNvSpPr txBox="1"/>
              <p:nvPr/>
            </p:nvSpPr>
            <p:spPr>
              <a:xfrm>
                <a:off x="6210902" y="288032"/>
                <a:ext cx="44933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</a:t>
                </a: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425</Words>
  <Application>Microsoft Office PowerPoint</Application>
  <PresentationFormat>On-screen Show (4:3)</PresentationFormat>
  <Paragraphs>155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5</cp:revision>
  <dcterms:created xsi:type="dcterms:W3CDTF">2017-02-13T16:18:36Z</dcterms:created>
  <dcterms:modified xsi:type="dcterms:W3CDTF">2025-05-01T16:36:48Z</dcterms:modified>
  <cp:category/>
</cp:coreProperties>
</file>