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76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2834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3600" dirty="0">
                <a:latin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pg4"/>
            <p:cNvSpPr/>
            <p:nvPr/>
          </p:nvSpPr>
          <p:spPr>
            <a:xfrm>
              <a:off x="3012791" y="1749568"/>
              <a:ext cx="4947083" cy="4947027"/>
            </a:xfrm>
            <a:custGeom>
              <a:avLst/>
              <a:gdLst/>
              <a:ahLst/>
              <a:cxnLst/>
              <a:rect l="0" t="0" r="0" b="0"/>
              <a:pathLst>
                <a:path w="4947083" h="4947027">
                  <a:moveTo>
                    <a:pt x="2473608" y="2473613"/>
                  </a:moveTo>
                  <a:lnTo>
                    <a:pt x="2433968" y="2398087"/>
                  </a:lnTo>
                  <a:lnTo>
                    <a:pt x="2394329" y="2322560"/>
                  </a:lnTo>
                  <a:lnTo>
                    <a:pt x="2354689" y="2247033"/>
                  </a:lnTo>
                  <a:lnTo>
                    <a:pt x="2315050" y="2171506"/>
                  </a:lnTo>
                  <a:lnTo>
                    <a:pt x="2275410" y="2095980"/>
                  </a:lnTo>
                  <a:lnTo>
                    <a:pt x="2235771" y="2020453"/>
                  </a:lnTo>
                  <a:lnTo>
                    <a:pt x="2196131" y="1944926"/>
                  </a:lnTo>
                  <a:lnTo>
                    <a:pt x="2156492" y="1869399"/>
                  </a:lnTo>
                  <a:lnTo>
                    <a:pt x="2116852" y="1793872"/>
                  </a:lnTo>
                  <a:lnTo>
                    <a:pt x="2077213" y="1718346"/>
                  </a:lnTo>
                  <a:lnTo>
                    <a:pt x="2037573" y="1642819"/>
                  </a:lnTo>
                  <a:lnTo>
                    <a:pt x="1997934" y="1567292"/>
                  </a:lnTo>
                  <a:lnTo>
                    <a:pt x="1958294" y="1491765"/>
                  </a:lnTo>
                  <a:lnTo>
                    <a:pt x="1918655" y="1416239"/>
                  </a:lnTo>
                  <a:lnTo>
                    <a:pt x="1879015" y="1340712"/>
                  </a:lnTo>
                  <a:lnTo>
                    <a:pt x="1839376" y="1265185"/>
                  </a:lnTo>
                  <a:lnTo>
                    <a:pt x="1799736" y="1189658"/>
                  </a:lnTo>
                  <a:lnTo>
                    <a:pt x="1760097" y="1114132"/>
                  </a:lnTo>
                  <a:lnTo>
                    <a:pt x="1720457" y="1038605"/>
                  </a:lnTo>
                  <a:lnTo>
                    <a:pt x="1680818" y="963078"/>
                  </a:lnTo>
                  <a:lnTo>
                    <a:pt x="1641178" y="887551"/>
                  </a:lnTo>
                  <a:lnTo>
                    <a:pt x="1601539" y="812024"/>
                  </a:lnTo>
                  <a:lnTo>
                    <a:pt x="1561899" y="736498"/>
                  </a:lnTo>
                  <a:lnTo>
                    <a:pt x="1522260" y="660971"/>
                  </a:lnTo>
                  <a:lnTo>
                    <a:pt x="1482620" y="585444"/>
                  </a:lnTo>
                  <a:lnTo>
                    <a:pt x="1442981" y="509917"/>
                  </a:lnTo>
                  <a:lnTo>
                    <a:pt x="1403341" y="434391"/>
                  </a:lnTo>
                  <a:lnTo>
                    <a:pt x="1363702" y="358864"/>
                  </a:lnTo>
                  <a:lnTo>
                    <a:pt x="1324062" y="283337"/>
                  </a:lnTo>
                  <a:lnTo>
                    <a:pt x="1250449" y="323579"/>
                  </a:lnTo>
                  <a:lnTo>
                    <a:pt x="1178243" y="366294"/>
                  </a:lnTo>
                  <a:lnTo>
                    <a:pt x="1107527" y="411433"/>
                  </a:lnTo>
                  <a:lnTo>
                    <a:pt x="1038383" y="458944"/>
                  </a:lnTo>
                  <a:lnTo>
                    <a:pt x="970889" y="508772"/>
                  </a:lnTo>
                  <a:lnTo>
                    <a:pt x="905124" y="560860"/>
                  </a:lnTo>
                  <a:lnTo>
                    <a:pt x="841163" y="615149"/>
                  </a:lnTo>
                  <a:lnTo>
                    <a:pt x="779080" y="671576"/>
                  </a:lnTo>
                  <a:lnTo>
                    <a:pt x="718946" y="730075"/>
                  </a:lnTo>
                  <a:lnTo>
                    <a:pt x="660830" y="790580"/>
                  </a:lnTo>
                  <a:lnTo>
                    <a:pt x="604800" y="853020"/>
                  </a:lnTo>
                  <a:lnTo>
                    <a:pt x="550919" y="917325"/>
                  </a:lnTo>
                  <a:lnTo>
                    <a:pt x="499250" y="983420"/>
                  </a:lnTo>
                  <a:lnTo>
                    <a:pt x="449851" y="1051230"/>
                  </a:lnTo>
                  <a:lnTo>
                    <a:pt x="402781" y="1120675"/>
                  </a:lnTo>
                  <a:lnTo>
                    <a:pt x="358093" y="1191676"/>
                  </a:lnTo>
                  <a:lnTo>
                    <a:pt x="315838" y="1264153"/>
                  </a:lnTo>
                  <a:lnTo>
                    <a:pt x="276065" y="1338020"/>
                  </a:lnTo>
                  <a:lnTo>
                    <a:pt x="238820" y="1413194"/>
                  </a:lnTo>
                  <a:lnTo>
                    <a:pt x="204146" y="1489587"/>
                  </a:lnTo>
                  <a:lnTo>
                    <a:pt x="172082" y="1567112"/>
                  </a:lnTo>
                  <a:lnTo>
                    <a:pt x="142665" y="1645680"/>
                  </a:lnTo>
                  <a:lnTo>
                    <a:pt x="115930" y="1725201"/>
                  </a:lnTo>
                  <a:lnTo>
                    <a:pt x="91907" y="1805582"/>
                  </a:lnTo>
                  <a:lnTo>
                    <a:pt x="70623" y="1886731"/>
                  </a:lnTo>
                  <a:lnTo>
                    <a:pt x="52104" y="1968556"/>
                  </a:lnTo>
                  <a:lnTo>
                    <a:pt x="36369" y="2050962"/>
                  </a:lnTo>
                  <a:lnTo>
                    <a:pt x="23439" y="2133854"/>
                  </a:lnTo>
                  <a:lnTo>
                    <a:pt x="13326" y="2217136"/>
                  </a:lnTo>
                  <a:lnTo>
                    <a:pt x="6044" y="2300714"/>
                  </a:lnTo>
                  <a:lnTo>
                    <a:pt x="1600" y="2384491"/>
                  </a:lnTo>
                  <a:lnTo>
                    <a:pt x="0" y="2468370"/>
                  </a:lnTo>
                  <a:lnTo>
                    <a:pt x="1244" y="2552255"/>
                  </a:lnTo>
                  <a:lnTo>
                    <a:pt x="5333" y="2636050"/>
                  </a:lnTo>
                  <a:lnTo>
                    <a:pt x="12261" y="2719657"/>
                  </a:lnTo>
                  <a:lnTo>
                    <a:pt x="22020" y="2802982"/>
                  </a:lnTo>
                  <a:lnTo>
                    <a:pt x="34599" y="2885928"/>
                  </a:lnTo>
                  <a:lnTo>
                    <a:pt x="49984" y="2968400"/>
                  </a:lnTo>
                  <a:lnTo>
                    <a:pt x="68157" y="3050302"/>
                  </a:lnTo>
                  <a:lnTo>
                    <a:pt x="89096" y="3131541"/>
                  </a:lnTo>
                  <a:lnTo>
                    <a:pt x="112778" y="3212024"/>
                  </a:lnTo>
                  <a:lnTo>
                    <a:pt x="139176" y="3291657"/>
                  </a:lnTo>
                  <a:lnTo>
                    <a:pt x="168259" y="3370349"/>
                  </a:lnTo>
                  <a:lnTo>
                    <a:pt x="199994" y="3448009"/>
                  </a:lnTo>
                  <a:lnTo>
                    <a:pt x="234345" y="3524549"/>
                  </a:lnTo>
                  <a:lnTo>
                    <a:pt x="271271" y="3599880"/>
                  </a:lnTo>
                  <a:lnTo>
                    <a:pt x="310730" y="3673915"/>
                  </a:lnTo>
                  <a:lnTo>
                    <a:pt x="352677" y="3746570"/>
                  </a:lnTo>
                  <a:lnTo>
                    <a:pt x="397064" y="3817760"/>
                  </a:lnTo>
                  <a:lnTo>
                    <a:pt x="443839" y="3887405"/>
                  </a:lnTo>
                  <a:lnTo>
                    <a:pt x="492949" y="3955423"/>
                  </a:lnTo>
                  <a:lnTo>
                    <a:pt x="544338" y="4021736"/>
                  </a:lnTo>
                  <a:lnTo>
                    <a:pt x="597946" y="4086269"/>
                  </a:lnTo>
                  <a:lnTo>
                    <a:pt x="653711" y="4148947"/>
                  </a:lnTo>
                  <a:lnTo>
                    <a:pt x="711570" y="4209697"/>
                  </a:lnTo>
                  <a:lnTo>
                    <a:pt x="771455" y="4268451"/>
                  </a:lnTo>
                  <a:lnTo>
                    <a:pt x="833298" y="4325140"/>
                  </a:lnTo>
                  <a:lnTo>
                    <a:pt x="897029" y="4379699"/>
                  </a:lnTo>
                  <a:lnTo>
                    <a:pt x="962572" y="4432066"/>
                  </a:lnTo>
                  <a:lnTo>
                    <a:pt x="1029854" y="4482180"/>
                  </a:lnTo>
                  <a:lnTo>
                    <a:pt x="1098797" y="4529984"/>
                  </a:lnTo>
                  <a:lnTo>
                    <a:pt x="1169321" y="4575422"/>
                  </a:lnTo>
                  <a:lnTo>
                    <a:pt x="1241345" y="4618443"/>
                  </a:lnTo>
                  <a:lnTo>
                    <a:pt x="1314786" y="4658996"/>
                  </a:lnTo>
                  <a:lnTo>
                    <a:pt x="1389561" y="4697036"/>
                  </a:lnTo>
                  <a:lnTo>
                    <a:pt x="1465583" y="4732518"/>
                  </a:lnTo>
                  <a:lnTo>
                    <a:pt x="1542764" y="4765402"/>
                  </a:lnTo>
                  <a:lnTo>
                    <a:pt x="1621016" y="4795650"/>
                  </a:lnTo>
                  <a:lnTo>
                    <a:pt x="1700248" y="4823226"/>
                  </a:lnTo>
                  <a:lnTo>
                    <a:pt x="1780370" y="4848100"/>
                  </a:lnTo>
                  <a:lnTo>
                    <a:pt x="1861290" y="4870243"/>
                  </a:lnTo>
                  <a:lnTo>
                    <a:pt x="1942914" y="4889629"/>
                  </a:lnTo>
                  <a:lnTo>
                    <a:pt x="2025148" y="4906235"/>
                  </a:lnTo>
                  <a:lnTo>
                    <a:pt x="2107898" y="4920044"/>
                  </a:lnTo>
                  <a:lnTo>
                    <a:pt x="2191069" y="4931038"/>
                  </a:lnTo>
                  <a:lnTo>
                    <a:pt x="2274565" y="4939206"/>
                  </a:lnTo>
                  <a:lnTo>
                    <a:pt x="2358289" y="4944538"/>
                  </a:lnTo>
                  <a:lnTo>
                    <a:pt x="2442147" y="4947027"/>
                  </a:lnTo>
                  <a:lnTo>
                    <a:pt x="2526040" y="4946672"/>
                  </a:lnTo>
                  <a:lnTo>
                    <a:pt x="2609874" y="4943471"/>
                  </a:lnTo>
                  <a:lnTo>
                    <a:pt x="2693550" y="4937430"/>
                  </a:lnTo>
                  <a:lnTo>
                    <a:pt x="2776974" y="4928554"/>
                  </a:lnTo>
                  <a:lnTo>
                    <a:pt x="2860048" y="4916855"/>
                  </a:lnTo>
                  <a:lnTo>
                    <a:pt x="2942679" y="4902345"/>
                  </a:lnTo>
                  <a:lnTo>
                    <a:pt x="3024769" y="4885042"/>
                  </a:lnTo>
                  <a:lnTo>
                    <a:pt x="3106226" y="4864965"/>
                  </a:lnTo>
                  <a:lnTo>
                    <a:pt x="3186954" y="4842137"/>
                  </a:lnTo>
                  <a:lnTo>
                    <a:pt x="3266863" y="4816584"/>
                  </a:lnTo>
                  <a:lnTo>
                    <a:pt x="3345859" y="4788337"/>
                  </a:lnTo>
                  <a:lnTo>
                    <a:pt x="3423851" y="4757427"/>
                  </a:lnTo>
                  <a:lnTo>
                    <a:pt x="3500751" y="4723890"/>
                  </a:lnTo>
                  <a:lnTo>
                    <a:pt x="3576469" y="4687764"/>
                  </a:lnTo>
                  <a:lnTo>
                    <a:pt x="3650918" y="4649092"/>
                  </a:lnTo>
                  <a:lnTo>
                    <a:pt x="3724013" y="4607917"/>
                  </a:lnTo>
                  <a:lnTo>
                    <a:pt x="3795670" y="4564287"/>
                  </a:lnTo>
                  <a:lnTo>
                    <a:pt x="3865806" y="4518253"/>
                  </a:lnTo>
                  <a:lnTo>
                    <a:pt x="3934341" y="4469866"/>
                  </a:lnTo>
                  <a:lnTo>
                    <a:pt x="4001195" y="4419183"/>
                  </a:lnTo>
                  <a:lnTo>
                    <a:pt x="4066293" y="4366263"/>
                  </a:lnTo>
                  <a:lnTo>
                    <a:pt x="4129558" y="4311165"/>
                  </a:lnTo>
                  <a:lnTo>
                    <a:pt x="4190918" y="4253953"/>
                  </a:lnTo>
                  <a:lnTo>
                    <a:pt x="4250303" y="4194694"/>
                  </a:lnTo>
                  <a:lnTo>
                    <a:pt x="4307645" y="4133455"/>
                  </a:lnTo>
                  <a:lnTo>
                    <a:pt x="4362877" y="4070307"/>
                  </a:lnTo>
                  <a:lnTo>
                    <a:pt x="4415935" y="4005322"/>
                  </a:lnTo>
                  <a:lnTo>
                    <a:pt x="4466760" y="3938575"/>
                  </a:lnTo>
                  <a:lnTo>
                    <a:pt x="4515291" y="3870143"/>
                  </a:lnTo>
                  <a:lnTo>
                    <a:pt x="4561475" y="3800104"/>
                  </a:lnTo>
                  <a:lnTo>
                    <a:pt x="4605256" y="3728540"/>
                  </a:lnTo>
                  <a:lnTo>
                    <a:pt x="4646586" y="3655533"/>
                  </a:lnTo>
                  <a:lnTo>
                    <a:pt x="4685416" y="3581165"/>
                  </a:lnTo>
                  <a:lnTo>
                    <a:pt x="4721702" y="3505524"/>
                  </a:lnTo>
                  <a:lnTo>
                    <a:pt x="4755402" y="3428696"/>
                  </a:lnTo>
                  <a:lnTo>
                    <a:pt x="4786477" y="3350769"/>
                  </a:lnTo>
                  <a:lnTo>
                    <a:pt x="4814892" y="3271833"/>
                  </a:lnTo>
                  <a:lnTo>
                    <a:pt x="4840614" y="3191979"/>
                  </a:lnTo>
                  <a:lnTo>
                    <a:pt x="4863613" y="3111299"/>
                  </a:lnTo>
                  <a:lnTo>
                    <a:pt x="4883863" y="3029885"/>
                  </a:lnTo>
                  <a:lnTo>
                    <a:pt x="4901340" y="2947832"/>
                  </a:lnTo>
                  <a:lnTo>
                    <a:pt x="4916025" y="2865232"/>
                  </a:lnTo>
                  <a:lnTo>
                    <a:pt x="4927900" y="2782183"/>
                  </a:lnTo>
                  <a:lnTo>
                    <a:pt x="4936952" y="2698778"/>
                  </a:lnTo>
                  <a:lnTo>
                    <a:pt x="4943171" y="2615115"/>
                  </a:lnTo>
                  <a:lnTo>
                    <a:pt x="4946549" y="2531288"/>
                  </a:lnTo>
                  <a:lnTo>
                    <a:pt x="4947083" y="2447396"/>
                  </a:lnTo>
                  <a:lnTo>
                    <a:pt x="4944771" y="2363533"/>
                  </a:lnTo>
                  <a:lnTo>
                    <a:pt x="4939617" y="2279797"/>
                  </a:lnTo>
                  <a:lnTo>
                    <a:pt x="4931626" y="2196284"/>
                  </a:lnTo>
                  <a:lnTo>
                    <a:pt x="4920808" y="2113090"/>
                  </a:lnTo>
                  <a:lnTo>
                    <a:pt x="4907175" y="2030311"/>
                  </a:lnTo>
                  <a:lnTo>
                    <a:pt x="4890743" y="1948042"/>
                  </a:lnTo>
                  <a:lnTo>
                    <a:pt x="4871530" y="1866377"/>
                  </a:lnTo>
                  <a:lnTo>
                    <a:pt x="4849559" y="1785411"/>
                  </a:lnTo>
                  <a:lnTo>
                    <a:pt x="4824855" y="1705236"/>
                  </a:lnTo>
                  <a:lnTo>
                    <a:pt x="4797446" y="1625945"/>
                  </a:lnTo>
                  <a:lnTo>
                    <a:pt x="4767365" y="1547630"/>
                  </a:lnTo>
                  <a:lnTo>
                    <a:pt x="4734644" y="1470379"/>
                  </a:lnTo>
                  <a:lnTo>
                    <a:pt x="4699324" y="1394282"/>
                  </a:lnTo>
                  <a:lnTo>
                    <a:pt x="4661442" y="1319427"/>
                  </a:lnTo>
                  <a:lnTo>
                    <a:pt x="4621045" y="1245900"/>
                  </a:lnTo>
                  <a:lnTo>
                    <a:pt x="4578177" y="1173785"/>
                  </a:lnTo>
                  <a:lnTo>
                    <a:pt x="4532888" y="1103164"/>
                  </a:lnTo>
                  <a:lnTo>
                    <a:pt x="4485231" y="1034121"/>
                  </a:lnTo>
                  <a:lnTo>
                    <a:pt x="4435259" y="966733"/>
                  </a:lnTo>
                  <a:lnTo>
                    <a:pt x="4383032" y="901078"/>
                  </a:lnTo>
                  <a:lnTo>
                    <a:pt x="4328608" y="837233"/>
                  </a:lnTo>
                  <a:lnTo>
                    <a:pt x="4272050" y="775269"/>
                  </a:lnTo>
                  <a:lnTo>
                    <a:pt x="4213423" y="715259"/>
                  </a:lnTo>
                  <a:lnTo>
                    <a:pt x="4152795" y="657272"/>
                  </a:lnTo>
                  <a:lnTo>
                    <a:pt x="4090236" y="601374"/>
                  </a:lnTo>
                  <a:lnTo>
                    <a:pt x="4025817" y="547630"/>
                  </a:lnTo>
                  <a:lnTo>
                    <a:pt x="3959612" y="496101"/>
                  </a:lnTo>
                  <a:lnTo>
                    <a:pt x="3891699" y="446846"/>
                  </a:lnTo>
                  <a:lnTo>
                    <a:pt x="3822154" y="399923"/>
                  </a:lnTo>
                  <a:lnTo>
                    <a:pt x="3751057" y="355386"/>
                  </a:lnTo>
                  <a:lnTo>
                    <a:pt x="3678492" y="313285"/>
                  </a:lnTo>
                  <a:lnTo>
                    <a:pt x="3604540" y="273669"/>
                  </a:lnTo>
                  <a:lnTo>
                    <a:pt x="3529288" y="236583"/>
                  </a:lnTo>
                  <a:lnTo>
                    <a:pt x="3452821" y="202071"/>
                  </a:lnTo>
                  <a:lnTo>
                    <a:pt x="3375228" y="170171"/>
                  </a:lnTo>
                  <a:lnTo>
                    <a:pt x="3296598" y="140921"/>
                  </a:lnTo>
                  <a:lnTo>
                    <a:pt x="3217021" y="114355"/>
                  </a:lnTo>
                  <a:lnTo>
                    <a:pt x="3136589" y="90502"/>
                  </a:lnTo>
                  <a:lnTo>
                    <a:pt x="3055395" y="69390"/>
                  </a:lnTo>
                  <a:lnTo>
                    <a:pt x="2973531" y="51044"/>
                  </a:lnTo>
                  <a:lnTo>
                    <a:pt x="2891092" y="35484"/>
                  </a:lnTo>
                  <a:lnTo>
                    <a:pt x="2808173" y="22729"/>
                  </a:lnTo>
                  <a:lnTo>
                    <a:pt x="2724869" y="12794"/>
                  </a:lnTo>
                  <a:lnTo>
                    <a:pt x="2641276" y="5689"/>
                  </a:lnTo>
                  <a:lnTo>
                    <a:pt x="2557490" y="1422"/>
                  </a:lnTo>
                  <a:lnTo>
                    <a:pt x="2473608" y="0"/>
                  </a:lnTo>
                  <a:lnTo>
                    <a:pt x="2473608" y="85297"/>
                  </a:lnTo>
                  <a:lnTo>
                    <a:pt x="2473608" y="170594"/>
                  </a:lnTo>
                  <a:lnTo>
                    <a:pt x="2473608" y="255891"/>
                  </a:lnTo>
                  <a:lnTo>
                    <a:pt x="2473608" y="341188"/>
                  </a:lnTo>
                  <a:lnTo>
                    <a:pt x="2473608" y="426485"/>
                  </a:lnTo>
                  <a:lnTo>
                    <a:pt x="2473608" y="511782"/>
                  </a:lnTo>
                  <a:lnTo>
                    <a:pt x="2473608" y="597079"/>
                  </a:lnTo>
                  <a:lnTo>
                    <a:pt x="2473608" y="682376"/>
                  </a:lnTo>
                  <a:lnTo>
                    <a:pt x="2473608" y="767673"/>
                  </a:lnTo>
                  <a:lnTo>
                    <a:pt x="2473608" y="852970"/>
                  </a:lnTo>
                  <a:lnTo>
                    <a:pt x="2473608" y="938267"/>
                  </a:lnTo>
                  <a:lnTo>
                    <a:pt x="2473608" y="1023564"/>
                  </a:lnTo>
                  <a:lnTo>
                    <a:pt x="2473608" y="1108861"/>
                  </a:lnTo>
                  <a:lnTo>
                    <a:pt x="2473608" y="1194158"/>
                  </a:lnTo>
                  <a:lnTo>
                    <a:pt x="2473608" y="1279455"/>
                  </a:lnTo>
                  <a:lnTo>
                    <a:pt x="2473608" y="1364752"/>
                  </a:lnTo>
                  <a:lnTo>
                    <a:pt x="2473608" y="1450049"/>
                  </a:lnTo>
                  <a:lnTo>
                    <a:pt x="2473608" y="1535346"/>
                  </a:lnTo>
                  <a:lnTo>
                    <a:pt x="2473608" y="1620643"/>
                  </a:lnTo>
                  <a:lnTo>
                    <a:pt x="2473608" y="1705940"/>
                  </a:lnTo>
                  <a:lnTo>
                    <a:pt x="2473608" y="1791237"/>
                  </a:lnTo>
                  <a:lnTo>
                    <a:pt x="2473608" y="1876534"/>
                  </a:lnTo>
                  <a:lnTo>
                    <a:pt x="2473608" y="1961831"/>
                  </a:lnTo>
                  <a:lnTo>
                    <a:pt x="2473608" y="2047128"/>
                  </a:lnTo>
                  <a:lnTo>
                    <a:pt x="2473608" y="2132425"/>
                  </a:lnTo>
                  <a:lnTo>
                    <a:pt x="2473608" y="2217722"/>
                  </a:lnTo>
                  <a:lnTo>
                    <a:pt x="2473608" y="2303019"/>
                  </a:lnTo>
                  <a:lnTo>
                    <a:pt x="2473608" y="238831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sz="3600">
                <a:latin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pg5"/>
            <p:cNvSpPr/>
            <p:nvPr/>
          </p:nvSpPr>
          <p:spPr>
            <a:xfrm>
              <a:off x="4336854" y="1749568"/>
              <a:ext cx="1149545" cy="2473613"/>
            </a:xfrm>
            <a:custGeom>
              <a:avLst/>
              <a:gdLst/>
              <a:ahLst/>
              <a:cxnLst/>
              <a:rect l="0" t="0" r="0" b="0"/>
              <a:pathLst>
                <a:path w="1149545" h="2473613">
                  <a:moveTo>
                    <a:pt x="1149545" y="2473613"/>
                  </a:moveTo>
                  <a:lnTo>
                    <a:pt x="1149545" y="2388316"/>
                  </a:lnTo>
                  <a:lnTo>
                    <a:pt x="1149545" y="2303019"/>
                  </a:lnTo>
                  <a:lnTo>
                    <a:pt x="1149545" y="2217722"/>
                  </a:lnTo>
                  <a:lnTo>
                    <a:pt x="1149545" y="2132425"/>
                  </a:lnTo>
                  <a:lnTo>
                    <a:pt x="1149545" y="2047128"/>
                  </a:lnTo>
                  <a:lnTo>
                    <a:pt x="1149545" y="1961831"/>
                  </a:lnTo>
                  <a:lnTo>
                    <a:pt x="1149545" y="1876534"/>
                  </a:lnTo>
                  <a:lnTo>
                    <a:pt x="1149545" y="1791237"/>
                  </a:lnTo>
                  <a:lnTo>
                    <a:pt x="1149545" y="1705940"/>
                  </a:lnTo>
                  <a:lnTo>
                    <a:pt x="1149545" y="1620643"/>
                  </a:lnTo>
                  <a:lnTo>
                    <a:pt x="1149545" y="1535346"/>
                  </a:lnTo>
                  <a:lnTo>
                    <a:pt x="1149545" y="1450049"/>
                  </a:lnTo>
                  <a:lnTo>
                    <a:pt x="1149545" y="1364752"/>
                  </a:lnTo>
                  <a:lnTo>
                    <a:pt x="1149545" y="1279455"/>
                  </a:lnTo>
                  <a:lnTo>
                    <a:pt x="1149545" y="1194158"/>
                  </a:lnTo>
                  <a:lnTo>
                    <a:pt x="1149545" y="1108861"/>
                  </a:lnTo>
                  <a:lnTo>
                    <a:pt x="1149545" y="1023564"/>
                  </a:lnTo>
                  <a:lnTo>
                    <a:pt x="1149545" y="938267"/>
                  </a:lnTo>
                  <a:lnTo>
                    <a:pt x="1149545" y="852970"/>
                  </a:lnTo>
                  <a:lnTo>
                    <a:pt x="1149545" y="767673"/>
                  </a:lnTo>
                  <a:lnTo>
                    <a:pt x="1149545" y="682376"/>
                  </a:lnTo>
                  <a:lnTo>
                    <a:pt x="1149545" y="597079"/>
                  </a:lnTo>
                  <a:lnTo>
                    <a:pt x="1149545" y="511782"/>
                  </a:lnTo>
                  <a:lnTo>
                    <a:pt x="1149545" y="426485"/>
                  </a:lnTo>
                  <a:lnTo>
                    <a:pt x="1149545" y="341188"/>
                  </a:lnTo>
                  <a:lnTo>
                    <a:pt x="1149545" y="255891"/>
                  </a:lnTo>
                  <a:lnTo>
                    <a:pt x="1149545" y="170594"/>
                  </a:lnTo>
                  <a:lnTo>
                    <a:pt x="1149545" y="85297"/>
                  </a:lnTo>
                  <a:lnTo>
                    <a:pt x="1149545" y="0"/>
                  </a:lnTo>
                  <a:lnTo>
                    <a:pt x="1064166" y="1473"/>
                  </a:lnTo>
                  <a:lnTo>
                    <a:pt x="978888" y="5893"/>
                  </a:lnTo>
                  <a:lnTo>
                    <a:pt x="893813" y="13254"/>
                  </a:lnTo>
                  <a:lnTo>
                    <a:pt x="809044" y="23547"/>
                  </a:lnTo>
                  <a:lnTo>
                    <a:pt x="724680" y="36760"/>
                  </a:lnTo>
                  <a:lnTo>
                    <a:pt x="640822" y="52877"/>
                  </a:lnTo>
                  <a:lnTo>
                    <a:pt x="557571" y="71878"/>
                  </a:lnTo>
                  <a:lnTo>
                    <a:pt x="475025" y="93742"/>
                  </a:lnTo>
                  <a:lnTo>
                    <a:pt x="393283" y="118442"/>
                  </a:lnTo>
                  <a:lnTo>
                    <a:pt x="312442" y="145949"/>
                  </a:lnTo>
                  <a:lnTo>
                    <a:pt x="232599" y="176229"/>
                  </a:lnTo>
                  <a:lnTo>
                    <a:pt x="153848" y="209247"/>
                  </a:lnTo>
                  <a:lnTo>
                    <a:pt x="76284" y="244964"/>
                  </a:lnTo>
                  <a:lnTo>
                    <a:pt x="0" y="283337"/>
                  </a:lnTo>
                  <a:lnTo>
                    <a:pt x="39639" y="358864"/>
                  </a:lnTo>
                  <a:lnTo>
                    <a:pt x="79279" y="434391"/>
                  </a:lnTo>
                  <a:lnTo>
                    <a:pt x="118918" y="509917"/>
                  </a:lnTo>
                  <a:lnTo>
                    <a:pt x="158558" y="585444"/>
                  </a:lnTo>
                  <a:lnTo>
                    <a:pt x="198197" y="660971"/>
                  </a:lnTo>
                  <a:lnTo>
                    <a:pt x="237837" y="736498"/>
                  </a:lnTo>
                  <a:lnTo>
                    <a:pt x="277476" y="812024"/>
                  </a:lnTo>
                  <a:lnTo>
                    <a:pt x="317116" y="887551"/>
                  </a:lnTo>
                  <a:lnTo>
                    <a:pt x="356755" y="963078"/>
                  </a:lnTo>
                  <a:lnTo>
                    <a:pt x="396395" y="1038605"/>
                  </a:lnTo>
                  <a:lnTo>
                    <a:pt x="436034" y="1114132"/>
                  </a:lnTo>
                  <a:lnTo>
                    <a:pt x="475674" y="1189658"/>
                  </a:lnTo>
                  <a:lnTo>
                    <a:pt x="515313" y="1265185"/>
                  </a:lnTo>
                  <a:lnTo>
                    <a:pt x="554953" y="1340712"/>
                  </a:lnTo>
                  <a:lnTo>
                    <a:pt x="594592" y="1416239"/>
                  </a:lnTo>
                  <a:lnTo>
                    <a:pt x="634232" y="1491765"/>
                  </a:lnTo>
                  <a:lnTo>
                    <a:pt x="673871" y="1567292"/>
                  </a:lnTo>
                  <a:lnTo>
                    <a:pt x="713511" y="1642819"/>
                  </a:lnTo>
                  <a:lnTo>
                    <a:pt x="753150" y="1718346"/>
                  </a:lnTo>
                  <a:lnTo>
                    <a:pt x="792790" y="1793872"/>
                  </a:lnTo>
                  <a:lnTo>
                    <a:pt x="832429" y="1869399"/>
                  </a:lnTo>
                  <a:lnTo>
                    <a:pt x="872069" y="1944926"/>
                  </a:lnTo>
                  <a:lnTo>
                    <a:pt x="911708" y="2020453"/>
                  </a:lnTo>
                  <a:lnTo>
                    <a:pt x="951348" y="2095980"/>
                  </a:lnTo>
                  <a:lnTo>
                    <a:pt x="990987" y="2171506"/>
                  </a:lnTo>
                  <a:lnTo>
                    <a:pt x="1030627" y="2247033"/>
                  </a:lnTo>
                  <a:lnTo>
                    <a:pt x="1070266" y="2322560"/>
                  </a:lnTo>
                  <a:lnTo>
                    <a:pt x="1109906" y="2398087"/>
                  </a:lnTo>
                  <a:close/>
                </a:path>
              </a:pathLst>
            </a:custGeom>
            <a:solidFill>
              <a:srgbClr val="A020F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sz="3600">
                <a:latin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x6"/>
            <p:cNvSpPr/>
            <p:nvPr/>
          </p:nvSpPr>
          <p:spPr>
            <a:xfrm>
              <a:off x="4993116" y="5187807"/>
              <a:ext cx="1578541" cy="157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600">
                  <a:solidFill>
                    <a:srgbClr val="000000">
                      <a:alpha val="100000"/>
                    </a:srgbClr>
                  </a:solidFill>
                  <a:latin typeface="Aptos" panose="020B0004020202020204" pitchFamily="34" charset="0"/>
                  <a:cs typeface="Times New Roman" panose="02020603050405020304" pitchFamily="18" charset="0"/>
                </a:rPr>
                <a:t>Plastid-Parasite </a:t>
              </a:r>
            </a:p>
          </p:txBody>
        </p:sp>
        <p:sp>
          <p:nvSpPr>
            <p:cNvPr id="9" name="tx8"/>
            <p:cNvSpPr/>
            <p:nvPr/>
          </p:nvSpPr>
          <p:spPr>
            <a:xfrm>
              <a:off x="4176558" y="1237717"/>
              <a:ext cx="1470136" cy="200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 err="1">
                  <a:solidFill>
                    <a:srgbClr val="000000">
                      <a:alpha val="100000"/>
                    </a:srgbClr>
                  </a:solidFill>
                  <a:latin typeface="Aptos" panose="020B0004020202020204" pitchFamily="34" charset="0"/>
                  <a:cs typeface="Times New Roman" panose="02020603050405020304" pitchFamily="18" charset="0"/>
                </a:rPr>
                <a:t>Endosymbiote</a:t>
              </a:r>
              <a:r>
                <a:rPr sz="3600" dirty="0">
                  <a:solidFill>
                    <a:srgbClr val="000000">
                      <a:alpha val="100000"/>
                    </a:srgbClr>
                  </a:solidFill>
                  <a:latin typeface="Aptos" panose="020B0004020202020204" pitchFamily="34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Arial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Kyle Johnson</cp:lastModifiedBy>
  <cp:revision>8</cp:revision>
  <dcterms:created xsi:type="dcterms:W3CDTF">2017-02-13T16:18:36Z</dcterms:created>
  <dcterms:modified xsi:type="dcterms:W3CDTF">2025-07-29T20:00:49Z</dcterms:modified>
  <cp:category/>
</cp:coreProperties>
</file>