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6413" y="2989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303978" cy="2473613"/>
            </a:xfrm>
            <a:custGeom>
              <a:avLst/>
              <a:gdLst/>
              <a:ahLst/>
              <a:cxnLst/>
              <a:rect l="0" t="0" r="0" b="0"/>
              <a:pathLst>
                <a:path w="303978" h="2473613">
                  <a:moveTo>
                    <a:pt x="0" y="2473613"/>
                  </a:moveTo>
                  <a:lnTo>
                    <a:pt x="10482" y="2388963"/>
                  </a:lnTo>
                  <a:lnTo>
                    <a:pt x="20964" y="2304312"/>
                  </a:lnTo>
                  <a:lnTo>
                    <a:pt x="31446" y="2219662"/>
                  </a:lnTo>
                  <a:lnTo>
                    <a:pt x="41928" y="2135011"/>
                  </a:lnTo>
                  <a:lnTo>
                    <a:pt x="52410" y="2050361"/>
                  </a:lnTo>
                  <a:lnTo>
                    <a:pt x="62892" y="1965710"/>
                  </a:lnTo>
                  <a:lnTo>
                    <a:pt x="73374" y="1881060"/>
                  </a:lnTo>
                  <a:lnTo>
                    <a:pt x="83856" y="1796409"/>
                  </a:lnTo>
                  <a:lnTo>
                    <a:pt x="94338" y="1711759"/>
                  </a:lnTo>
                  <a:lnTo>
                    <a:pt x="104820" y="1627108"/>
                  </a:lnTo>
                  <a:lnTo>
                    <a:pt x="115302" y="1542458"/>
                  </a:lnTo>
                  <a:lnTo>
                    <a:pt x="125784" y="1457807"/>
                  </a:lnTo>
                  <a:lnTo>
                    <a:pt x="136266" y="1373157"/>
                  </a:lnTo>
                  <a:lnTo>
                    <a:pt x="146748" y="1288506"/>
                  </a:lnTo>
                  <a:lnTo>
                    <a:pt x="157230" y="1203856"/>
                  </a:lnTo>
                  <a:lnTo>
                    <a:pt x="167712" y="1119205"/>
                  </a:lnTo>
                  <a:lnTo>
                    <a:pt x="178194" y="1034555"/>
                  </a:lnTo>
                  <a:lnTo>
                    <a:pt x="188676" y="949904"/>
                  </a:lnTo>
                  <a:lnTo>
                    <a:pt x="199158" y="865253"/>
                  </a:lnTo>
                  <a:lnTo>
                    <a:pt x="209640" y="780603"/>
                  </a:lnTo>
                  <a:lnTo>
                    <a:pt x="220122" y="695952"/>
                  </a:lnTo>
                  <a:lnTo>
                    <a:pt x="230604" y="611302"/>
                  </a:lnTo>
                  <a:lnTo>
                    <a:pt x="241086" y="526651"/>
                  </a:lnTo>
                  <a:lnTo>
                    <a:pt x="251568" y="442001"/>
                  </a:lnTo>
                  <a:lnTo>
                    <a:pt x="262050" y="357350"/>
                  </a:lnTo>
                  <a:lnTo>
                    <a:pt x="272532" y="272700"/>
                  </a:lnTo>
                  <a:lnTo>
                    <a:pt x="283014" y="188049"/>
                  </a:lnTo>
                  <a:lnTo>
                    <a:pt x="293496" y="103399"/>
                  </a:lnTo>
                  <a:lnTo>
                    <a:pt x="303978" y="18748"/>
                  </a:lnTo>
                  <a:lnTo>
                    <a:pt x="202937" y="8338"/>
                  </a:lnTo>
                  <a:lnTo>
                    <a:pt x="101554" y="2085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768317"/>
              <a:ext cx="2473483" cy="4248287"/>
            </a:xfrm>
            <a:custGeom>
              <a:avLst/>
              <a:gdLst/>
              <a:ahLst/>
              <a:cxnLst/>
              <a:rect l="0" t="0" r="0" b="0"/>
              <a:pathLst>
                <a:path w="2473483" h="4248287">
                  <a:moveTo>
                    <a:pt x="0" y="2454865"/>
                  </a:moveTo>
                  <a:lnTo>
                    <a:pt x="58746" y="2516707"/>
                  </a:lnTo>
                  <a:lnTo>
                    <a:pt x="117492" y="2578549"/>
                  </a:lnTo>
                  <a:lnTo>
                    <a:pt x="176239" y="2640391"/>
                  </a:lnTo>
                  <a:lnTo>
                    <a:pt x="234985" y="2702233"/>
                  </a:lnTo>
                  <a:lnTo>
                    <a:pt x="293731" y="2764075"/>
                  </a:lnTo>
                  <a:lnTo>
                    <a:pt x="352478" y="2825917"/>
                  </a:lnTo>
                  <a:lnTo>
                    <a:pt x="411224" y="2887760"/>
                  </a:lnTo>
                  <a:lnTo>
                    <a:pt x="469970" y="2949602"/>
                  </a:lnTo>
                  <a:lnTo>
                    <a:pt x="528717" y="3011444"/>
                  </a:lnTo>
                  <a:lnTo>
                    <a:pt x="587463" y="3073286"/>
                  </a:lnTo>
                  <a:lnTo>
                    <a:pt x="646209" y="3135128"/>
                  </a:lnTo>
                  <a:lnTo>
                    <a:pt x="704956" y="3196970"/>
                  </a:lnTo>
                  <a:lnTo>
                    <a:pt x="763702" y="3258812"/>
                  </a:lnTo>
                  <a:lnTo>
                    <a:pt x="822448" y="3320655"/>
                  </a:lnTo>
                  <a:lnTo>
                    <a:pt x="881195" y="3382497"/>
                  </a:lnTo>
                  <a:lnTo>
                    <a:pt x="939941" y="3444339"/>
                  </a:lnTo>
                  <a:lnTo>
                    <a:pt x="998688" y="3506181"/>
                  </a:lnTo>
                  <a:lnTo>
                    <a:pt x="1057434" y="3568023"/>
                  </a:lnTo>
                  <a:lnTo>
                    <a:pt x="1116180" y="3629865"/>
                  </a:lnTo>
                  <a:lnTo>
                    <a:pt x="1174927" y="3691707"/>
                  </a:lnTo>
                  <a:lnTo>
                    <a:pt x="1233673" y="3753549"/>
                  </a:lnTo>
                  <a:lnTo>
                    <a:pt x="1292419" y="3815392"/>
                  </a:lnTo>
                  <a:lnTo>
                    <a:pt x="1351166" y="3877234"/>
                  </a:lnTo>
                  <a:lnTo>
                    <a:pt x="1409912" y="3939076"/>
                  </a:lnTo>
                  <a:lnTo>
                    <a:pt x="1468658" y="4000918"/>
                  </a:lnTo>
                  <a:lnTo>
                    <a:pt x="1527405" y="4062760"/>
                  </a:lnTo>
                  <a:lnTo>
                    <a:pt x="1586151" y="4124602"/>
                  </a:lnTo>
                  <a:lnTo>
                    <a:pt x="1644897" y="4186444"/>
                  </a:lnTo>
                  <a:lnTo>
                    <a:pt x="1703644" y="4248287"/>
                  </a:lnTo>
                  <a:lnTo>
                    <a:pt x="1764009" y="4188945"/>
                  </a:lnTo>
                  <a:lnTo>
                    <a:pt x="1822309" y="4127574"/>
                  </a:lnTo>
                  <a:lnTo>
                    <a:pt x="1878474" y="4064243"/>
                  </a:lnTo>
                  <a:lnTo>
                    <a:pt x="1932440" y="3999028"/>
                  </a:lnTo>
                  <a:lnTo>
                    <a:pt x="1984143" y="3932005"/>
                  </a:lnTo>
                  <a:lnTo>
                    <a:pt x="2033522" y="3863251"/>
                  </a:lnTo>
                  <a:lnTo>
                    <a:pt x="2080520" y="3792849"/>
                  </a:lnTo>
                  <a:lnTo>
                    <a:pt x="2125081" y="3720879"/>
                  </a:lnTo>
                  <a:lnTo>
                    <a:pt x="2167154" y="3647427"/>
                  </a:lnTo>
                  <a:lnTo>
                    <a:pt x="2206690" y="3572579"/>
                  </a:lnTo>
                  <a:lnTo>
                    <a:pt x="2243641" y="3496422"/>
                  </a:lnTo>
                  <a:lnTo>
                    <a:pt x="2277964" y="3419044"/>
                  </a:lnTo>
                  <a:lnTo>
                    <a:pt x="2309620" y="3340538"/>
                  </a:lnTo>
                  <a:lnTo>
                    <a:pt x="2338572" y="3260995"/>
                  </a:lnTo>
                  <a:lnTo>
                    <a:pt x="2364785" y="3180508"/>
                  </a:lnTo>
                  <a:lnTo>
                    <a:pt x="2388228" y="3099171"/>
                  </a:lnTo>
                  <a:lnTo>
                    <a:pt x="2408875" y="3017079"/>
                  </a:lnTo>
                  <a:lnTo>
                    <a:pt x="2426701" y="2934329"/>
                  </a:lnTo>
                  <a:lnTo>
                    <a:pt x="2441685" y="2851018"/>
                  </a:lnTo>
                  <a:lnTo>
                    <a:pt x="2453810" y="2767242"/>
                  </a:lnTo>
                  <a:lnTo>
                    <a:pt x="2463061" y="2683101"/>
                  </a:lnTo>
                  <a:lnTo>
                    <a:pt x="2469428" y="2598693"/>
                  </a:lnTo>
                  <a:lnTo>
                    <a:pt x="2472904" y="2514116"/>
                  </a:lnTo>
                  <a:lnTo>
                    <a:pt x="2473483" y="2429469"/>
                  </a:lnTo>
                  <a:lnTo>
                    <a:pt x="2471166" y="2344853"/>
                  </a:lnTo>
                  <a:lnTo>
                    <a:pt x="2465955" y="2260365"/>
                  </a:lnTo>
                  <a:lnTo>
                    <a:pt x="2457856" y="2176105"/>
                  </a:lnTo>
                  <a:lnTo>
                    <a:pt x="2446879" y="2092172"/>
                  </a:lnTo>
                  <a:lnTo>
                    <a:pt x="2433037" y="2008663"/>
                  </a:lnTo>
                  <a:lnTo>
                    <a:pt x="2416345" y="1925677"/>
                  </a:lnTo>
                  <a:lnTo>
                    <a:pt x="2396824" y="1843310"/>
                  </a:lnTo>
                  <a:lnTo>
                    <a:pt x="2374496" y="1761660"/>
                  </a:lnTo>
                  <a:lnTo>
                    <a:pt x="2349387" y="1680821"/>
                  </a:lnTo>
                  <a:lnTo>
                    <a:pt x="2321527" y="1600889"/>
                  </a:lnTo>
                  <a:lnTo>
                    <a:pt x="2290949" y="1521957"/>
                  </a:lnTo>
                  <a:lnTo>
                    <a:pt x="2257688" y="1444117"/>
                  </a:lnTo>
                  <a:lnTo>
                    <a:pt x="2221783" y="1367461"/>
                  </a:lnTo>
                  <a:lnTo>
                    <a:pt x="2183276" y="1292079"/>
                  </a:lnTo>
                  <a:lnTo>
                    <a:pt x="2142212" y="1218058"/>
                  </a:lnTo>
                  <a:lnTo>
                    <a:pt x="2098640" y="1145485"/>
                  </a:lnTo>
                  <a:lnTo>
                    <a:pt x="2052610" y="1074446"/>
                  </a:lnTo>
                  <a:lnTo>
                    <a:pt x="2004176" y="1005023"/>
                  </a:lnTo>
                  <a:lnTo>
                    <a:pt x="1953396" y="937298"/>
                  </a:lnTo>
                  <a:lnTo>
                    <a:pt x="1900328" y="871350"/>
                  </a:lnTo>
                  <a:lnTo>
                    <a:pt x="1845035" y="807257"/>
                  </a:lnTo>
                  <a:lnTo>
                    <a:pt x="1787581" y="745093"/>
                  </a:lnTo>
                  <a:lnTo>
                    <a:pt x="1728033" y="684931"/>
                  </a:lnTo>
                  <a:lnTo>
                    <a:pt x="1666462" y="626842"/>
                  </a:lnTo>
                  <a:lnTo>
                    <a:pt x="1602940" y="570893"/>
                  </a:lnTo>
                  <a:lnTo>
                    <a:pt x="1537541" y="517151"/>
                  </a:lnTo>
                  <a:lnTo>
                    <a:pt x="1470341" y="465678"/>
                  </a:lnTo>
                  <a:lnTo>
                    <a:pt x="1401419" y="416534"/>
                  </a:lnTo>
                  <a:lnTo>
                    <a:pt x="1330856" y="369778"/>
                  </a:lnTo>
                  <a:lnTo>
                    <a:pt x="1258734" y="325463"/>
                  </a:lnTo>
                  <a:lnTo>
                    <a:pt x="1185139" y="283641"/>
                  </a:lnTo>
                  <a:lnTo>
                    <a:pt x="1110155" y="244363"/>
                  </a:lnTo>
                  <a:lnTo>
                    <a:pt x="1033872" y="207672"/>
                  </a:lnTo>
                  <a:lnTo>
                    <a:pt x="956378" y="173614"/>
                  </a:lnTo>
                  <a:lnTo>
                    <a:pt x="877764" y="142226"/>
                  </a:lnTo>
                  <a:lnTo>
                    <a:pt x="798122" y="113547"/>
                  </a:lnTo>
                  <a:lnTo>
                    <a:pt x="717545" y="87610"/>
                  </a:lnTo>
                  <a:lnTo>
                    <a:pt x="636129" y="64445"/>
                  </a:lnTo>
                  <a:lnTo>
                    <a:pt x="553967" y="44079"/>
                  </a:lnTo>
                  <a:lnTo>
                    <a:pt x="471156" y="26537"/>
                  </a:lnTo>
                  <a:lnTo>
                    <a:pt x="387794" y="11838"/>
                  </a:lnTo>
                  <a:lnTo>
                    <a:pt x="303978" y="0"/>
                  </a:lnTo>
                  <a:lnTo>
                    <a:pt x="293496" y="84650"/>
                  </a:lnTo>
                  <a:lnTo>
                    <a:pt x="283014" y="169301"/>
                  </a:lnTo>
                  <a:lnTo>
                    <a:pt x="272532" y="253951"/>
                  </a:lnTo>
                  <a:lnTo>
                    <a:pt x="262050" y="338602"/>
                  </a:lnTo>
                  <a:lnTo>
                    <a:pt x="251568" y="423252"/>
                  </a:lnTo>
                  <a:lnTo>
                    <a:pt x="241086" y="507903"/>
                  </a:lnTo>
                  <a:lnTo>
                    <a:pt x="230604" y="592553"/>
                  </a:lnTo>
                  <a:lnTo>
                    <a:pt x="220122" y="677204"/>
                  </a:lnTo>
                  <a:lnTo>
                    <a:pt x="209640" y="761854"/>
                  </a:lnTo>
                  <a:lnTo>
                    <a:pt x="199158" y="846505"/>
                  </a:lnTo>
                  <a:lnTo>
                    <a:pt x="188676" y="931155"/>
                  </a:lnTo>
                  <a:lnTo>
                    <a:pt x="178194" y="1015806"/>
                  </a:lnTo>
                  <a:lnTo>
                    <a:pt x="167712" y="1100456"/>
                  </a:lnTo>
                  <a:lnTo>
                    <a:pt x="157230" y="1185107"/>
                  </a:lnTo>
                  <a:lnTo>
                    <a:pt x="146748" y="1269757"/>
                  </a:lnTo>
                  <a:lnTo>
                    <a:pt x="136266" y="1354408"/>
                  </a:lnTo>
                  <a:lnTo>
                    <a:pt x="125784" y="1439058"/>
                  </a:lnTo>
                  <a:lnTo>
                    <a:pt x="115302" y="1523709"/>
                  </a:lnTo>
                  <a:lnTo>
                    <a:pt x="104820" y="1608359"/>
                  </a:lnTo>
                  <a:lnTo>
                    <a:pt x="94338" y="1693010"/>
                  </a:lnTo>
                  <a:lnTo>
                    <a:pt x="83856" y="1777661"/>
                  </a:lnTo>
                  <a:lnTo>
                    <a:pt x="73374" y="1862311"/>
                  </a:lnTo>
                  <a:lnTo>
                    <a:pt x="62892" y="1946962"/>
                  </a:lnTo>
                  <a:lnTo>
                    <a:pt x="52410" y="2031612"/>
                  </a:lnTo>
                  <a:lnTo>
                    <a:pt x="41928" y="2116263"/>
                  </a:lnTo>
                  <a:lnTo>
                    <a:pt x="31446" y="2200913"/>
                  </a:lnTo>
                  <a:lnTo>
                    <a:pt x="20964" y="2285564"/>
                  </a:lnTo>
                  <a:lnTo>
                    <a:pt x="10482" y="2370214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4223182"/>
              <a:ext cx="1703644" cy="2460588"/>
            </a:xfrm>
            <a:custGeom>
              <a:avLst/>
              <a:gdLst/>
              <a:ahLst/>
              <a:cxnLst/>
              <a:rect l="0" t="0" r="0" b="0"/>
              <a:pathLst>
                <a:path w="1703644" h="2460588">
                  <a:moveTo>
                    <a:pt x="0" y="0"/>
                  </a:moveTo>
                  <a:lnTo>
                    <a:pt x="8741" y="84847"/>
                  </a:lnTo>
                  <a:lnTo>
                    <a:pt x="17483" y="169695"/>
                  </a:lnTo>
                  <a:lnTo>
                    <a:pt x="26225" y="254543"/>
                  </a:lnTo>
                  <a:lnTo>
                    <a:pt x="34967" y="339391"/>
                  </a:lnTo>
                  <a:lnTo>
                    <a:pt x="43708" y="424239"/>
                  </a:lnTo>
                  <a:lnTo>
                    <a:pt x="52450" y="509087"/>
                  </a:lnTo>
                  <a:lnTo>
                    <a:pt x="61192" y="593935"/>
                  </a:lnTo>
                  <a:lnTo>
                    <a:pt x="69934" y="678783"/>
                  </a:lnTo>
                  <a:lnTo>
                    <a:pt x="78675" y="763631"/>
                  </a:lnTo>
                  <a:lnTo>
                    <a:pt x="87417" y="848478"/>
                  </a:lnTo>
                  <a:lnTo>
                    <a:pt x="96159" y="933326"/>
                  </a:lnTo>
                  <a:lnTo>
                    <a:pt x="104901" y="1018174"/>
                  </a:lnTo>
                  <a:lnTo>
                    <a:pt x="113642" y="1103022"/>
                  </a:lnTo>
                  <a:lnTo>
                    <a:pt x="122384" y="1187870"/>
                  </a:lnTo>
                  <a:lnTo>
                    <a:pt x="131126" y="1272718"/>
                  </a:lnTo>
                  <a:lnTo>
                    <a:pt x="139868" y="1357566"/>
                  </a:lnTo>
                  <a:lnTo>
                    <a:pt x="148610" y="1442414"/>
                  </a:lnTo>
                  <a:lnTo>
                    <a:pt x="157351" y="1527262"/>
                  </a:lnTo>
                  <a:lnTo>
                    <a:pt x="166093" y="1612109"/>
                  </a:lnTo>
                  <a:lnTo>
                    <a:pt x="174835" y="1696957"/>
                  </a:lnTo>
                  <a:lnTo>
                    <a:pt x="183577" y="1781805"/>
                  </a:lnTo>
                  <a:lnTo>
                    <a:pt x="192318" y="1866653"/>
                  </a:lnTo>
                  <a:lnTo>
                    <a:pt x="201060" y="1951501"/>
                  </a:lnTo>
                  <a:lnTo>
                    <a:pt x="209802" y="2036349"/>
                  </a:lnTo>
                  <a:lnTo>
                    <a:pt x="218544" y="2121197"/>
                  </a:lnTo>
                  <a:lnTo>
                    <a:pt x="227285" y="2206045"/>
                  </a:lnTo>
                  <a:lnTo>
                    <a:pt x="236027" y="2290893"/>
                  </a:lnTo>
                  <a:lnTo>
                    <a:pt x="244769" y="2375741"/>
                  </a:lnTo>
                  <a:lnTo>
                    <a:pt x="253511" y="2460588"/>
                  </a:lnTo>
                  <a:lnTo>
                    <a:pt x="338435" y="2450352"/>
                  </a:lnTo>
                  <a:lnTo>
                    <a:pt x="422955" y="2437185"/>
                  </a:lnTo>
                  <a:lnTo>
                    <a:pt x="506969" y="2421104"/>
                  </a:lnTo>
                  <a:lnTo>
                    <a:pt x="590377" y="2402128"/>
                  </a:lnTo>
                  <a:lnTo>
                    <a:pt x="673078" y="2380279"/>
                  </a:lnTo>
                  <a:lnTo>
                    <a:pt x="754975" y="2355584"/>
                  </a:lnTo>
                  <a:lnTo>
                    <a:pt x="835969" y="2328072"/>
                  </a:lnTo>
                  <a:lnTo>
                    <a:pt x="915964" y="2297776"/>
                  </a:lnTo>
                  <a:lnTo>
                    <a:pt x="994863" y="2264732"/>
                  </a:lnTo>
                  <a:lnTo>
                    <a:pt x="1072572" y="2228980"/>
                  </a:lnTo>
                  <a:lnTo>
                    <a:pt x="1148999" y="2190562"/>
                  </a:lnTo>
                  <a:lnTo>
                    <a:pt x="1224052" y="2149526"/>
                  </a:lnTo>
                  <a:lnTo>
                    <a:pt x="1297641" y="2105918"/>
                  </a:lnTo>
                  <a:lnTo>
                    <a:pt x="1369678" y="2059792"/>
                  </a:lnTo>
                  <a:lnTo>
                    <a:pt x="1440077" y="2011203"/>
                  </a:lnTo>
                  <a:lnTo>
                    <a:pt x="1508755" y="1960210"/>
                  </a:lnTo>
                  <a:lnTo>
                    <a:pt x="1575628" y="1906872"/>
                  </a:lnTo>
                  <a:lnTo>
                    <a:pt x="1640617" y="1851253"/>
                  </a:lnTo>
                  <a:lnTo>
                    <a:pt x="1703644" y="1793421"/>
                  </a:lnTo>
                  <a:lnTo>
                    <a:pt x="1644897" y="1731579"/>
                  </a:lnTo>
                  <a:lnTo>
                    <a:pt x="1586151" y="1669737"/>
                  </a:lnTo>
                  <a:lnTo>
                    <a:pt x="1527405" y="1607895"/>
                  </a:lnTo>
                  <a:lnTo>
                    <a:pt x="1468658" y="1546053"/>
                  </a:lnTo>
                  <a:lnTo>
                    <a:pt x="1409912" y="1484211"/>
                  </a:lnTo>
                  <a:lnTo>
                    <a:pt x="1351166" y="1422369"/>
                  </a:lnTo>
                  <a:lnTo>
                    <a:pt x="1292419" y="1360526"/>
                  </a:lnTo>
                  <a:lnTo>
                    <a:pt x="1233673" y="1298684"/>
                  </a:lnTo>
                  <a:lnTo>
                    <a:pt x="1174927" y="1236842"/>
                  </a:lnTo>
                  <a:lnTo>
                    <a:pt x="1116180" y="1175000"/>
                  </a:lnTo>
                  <a:lnTo>
                    <a:pt x="1057434" y="1113158"/>
                  </a:lnTo>
                  <a:lnTo>
                    <a:pt x="998688" y="1051316"/>
                  </a:lnTo>
                  <a:lnTo>
                    <a:pt x="939941" y="989474"/>
                  </a:lnTo>
                  <a:lnTo>
                    <a:pt x="881195" y="927631"/>
                  </a:lnTo>
                  <a:lnTo>
                    <a:pt x="822448" y="865789"/>
                  </a:lnTo>
                  <a:lnTo>
                    <a:pt x="763702" y="803947"/>
                  </a:lnTo>
                  <a:lnTo>
                    <a:pt x="704956" y="742105"/>
                  </a:lnTo>
                  <a:lnTo>
                    <a:pt x="646209" y="680263"/>
                  </a:lnTo>
                  <a:lnTo>
                    <a:pt x="587463" y="618421"/>
                  </a:lnTo>
                  <a:lnTo>
                    <a:pt x="528717" y="556579"/>
                  </a:lnTo>
                  <a:lnTo>
                    <a:pt x="469970" y="494737"/>
                  </a:lnTo>
                  <a:lnTo>
                    <a:pt x="411224" y="432894"/>
                  </a:lnTo>
                  <a:lnTo>
                    <a:pt x="352478" y="371052"/>
                  </a:lnTo>
                  <a:lnTo>
                    <a:pt x="293731" y="309210"/>
                  </a:lnTo>
                  <a:lnTo>
                    <a:pt x="234985" y="247368"/>
                  </a:lnTo>
                  <a:lnTo>
                    <a:pt x="176239" y="185526"/>
                  </a:lnTo>
                  <a:lnTo>
                    <a:pt x="117492" y="123684"/>
                  </a:lnTo>
                  <a:lnTo>
                    <a:pt x="58746" y="61842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pg7"/>
            <p:cNvSpPr/>
            <p:nvPr/>
          </p:nvSpPr>
          <p:spPr>
            <a:xfrm>
              <a:off x="3012822" y="2264604"/>
              <a:ext cx="2727089" cy="4432192"/>
            </a:xfrm>
            <a:custGeom>
              <a:avLst/>
              <a:gdLst/>
              <a:ahLst/>
              <a:cxnLst/>
              <a:rect l="0" t="0" r="0" b="0"/>
              <a:pathLst>
                <a:path w="2727089" h="4432192">
                  <a:moveTo>
                    <a:pt x="2473577" y="1958578"/>
                  </a:moveTo>
                  <a:lnTo>
                    <a:pt x="2421478" y="1891041"/>
                  </a:lnTo>
                  <a:lnTo>
                    <a:pt x="2369379" y="1823504"/>
                  </a:lnTo>
                  <a:lnTo>
                    <a:pt x="2317280" y="1755966"/>
                  </a:lnTo>
                  <a:lnTo>
                    <a:pt x="2265181" y="1688429"/>
                  </a:lnTo>
                  <a:lnTo>
                    <a:pt x="2213082" y="1620892"/>
                  </a:lnTo>
                  <a:lnTo>
                    <a:pt x="2160983" y="1553355"/>
                  </a:lnTo>
                  <a:lnTo>
                    <a:pt x="2108884" y="1485818"/>
                  </a:lnTo>
                  <a:lnTo>
                    <a:pt x="2056785" y="1418280"/>
                  </a:lnTo>
                  <a:lnTo>
                    <a:pt x="2004686" y="1350743"/>
                  </a:lnTo>
                  <a:lnTo>
                    <a:pt x="1952587" y="1283206"/>
                  </a:lnTo>
                  <a:lnTo>
                    <a:pt x="1900488" y="1215669"/>
                  </a:lnTo>
                  <a:lnTo>
                    <a:pt x="1848389" y="1148132"/>
                  </a:lnTo>
                  <a:lnTo>
                    <a:pt x="1796290" y="1080594"/>
                  </a:lnTo>
                  <a:lnTo>
                    <a:pt x="1744190" y="1013057"/>
                  </a:lnTo>
                  <a:lnTo>
                    <a:pt x="1692091" y="945520"/>
                  </a:lnTo>
                  <a:lnTo>
                    <a:pt x="1639992" y="877983"/>
                  </a:lnTo>
                  <a:lnTo>
                    <a:pt x="1587893" y="810446"/>
                  </a:lnTo>
                  <a:lnTo>
                    <a:pt x="1535794" y="742909"/>
                  </a:lnTo>
                  <a:lnTo>
                    <a:pt x="1483695" y="675371"/>
                  </a:lnTo>
                  <a:lnTo>
                    <a:pt x="1431596" y="607834"/>
                  </a:lnTo>
                  <a:lnTo>
                    <a:pt x="1379497" y="540297"/>
                  </a:lnTo>
                  <a:lnTo>
                    <a:pt x="1327398" y="472760"/>
                  </a:lnTo>
                  <a:lnTo>
                    <a:pt x="1275299" y="405223"/>
                  </a:lnTo>
                  <a:lnTo>
                    <a:pt x="1223200" y="337685"/>
                  </a:lnTo>
                  <a:lnTo>
                    <a:pt x="1171101" y="270148"/>
                  </a:lnTo>
                  <a:lnTo>
                    <a:pt x="1119002" y="202611"/>
                  </a:lnTo>
                  <a:lnTo>
                    <a:pt x="1066903" y="135074"/>
                  </a:lnTo>
                  <a:lnTo>
                    <a:pt x="1014804" y="67537"/>
                  </a:lnTo>
                  <a:lnTo>
                    <a:pt x="962705" y="0"/>
                  </a:lnTo>
                  <a:lnTo>
                    <a:pt x="896919" y="52557"/>
                  </a:lnTo>
                  <a:lnTo>
                    <a:pt x="832960" y="107324"/>
                  </a:lnTo>
                  <a:lnTo>
                    <a:pt x="770902" y="164236"/>
                  </a:lnTo>
                  <a:lnTo>
                    <a:pt x="710818" y="223227"/>
                  </a:lnTo>
                  <a:lnTo>
                    <a:pt x="652775" y="284228"/>
                  </a:lnTo>
                  <a:lnTo>
                    <a:pt x="596843" y="347170"/>
                  </a:lnTo>
                  <a:lnTo>
                    <a:pt x="543085" y="411979"/>
                  </a:lnTo>
                  <a:lnTo>
                    <a:pt x="491565" y="478581"/>
                  </a:lnTo>
                  <a:lnTo>
                    <a:pt x="442341" y="546897"/>
                  </a:lnTo>
                  <a:lnTo>
                    <a:pt x="395470" y="616849"/>
                  </a:lnTo>
                  <a:lnTo>
                    <a:pt x="351008" y="688355"/>
                  </a:lnTo>
                  <a:lnTo>
                    <a:pt x="309005" y="761334"/>
                  </a:lnTo>
                  <a:lnTo>
                    <a:pt x="269510" y="835700"/>
                  </a:lnTo>
                  <a:lnTo>
                    <a:pt x="232570" y="911367"/>
                  </a:lnTo>
                  <a:lnTo>
                    <a:pt x="198226" y="988247"/>
                  </a:lnTo>
                  <a:lnTo>
                    <a:pt x="166519" y="1066252"/>
                  </a:lnTo>
                  <a:lnTo>
                    <a:pt x="137484" y="1145291"/>
                  </a:lnTo>
                  <a:lnTo>
                    <a:pt x="111157" y="1225272"/>
                  </a:lnTo>
                  <a:lnTo>
                    <a:pt x="87568" y="1306103"/>
                  </a:lnTo>
                  <a:lnTo>
                    <a:pt x="66743" y="1387690"/>
                  </a:lnTo>
                  <a:lnTo>
                    <a:pt x="48707" y="1469938"/>
                  </a:lnTo>
                  <a:lnTo>
                    <a:pt x="33481" y="1552753"/>
                  </a:lnTo>
                  <a:lnTo>
                    <a:pt x="21082" y="1636038"/>
                  </a:lnTo>
                  <a:lnTo>
                    <a:pt x="11525" y="1719696"/>
                  </a:lnTo>
                  <a:lnTo>
                    <a:pt x="4821" y="1803632"/>
                  </a:lnTo>
                  <a:lnTo>
                    <a:pt x="978" y="1887747"/>
                  </a:lnTo>
                  <a:lnTo>
                    <a:pt x="0" y="1971944"/>
                  </a:lnTo>
                  <a:lnTo>
                    <a:pt x="1888" y="2056126"/>
                  </a:lnTo>
                  <a:lnTo>
                    <a:pt x="6640" y="2140194"/>
                  </a:lnTo>
                  <a:lnTo>
                    <a:pt x="14250" y="2224052"/>
                  </a:lnTo>
                  <a:lnTo>
                    <a:pt x="24711" y="2307603"/>
                  </a:lnTo>
                  <a:lnTo>
                    <a:pt x="38009" y="2390749"/>
                  </a:lnTo>
                  <a:lnTo>
                    <a:pt x="54129" y="2473394"/>
                  </a:lnTo>
                  <a:lnTo>
                    <a:pt x="73053" y="2555443"/>
                  </a:lnTo>
                  <a:lnTo>
                    <a:pt x="94758" y="2636800"/>
                  </a:lnTo>
                  <a:lnTo>
                    <a:pt x="119220" y="2717371"/>
                  </a:lnTo>
                  <a:lnTo>
                    <a:pt x="146410" y="2797063"/>
                  </a:lnTo>
                  <a:lnTo>
                    <a:pt x="176296" y="2875784"/>
                  </a:lnTo>
                  <a:lnTo>
                    <a:pt x="208845" y="2953441"/>
                  </a:lnTo>
                  <a:lnTo>
                    <a:pt x="244018" y="3029946"/>
                  </a:lnTo>
                  <a:lnTo>
                    <a:pt x="281774" y="3105209"/>
                  </a:lnTo>
                  <a:lnTo>
                    <a:pt x="322070" y="3179144"/>
                  </a:lnTo>
                  <a:lnTo>
                    <a:pt x="364859" y="3251664"/>
                  </a:lnTo>
                  <a:lnTo>
                    <a:pt x="410091" y="3322686"/>
                  </a:lnTo>
                  <a:lnTo>
                    <a:pt x="457715" y="3392128"/>
                  </a:lnTo>
                  <a:lnTo>
                    <a:pt x="507674" y="3459908"/>
                  </a:lnTo>
                  <a:lnTo>
                    <a:pt x="559912" y="3525949"/>
                  </a:lnTo>
                  <a:lnTo>
                    <a:pt x="614367" y="3590173"/>
                  </a:lnTo>
                  <a:lnTo>
                    <a:pt x="670976" y="3652507"/>
                  </a:lnTo>
                  <a:lnTo>
                    <a:pt x="729674" y="3712878"/>
                  </a:lnTo>
                  <a:lnTo>
                    <a:pt x="790393" y="3771216"/>
                  </a:lnTo>
                  <a:lnTo>
                    <a:pt x="853062" y="3827453"/>
                  </a:lnTo>
                  <a:lnTo>
                    <a:pt x="917609" y="3881526"/>
                  </a:lnTo>
                  <a:lnTo>
                    <a:pt x="983959" y="3933370"/>
                  </a:lnTo>
                  <a:lnTo>
                    <a:pt x="1052035" y="3982925"/>
                  </a:lnTo>
                  <a:lnTo>
                    <a:pt x="1121758" y="4030135"/>
                  </a:lnTo>
                  <a:lnTo>
                    <a:pt x="1193048" y="4074945"/>
                  </a:lnTo>
                  <a:lnTo>
                    <a:pt x="1265821" y="4117302"/>
                  </a:lnTo>
                  <a:lnTo>
                    <a:pt x="1339994" y="4157158"/>
                  </a:lnTo>
                  <a:lnTo>
                    <a:pt x="1415480" y="4194466"/>
                  </a:lnTo>
                  <a:lnTo>
                    <a:pt x="1492193" y="4229184"/>
                  </a:lnTo>
                  <a:lnTo>
                    <a:pt x="1570042" y="4261270"/>
                  </a:lnTo>
                  <a:lnTo>
                    <a:pt x="1648939" y="4290688"/>
                  </a:lnTo>
                  <a:lnTo>
                    <a:pt x="1728791" y="4317404"/>
                  </a:lnTo>
                  <a:lnTo>
                    <a:pt x="1809506" y="4341386"/>
                  </a:lnTo>
                  <a:lnTo>
                    <a:pt x="1890991" y="4362608"/>
                  </a:lnTo>
                  <a:lnTo>
                    <a:pt x="1973151" y="4381043"/>
                  </a:lnTo>
                  <a:lnTo>
                    <a:pt x="2055891" y="4396672"/>
                  </a:lnTo>
                  <a:lnTo>
                    <a:pt x="2139114" y="4409476"/>
                  </a:lnTo>
                  <a:lnTo>
                    <a:pt x="2222725" y="4419439"/>
                  </a:lnTo>
                  <a:lnTo>
                    <a:pt x="2306627" y="4426552"/>
                  </a:lnTo>
                  <a:lnTo>
                    <a:pt x="2390723" y="4430804"/>
                  </a:lnTo>
                  <a:lnTo>
                    <a:pt x="2474914" y="4432192"/>
                  </a:lnTo>
                  <a:lnTo>
                    <a:pt x="2559104" y="4430713"/>
                  </a:lnTo>
                  <a:lnTo>
                    <a:pt x="2643194" y="4426370"/>
                  </a:lnTo>
                  <a:lnTo>
                    <a:pt x="2727089" y="4419167"/>
                  </a:lnTo>
                  <a:lnTo>
                    <a:pt x="2718347" y="4334319"/>
                  </a:lnTo>
                  <a:lnTo>
                    <a:pt x="2709605" y="4249471"/>
                  </a:lnTo>
                  <a:lnTo>
                    <a:pt x="2700863" y="4164623"/>
                  </a:lnTo>
                  <a:lnTo>
                    <a:pt x="2692121" y="4079775"/>
                  </a:lnTo>
                  <a:lnTo>
                    <a:pt x="2683380" y="3994927"/>
                  </a:lnTo>
                  <a:lnTo>
                    <a:pt x="2674638" y="3910080"/>
                  </a:lnTo>
                  <a:lnTo>
                    <a:pt x="2665896" y="3825232"/>
                  </a:lnTo>
                  <a:lnTo>
                    <a:pt x="2657154" y="3740384"/>
                  </a:lnTo>
                  <a:lnTo>
                    <a:pt x="2648413" y="3655536"/>
                  </a:lnTo>
                  <a:lnTo>
                    <a:pt x="2639671" y="3570688"/>
                  </a:lnTo>
                  <a:lnTo>
                    <a:pt x="2630929" y="3485840"/>
                  </a:lnTo>
                  <a:lnTo>
                    <a:pt x="2622187" y="3400992"/>
                  </a:lnTo>
                  <a:lnTo>
                    <a:pt x="2613446" y="3316144"/>
                  </a:lnTo>
                  <a:lnTo>
                    <a:pt x="2604704" y="3231296"/>
                  </a:lnTo>
                  <a:lnTo>
                    <a:pt x="2595962" y="3146448"/>
                  </a:lnTo>
                  <a:lnTo>
                    <a:pt x="2587220" y="3061601"/>
                  </a:lnTo>
                  <a:lnTo>
                    <a:pt x="2578479" y="2976753"/>
                  </a:lnTo>
                  <a:lnTo>
                    <a:pt x="2569737" y="2891905"/>
                  </a:lnTo>
                  <a:lnTo>
                    <a:pt x="2560995" y="2807057"/>
                  </a:lnTo>
                  <a:lnTo>
                    <a:pt x="2552253" y="2722209"/>
                  </a:lnTo>
                  <a:lnTo>
                    <a:pt x="2543511" y="2637361"/>
                  </a:lnTo>
                  <a:lnTo>
                    <a:pt x="2534770" y="2552513"/>
                  </a:lnTo>
                  <a:lnTo>
                    <a:pt x="2526028" y="2467665"/>
                  </a:lnTo>
                  <a:lnTo>
                    <a:pt x="2517286" y="2382817"/>
                  </a:lnTo>
                  <a:lnTo>
                    <a:pt x="2508544" y="2297970"/>
                  </a:lnTo>
                  <a:lnTo>
                    <a:pt x="2499803" y="2213122"/>
                  </a:lnTo>
                  <a:lnTo>
                    <a:pt x="2491061" y="2128274"/>
                  </a:lnTo>
                  <a:lnTo>
                    <a:pt x="2482319" y="204342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pg8"/>
            <p:cNvSpPr/>
            <p:nvPr/>
          </p:nvSpPr>
          <p:spPr>
            <a:xfrm>
              <a:off x="3975527" y="1749568"/>
              <a:ext cx="1510872" cy="2473613"/>
            </a:xfrm>
            <a:custGeom>
              <a:avLst/>
              <a:gdLst/>
              <a:ahLst/>
              <a:cxnLst/>
              <a:rect l="0" t="0" r="0" b="0"/>
              <a:pathLst>
                <a:path w="1510872" h="2473613">
                  <a:moveTo>
                    <a:pt x="1510872" y="2473613"/>
                  </a:moveTo>
                  <a:lnTo>
                    <a:pt x="1510872" y="2388316"/>
                  </a:lnTo>
                  <a:lnTo>
                    <a:pt x="1510872" y="2303019"/>
                  </a:lnTo>
                  <a:lnTo>
                    <a:pt x="1510872" y="2217722"/>
                  </a:lnTo>
                  <a:lnTo>
                    <a:pt x="1510872" y="2132425"/>
                  </a:lnTo>
                  <a:lnTo>
                    <a:pt x="1510872" y="2047128"/>
                  </a:lnTo>
                  <a:lnTo>
                    <a:pt x="1510872" y="1961831"/>
                  </a:lnTo>
                  <a:lnTo>
                    <a:pt x="1510872" y="1876534"/>
                  </a:lnTo>
                  <a:lnTo>
                    <a:pt x="1510872" y="1791237"/>
                  </a:lnTo>
                  <a:lnTo>
                    <a:pt x="1510872" y="1705940"/>
                  </a:lnTo>
                  <a:lnTo>
                    <a:pt x="1510872" y="1620643"/>
                  </a:lnTo>
                  <a:lnTo>
                    <a:pt x="1510872" y="1535346"/>
                  </a:lnTo>
                  <a:lnTo>
                    <a:pt x="1510872" y="1450049"/>
                  </a:lnTo>
                  <a:lnTo>
                    <a:pt x="1510872" y="1364752"/>
                  </a:lnTo>
                  <a:lnTo>
                    <a:pt x="1510872" y="1279455"/>
                  </a:lnTo>
                  <a:lnTo>
                    <a:pt x="1510872" y="1194158"/>
                  </a:lnTo>
                  <a:lnTo>
                    <a:pt x="1510872" y="1108861"/>
                  </a:lnTo>
                  <a:lnTo>
                    <a:pt x="1510872" y="1023564"/>
                  </a:lnTo>
                  <a:lnTo>
                    <a:pt x="1510872" y="938267"/>
                  </a:lnTo>
                  <a:lnTo>
                    <a:pt x="1510872" y="852970"/>
                  </a:lnTo>
                  <a:lnTo>
                    <a:pt x="1510872" y="767673"/>
                  </a:lnTo>
                  <a:lnTo>
                    <a:pt x="1510872" y="682376"/>
                  </a:lnTo>
                  <a:lnTo>
                    <a:pt x="1510872" y="597079"/>
                  </a:lnTo>
                  <a:lnTo>
                    <a:pt x="1510872" y="511782"/>
                  </a:lnTo>
                  <a:lnTo>
                    <a:pt x="1510872" y="426485"/>
                  </a:lnTo>
                  <a:lnTo>
                    <a:pt x="1510872" y="341188"/>
                  </a:lnTo>
                  <a:lnTo>
                    <a:pt x="1510872" y="255891"/>
                  </a:lnTo>
                  <a:lnTo>
                    <a:pt x="1510872" y="170594"/>
                  </a:lnTo>
                  <a:lnTo>
                    <a:pt x="1510872" y="85297"/>
                  </a:lnTo>
                  <a:lnTo>
                    <a:pt x="1510872" y="0"/>
                  </a:lnTo>
                  <a:lnTo>
                    <a:pt x="1425346" y="1479"/>
                  </a:lnTo>
                  <a:lnTo>
                    <a:pt x="1339922" y="5914"/>
                  </a:lnTo>
                  <a:lnTo>
                    <a:pt x="1254702" y="13300"/>
                  </a:lnTo>
                  <a:lnTo>
                    <a:pt x="1169789" y="23628"/>
                  </a:lnTo>
                  <a:lnTo>
                    <a:pt x="1085283" y="36886"/>
                  </a:lnTo>
                  <a:lnTo>
                    <a:pt x="1001287" y="53058"/>
                  </a:lnTo>
                  <a:lnTo>
                    <a:pt x="917899" y="72124"/>
                  </a:lnTo>
                  <a:lnTo>
                    <a:pt x="835221" y="94063"/>
                  </a:lnTo>
                  <a:lnTo>
                    <a:pt x="753351" y="118846"/>
                  </a:lnTo>
                  <a:lnTo>
                    <a:pt x="672387" y="146446"/>
                  </a:lnTo>
                  <a:lnTo>
                    <a:pt x="592425" y="176828"/>
                  </a:lnTo>
                  <a:lnTo>
                    <a:pt x="513562" y="209957"/>
                  </a:lnTo>
                  <a:lnTo>
                    <a:pt x="435891" y="245793"/>
                  </a:lnTo>
                  <a:lnTo>
                    <a:pt x="359506" y="284293"/>
                  </a:lnTo>
                  <a:lnTo>
                    <a:pt x="284498" y="325412"/>
                  </a:lnTo>
                  <a:lnTo>
                    <a:pt x="210956" y="369098"/>
                  </a:lnTo>
                  <a:lnTo>
                    <a:pt x="138968" y="415302"/>
                  </a:lnTo>
                  <a:lnTo>
                    <a:pt x="68622" y="463967"/>
                  </a:lnTo>
                  <a:lnTo>
                    <a:pt x="0" y="515035"/>
                  </a:lnTo>
                  <a:lnTo>
                    <a:pt x="52099" y="582572"/>
                  </a:lnTo>
                  <a:lnTo>
                    <a:pt x="104198" y="650109"/>
                  </a:lnTo>
                  <a:lnTo>
                    <a:pt x="156297" y="717647"/>
                  </a:lnTo>
                  <a:lnTo>
                    <a:pt x="208396" y="785184"/>
                  </a:lnTo>
                  <a:lnTo>
                    <a:pt x="260495" y="852721"/>
                  </a:lnTo>
                  <a:lnTo>
                    <a:pt x="312594" y="920258"/>
                  </a:lnTo>
                  <a:lnTo>
                    <a:pt x="364693" y="987795"/>
                  </a:lnTo>
                  <a:lnTo>
                    <a:pt x="416792" y="1055332"/>
                  </a:lnTo>
                  <a:lnTo>
                    <a:pt x="468891" y="1122870"/>
                  </a:lnTo>
                  <a:lnTo>
                    <a:pt x="520990" y="1190407"/>
                  </a:lnTo>
                  <a:lnTo>
                    <a:pt x="573089" y="1257944"/>
                  </a:lnTo>
                  <a:lnTo>
                    <a:pt x="625188" y="1325481"/>
                  </a:lnTo>
                  <a:lnTo>
                    <a:pt x="677287" y="1393018"/>
                  </a:lnTo>
                  <a:lnTo>
                    <a:pt x="729386" y="1460556"/>
                  </a:lnTo>
                  <a:lnTo>
                    <a:pt x="781485" y="1528093"/>
                  </a:lnTo>
                  <a:lnTo>
                    <a:pt x="833584" y="1595630"/>
                  </a:lnTo>
                  <a:lnTo>
                    <a:pt x="885684" y="1663167"/>
                  </a:lnTo>
                  <a:lnTo>
                    <a:pt x="937783" y="1730704"/>
                  </a:lnTo>
                  <a:lnTo>
                    <a:pt x="989882" y="1798242"/>
                  </a:lnTo>
                  <a:lnTo>
                    <a:pt x="1041981" y="1865779"/>
                  </a:lnTo>
                  <a:lnTo>
                    <a:pt x="1094080" y="1933316"/>
                  </a:lnTo>
                  <a:lnTo>
                    <a:pt x="1146179" y="2000853"/>
                  </a:lnTo>
                  <a:lnTo>
                    <a:pt x="1198278" y="2068390"/>
                  </a:lnTo>
                  <a:lnTo>
                    <a:pt x="1250377" y="2135927"/>
                  </a:lnTo>
                  <a:lnTo>
                    <a:pt x="1302476" y="2203465"/>
                  </a:lnTo>
                  <a:lnTo>
                    <a:pt x="1354575" y="2271002"/>
                  </a:lnTo>
                  <a:lnTo>
                    <a:pt x="1406674" y="2338539"/>
                  </a:lnTo>
                  <a:lnTo>
                    <a:pt x="1458773" y="240607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x9"/>
            <p:cNvSpPr/>
            <p:nvPr/>
          </p:nvSpPr>
          <p:spPr>
            <a:xfrm>
              <a:off x="6336385" y="1375632"/>
              <a:ext cx="1578541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Plastid-Parasite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739911" y="1482640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endParaRPr sz="3600" dirty="0">
                <a:solidFill>
                  <a:srgbClr val="000000">
                    <a:alpha val="100000"/>
                  </a:srgbClr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x11"/>
            <p:cNvSpPr/>
            <p:nvPr/>
          </p:nvSpPr>
          <p:spPr>
            <a:xfrm>
              <a:off x="5739911" y="3925518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Non-Plastid</a:t>
              </a:r>
              <a:endParaRPr lang="en-US" sz="3600" dirty="0">
                <a:solidFill>
                  <a:srgbClr val="000000">
                    <a:alpha val="100000"/>
                  </a:srgbClr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endParaRPr lang="en-US" sz="3600" dirty="0">
                <a:solidFill>
                  <a:srgbClr val="000000">
                    <a:alpha val="100000"/>
                  </a:srgbClr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320424" y="3591752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endParaRPr sz="3600" dirty="0">
                <a:solidFill>
                  <a:srgbClr val="000000">
                    <a:alpha val="100000"/>
                  </a:srgbClr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x13"/>
            <p:cNvSpPr/>
            <p:nvPr/>
          </p:nvSpPr>
          <p:spPr>
            <a:xfrm>
              <a:off x="6488099" y="6899897"/>
              <a:ext cx="101216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Mixotroph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35180" y="4404996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Heterotroph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617029" y="1557360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Autotroph</a:t>
              </a: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850338" y="1667787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endParaRPr sz="3600" dirty="0">
                <a:solidFill>
                  <a:srgbClr val="000000">
                    <a:alpha val="100000"/>
                  </a:srgbClr>
                </a:solidFill>
                <a:latin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9</cp:revision>
  <dcterms:created xsi:type="dcterms:W3CDTF">2017-02-13T16:18:36Z</dcterms:created>
  <dcterms:modified xsi:type="dcterms:W3CDTF">2025-07-29T20:02:25Z</dcterms:modified>
  <cp:category/>
</cp:coreProperties>
</file>