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>
        <p:scale>
          <a:sx n="100" d="100"/>
          <a:sy n="100" d="100"/>
        </p:scale>
        <p:origin x="2132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7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7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7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8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0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4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3612E-C667-4B87-BE21-CEDCDFE9BED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206C1A-F313-CEE3-C869-C00A5DE75E2C}"/>
              </a:ext>
            </a:extLst>
          </p:cNvPr>
          <p:cNvSpPr txBox="1"/>
          <p:nvPr/>
        </p:nvSpPr>
        <p:spPr>
          <a:xfrm>
            <a:off x="0" y="0"/>
            <a:ext cx="39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Figure 1</a:t>
            </a:r>
          </a:p>
        </p:txBody>
      </p:sp>
      <p:pic>
        <p:nvPicPr>
          <p:cNvPr id="21" name="Picture 20" descr="A diagram of different types of animals&#10;&#10;AI-generated content may be incorrect.">
            <a:extLst>
              <a:ext uri="{FF2B5EF4-FFF2-40B4-BE49-F238E27FC236}">
                <a16:creationId xmlns:a16="http://schemas.microsoft.com/office/drawing/2014/main" id="{C36C0284-D447-F9FB-E694-7C47F8F10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1" b="37055"/>
          <a:stretch>
            <a:fillRect/>
          </a:stretch>
        </p:blipFill>
        <p:spPr>
          <a:xfrm>
            <a:off x="0" y="4382497"/>
            <a:ext cx="6673684" cy="2693481"/>
          </a:xfrm>
          <a:prstGeom prst="rect">
            <a:avLst/>
          </a:prstGeom>
        </p:spPr>
      </p:pic>
      <p:pic>
        <p:nvPicPr>
          <p:cNvPr id="22" name="Picture 21" descr="A diagram of different colored circles&#10;&#10;AI-generated content may be incorrect.">
            <a:extLst>
              <a:ext uri="{FF2B5EF4-FFF2-40B4-BE49-F238E27FC236}">
                <a16:creationId xmlns:a16="http://schemas.microsoft.com/office/drawing/2014/main" id="{C894D78F-6181-D6F0-DAB5-22E6C92AD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14" y="909183"/>
            <a:ext cx="5041056" cy="283559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467697F-2E5E-352E-3A0F-AB5C620B5777}"/>
              </a:ext>
            </a:extLst>
          </p:cNvPr>
          <p:cNvGrpSpPr/>
          <p:nvPr/>
        </p:nvGrpSpPr>
        <p:grpSpPr>
          <a:xfrm>
            <a:off x="361261" y="9478820"/>
            <a:ext cx="6496739" cy="2632730"/>
            <a:chOff x="5695263" y="1054348"/>
            <a:chExt cx="6496739" cy="263273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A7D68DA-E30A-032C-B259-F0747069FEB6}"/>
                </a:ext>
              </a:extLst>
            </p:cNvPr>
            <p:cNvGrpSpPr/>
            <p:nvPr/>
          </p:nvGrpSpPr>
          <p:grpSpPr>
            <a:xfrm>
              <a:off x="5695263" y="1206498"/>
              <a:ext cx="6496739" cy="2480580"/>
              <a:chOff x="-20109" y="849517"/>
              <a:chExt cx="12532955" cy="5617183"/>
            </a:xfrm>
          </p:grpSpPr>
          <p:sp>
            <p:nvSpPr>
              <p:cNvPr id="40" name="Flowchart: Magnetic Disk 39">
                <a:extLst>
                  <a:ext uri="{FF2B5EF4-FFF2-40B4-BE49-F238E27FC236}">
                    <a16:creationId xmlns:a16="http://schemas.microsoft.com/office/drawing/2014/main" id="{34675186-AA7D-8A2F-45C5-133AF2B17E34}"/>
                  </a:ext>
                </a:extLst>
              </p:cNvPr>
              <p:cNvSpPr/>
              <p:nvPr/>
            </p:nvSpPr>
            <p:spPr>
              <a:xfrm>
                <a:off x="-20109" y="2051243"/>
                <a:ext cx="1529084" cy="2297733"/>
              </a:xfrm>
              <a:prstGeom prst="flowChartMagneticDisk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NCBI/JGI</a:t>
                </a:r>
              </a:p>
            </p:txBody>
          </p:sp>
          <p:sp>
            <p:nvSpPr>
              <p:cNvPr id="41" name="Flowchart: Process 40">
                <a:extLst>
                  <a:ext uri="{FF2B5EF4-FFF2-40B4-BE49-F238E27FC236}">
                    <a16:creationId xmlns:a16="http://schemas.microsoft.com/office/drawing/2014/main" id="{4ECF9B76-FAEE-8897-C533-A34ED3C7576C}"/>
                  </a:ext>
                </a:extLst>
              </p:cNvPr>
              <p:cNvSpPr/>
              <p:nvPr/>
            </p:nvSpPr>
            <p:spPr>
              <a:xfrm>
                <a:off x="1977784" y="1020436"/>
                <a:ext cx="1601166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HMMER</a:t>
                </a:r>
              </a:p>
            </p:txBody>
          </p:sp>
          <p:sp>
            <p:nvSpPr>
              <p:cNvPr id="42" name="Flowchart: Process 41">
                <a:extLst>
                  <a:ext uri="{FF2B5EF4-FFF2-40B4-BE49-F238E27FC236}">
                    <a16:creationId xmlns:a16="http://schemas.microsoft.com/office/drawing/2014/main" id="{BF7798F5-F097-6F29-D32F-D77EDF7EBA07}"/>
                  </a:ext>
                </a:extLst>
              </p:cNvPr>
              <p:cNvSpPr/>
              <p:nvPr/>
            </p:nvSpPr>
            <p:spPr>
              <a:xfrm>
                <a:off x="1950413" y="4418669"/>
                <a:ext cx="1601167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DIAMOND</a:t>
                </a:r>
              </a:p>
            </p:txBody>
          </p:sp>
          <p:sp>
            <p:nvSpPr>
              <p:cNvPr id="43" name="Flowchart: Process 42">
                <a:extLst>
                  <a:ext uri="{FF2B5EF4-FFF2-40B4-BE49-F238E27FC236}">
                    <a16:creationId xmlns:a16="http://schemas.microsoft.com/office/drawing/2014/main" id="{1341C71B-065B-7058-6707-9321DF8D7D33}"/>
                  </a:ext>
                </a:extLst>
              </p:cNvPr>
              <p:cNvSpPr/>
              <p:nvPr/>
            </p:nvSpPr>
            <p:spPr>
              <a:xfrm>
                <a:off x="4719307" y="1020434"/>
                <a:ext cx="1600073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ClustalO</a:t>
                </a:r>
                <a:endParaRPr lang="en-US" sz="1000" dirty="0"/>
              </a:p>
            </p:txBody>
          </p:sp>
          <p:sp>
            <p:nvSpPr>
              <p:cNvPr id="44" name="Flowchart: Data 43">
                <a:extLst>
                  <a:ext uri="{FF2B5EF4-FFF2-40B4-BE49-F238E27FC236}">
                    <a16:creationId xmlns:a16="http://schemas.microsoft.com/office/drawing/2014/main" id="{7D040B7C-016A-BD8F-CB17-D1CB9A5FA2F1}"/>
                  </a:ext>
                </a:extLst>
              </p:cNvPr>
              <p:cNvSpPr/>
              <p:nvPr/>
            </p:nvSpPr>
            <p:spPr>
              <a:xfrm>
                <a:off x="4218102" y="2760929"/>
                <a:ext cx="2533225" cy="780585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Dataframe</a:t>
                </a:r>
                <a:endParaRPr lang="en-US" sz="1000" dirty="0"/>
              </a:p>
            </p:txBody>
          </p:sp>
          <p:sp>
            <p:nvSpPr>
              <p:cNvPr id="45" name="Flowchart: Multidocument 44">
                <a:extLst>
                  <a:ext uri="{FF2B5EF4-FFF2-40B4-BE49-F238E27FC236}">
                    <a16:creationId xmlns:a16="http://schemas.microsoft.com/office/drawing/2014/main" id="{1F8FEAF2-331A-538A-2FC1-33BF5F5990AF}"/>
                  </a:ext>
                </a:extLst>
              </p:cNvPr>
              <p:cNvSpPr/>
              <p:nvPr/>
            </p:nvSpPr>
            <p:spPr>
              <a:xfrm>
                <a:off x="7337256" y="849517"/>
                <a:ext cx="1839951" cy="1193179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latin typeface="Sans Serif Collection" panose="020B0502040504020204" pitchFamily="34" charset="0"/>
                    <a:ea typeface="Sans Serif Collection" panose="020B0502040504020204" pitchFamily="34" charset="0"/>
                    <a:cs typeface="Sans Serif Collection" panose="020B0502040504020204" pitchFamily="34" charset="0"/>
                  </a:rPr>
                  <a:t>Phylo</a:t>
                </a:r>
                <a:r>
                  <a:rPr lang="en-US" sz="1000" dirty="0"/>
                  <a:t> Trees</a:t>
                </a:r>
              </a:p>
            </p:txBody>
          </p:sp>
          <p:sp>
            <p:nvSpPr>
              <p:cNvPr id="46" name="Flowchart: Multidocument 45">
                <a:extLst>
                  <a:ext uri="{FF2B5EF4-FFF2-40B4-BE49-F238E27FC236}">
                    <a16:creationId xmlns:a16="http://schemas.microsoft.com/office/drawing/2014/main" id="{6CD822A8-401A-8FB8-F8EC-D033C292DF42}"/>
                  </a:ext>
                </a:extLst>
              </p:cNvPr>
              <p:cNvSpPr/>
              <p:nvPr/>
            </p:nvSpPr>
            <p:spPr>
              <a:xfrm>
                <a:off x="7064409" y="4348974"/>
                <a:ext cx="2107581" cy="1201726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Graphs</a:t>
                </a:r>
              </a:p>
            </p:txBody>
          </p:sp>
          <p:sp>
            <p:nvSpPr>
              <p:cNvPr id="47" name="Flowchart: Alternate Process 46">
                <a:extLst>
                  <a:ext uri="{FF2B5EF4-FFF2-40B4-BE49-F238E27FC236}">
                    <a16:creationId xmlns:a16="http://schemas.microsoft.com/office/drawing/2014/main" id="{F9425095-24BD-D20F-28BA-B1D882B9C6D1}"/>
                  </a:ext>
                </a:extLst>
              </p:cNvPr>
              <p:cNvSpPr/>
              <p:nvPr/>
            </p:nvSpPr>
            <p:spPr>
              <a:xfrm>
                <a:off x="10028800" y="2668581"/>
                <a:ext cx="2484046" cy="1260088"/>
              </a:xfrm>
              <a:prstGeom prst="flowChartAlternateProcess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Results</a:t>
                </a:r>
              </a:p>
            </p:txBody>
          </p:sp>
          <p:sp>
            <p:nvSpPr>
              <p:cNvPr id="48" name="Flowchart: Off-page Connector 47">
                <a:extLst>
                  <a:ext uri="{FF2B5EF4-FFF2-40B4-BE49-F238E27FC236}">
                    <a16:creationId xmlns:a16="http://schemas.microsoft.com/office/drawing/2014/main" id="{717084FA-D9D9-5E1A-E02E-837EDB5BC6ED}"/>
                  </a:ext>
                </a:extLst>
              </p:cNvPr>
              <p:cNvSpPr/>
              <p:nvPr/>
            </p:nvSpPr>
            <p:spPr>
              <a:xfrm>
                <a:off x="4458402" y="4808961"/>
                <a:ext cx="2052622" cy="1657739"/>
              </a:xfrm>
              <a:prstGeom prst="flowChartOffpage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Primary</a:t>
                </a:r>
              </a:p>
              <a:p>
                <a:pPr algn="ctr"/>
                <a:r>
                  <a:rPr lang="en-US" sz="1000" dirty="0"/>
                  <a:t>Literature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BCA70A5-0A0F-F46C-F425-AC92D1C9782C}"/>
                  </a:ext>
                </a:extLst>
              </p:cNvPr>
              <p:cNvCxnSpPr>
                <a:cxnSpLocks/>
                <a:endCxn id="45" idx="2"/>
              </p:cNvCxnSpPr>
              <p:nvPr/>
            </p:nvCxnSpPr>
            <p:spPr>
              <a:xfrm flipV="1">
                <a:off x="8118199" y="1997511"/>
                <a:ext cx="11089" cy="235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B04B054-B340-AF3C-2F90-CCCF096DF001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 flipH="1">
                <a:off x="8118199" y="1997511"/>
                <a:ext cx="11089" cy="23514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Flowchart: Process 50">
                <a:extLst>
                  <a:ext uri="{FF2B5EF4-FFF2-40B4-BE49-F238E27FC236}">
                    <a16:creationId xmlns:a16="http://schemas.microsoft.com/office/drawing/2014/main" id="{A6AC0E4C-2750-77D5-3A6B-25F8549FCB39}"/>
                  </a:ext>
                </a:extLst>
              </p:cNvPr>
              <p:cNvSpPr/>
              <p:nvPr/>
            </p:nvSpPr>
            <p:spPr>
              <a:xfrm>
                <a:off x="2000320" y="2154828"/>
                <a:ext cx="1601166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BLAST</a:t>
                </a:r>
              </a:p>
            </p:txBody>
          </p:sp>
          <p:sp>
            <p:nvSpPr>
              <p:cNvPr id="52" name="Flowchart: Process 51">
                <a:extLst>
                  <a:ext uri="{FF2B5EF4-FFF2-40B4-BE49-F238E27FC236}">
                    <a16:creationId xmlns:a16="http://schemas.microsoft.com/office/drawing/2014/main" id="{D25B794B-5671-5B4C-9B20-3F86FA1307B7}"/>
                  </a:ext>
                </a:extLst>
              </p:cNvPr>
              <p:cNvSpPr/>
              <p:nvPr/>
            </p:nvSpPr>
            <p:spPr>
              <a:xfrm>
                <a:off x="1935991" y="3284278"/>
                <a:ext cx="1601166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BUSCO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BC0C38E-1A7D-AA0F-A054-A12980A5ED28}"/>
                  </a:ext>
                </a:extLst>
              </p:cNvPr>
              <p:cNvCxnSpPr>
                <a:cxnSpLocks/>
                <a:stCxn id="48" idx="0"/>
                <a:endCxn id="44" idx="4"/>
              </p:cNvCxnSpPr>
              <p:nvPr/>
            </p:nvCxnSpPr>
            <p:spPr>
              <a:xfrm flipV="1">
                <a:off x="5484714" y="3541514"/>
                <a:ext cx="0" cy="126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1089E357-8265-03EA-7D48-07B2AEE23A2A}"/>
                  </a:ext>
                </a:extLst>
              </p:cNvPr>
              <p:cNvCxnSpPr>
                <a:cxnSpLocks/>
                <a:stCxn id="40" idx="1"/>
                <a:endCxn id="45" idx="0"/>
              </p:cNvCxnSpPr>
              <p:nvPr/>
            </p:nvCxnSpPr>
            <p:spPr>
              <a:xfrm rot="5400000" flipH="1" flipV="1">
                <a:off x="3963262" y="-2369308"/>
                <a:ext cx="1201725" cy="7639381"/>
              </a:xfrm>
              <a:prstGeom prst="bentConnector3">
                <a:avLst>
                  <a:gd name="adj1" fmla="val 17705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D14BCD0-830C-5073-6339-519EDC13A5E8}"/>
                </a:ext>
              </a:extLst>
            </p:cNvPr>
            <p:cNvCxnSpPr>
              <a:cxnSpLocks/>
              <a:stCxn id="44" idx="1"/>
              <a:endCxn id="43" idx="2"/>
            </p:cNvCxnSpPr>
            <p:nvPr/>
          </p:nvCxnSpPr>
          <p:spPr>
            <a:xfrm flipV="1">
              <a:off x="8548812" y="1626689"/>
              <a:ext cx="17951" cy="42390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0C8CE10-759E-72B6-729B-23598F687769}"/>
                </a:ext>
              </a:extLst>
            </p:cNvPr>
            <p:cNvCxnSpPr>
              <a:stCxn id="42" idx="3"/>
              <a:endCxn id="44" idx="2"/>
            </p:cNvCxnSpPr>
            <p:nvPr/>
          </p:nvCxnSpPr>
          <p:spPr>
            <a:xfrm flipV="1">
              <a:off x="7546726" y="2222944"/>
              <a:ext cx="476822" cy="73206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5DBEBEEF-55B0-6537-4E32-342FF4EB1D42}"/>
                </a:ext>
              </a:extLst>
            </p:cNvPr>
            <p:cNvCxnSpPr>
              <a:stCxn id="52" idx="3"/>
              <a:endCxn id="44" idx="2"/>
            </p:cNvCxnSpPr>
            <p:nvPr/>
          </p:nvCxnSpPr>
          <p:spPr>
            <a:xfrm flipV="1">
              <a:off x="7539251" y="2222944"/>
              <a:ext cx="484299" cy="23111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D8F89770-A6CA-48D3-0AD9-85DEA6F02AC6}"/>
                </a:ext>
              </a:extLst>
            </p:cNvPr>
            <p:cNvCxnSpPr>
              <a:stCxn id="51" idx="3"/>
              <a:endCxn id="44" idx="2"/>
            </p:cNvCxnSpPr>
            <p:nvPr/>
          </p:nvCxnSpPr>
          <p:spPr>
            <a:xfrm>
              <a:off x="7572596" y="1955289"/>
              <a:ext cx="450952" cy="267657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7E993FD-CF0B-52CE-3F95-1D9B1DD2AA2B}"/>
                </a:ext>
              </a:extLst>
            </p:cNvPr>
            <p:cNvCxnSpPr>
              <a:stCxn id="41" idx="3"/>
              <a:endCxn id="44" idx="2"/>
            </p:cNvCxnSpPr>
            <p:nvPr/>
          </p:nvCxnSpPr>
          <p:spPr>
            <a:xfrm>
              <a:off x="7560914" y="1454335"/>
              <a:ext cx="462634" cy="768611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9B7593B4-A021-91F9-B1E9-8A7E009271FA}"/>
                </a:ext>
              </a:extLst>
            </p:cNvPr>
            <p:cNvCxnSpPr>
              <a:stCxn id="40" idx="4"/>
              <a:endCxn id="42" idx="1"/>
            </p:cNvCxnSpPr>
            <p:nvPr/>
          </p:nvCxnSpPr>
          <p:spPr>
            <a:xfrm>
              <a:off x="6487898" y="2244535"/>
              <a:ext cx="228829" cy="71047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C9CD41B-2A49-9ED8-AAA2-35EE2EF3D38A}"/>
                </a:ext>
              </a:extLst>
            </p:cNvPr>
            <p:cNvCxnSpPr>
              <a:stCxn id="40" idx="4"/>
              <a:endCxn id="52" idx="1"/>
            </p:cNvCxnSpPr>
            <p:nvPr/>
          </p:nvCxnSpPr>
          <p:spPr>
            <a:xfrm>
              <a:off x="6487898" y="2244535"/>
              <a:ext cx="221353" cy="20952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3C7FAA9E-1D2B-8233-682D-C4ADAD435598}"/>
                </a:ext>
              </a:extLst>
            </p:cNvPr>
            <p:cNvCxnSpPr>
              <a:stCxn id="40" idx="4"/>
              <a:endCxn id="51" idx="1"/>
            </p:cNvCxnSpPr>
            <p:nvPr/>
          </p:nvCxnSpPr>
          <p:spPr>
            <a:xfrm flipV="1">
              <a:off x="6487896" y="1955287"/>
              <a:ext cx="254700" cy="28924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5AE347D8-69F7-CE78-49B5-65C9F621A647}"/>
                </a:ext>
              </a:extLst>
            </p:cNvPr>
            <p:cNvCxnSpPr>
              <a:stCxn id="40" idx="4"/>
              <a:endCxn id="41" idx="1"/>
            </p:cNvCxnSpPr>
            <p:nvPr/>
          </p:nvCxnSpPr>
          <p:spPr>
            <a:xfrm flipV="1">
              <a:off x="6487896" y="1454333"/>
              <a:ext cx="243018" cy="79020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7E2CEDC6-676D-48CA-3430-341E507B5EBF}"/>
                </a:ext>
              </a:extLst>
            </p:cNvPr>
            <p:cNvCxnSpPr>
              <a:stCxn id="41" idx="0"/>
              <a:endCxn id="43" idx="0"/>
            </p:cNvCxnSpPr>
            <p:nvPr/>
          </p:nvCxnSpPr>
          <p:spPr>
            <a:xfrm rot="5400000" flipH="1" flipV="1">
              <a:off x="7856339" y="571556"/>
              <a:ext cx="1" cy="1420847"/>
            </a:xfrm>
            <a:prstGeom prst="bentConnector3">
              <a:avLst>
                <a:gd name="adj1" fmla="val 228601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9E88412-35D3-3D15-F64C-B06267EB556B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 flipV="1">
              <a:off x="9074074" y="1469956"/>
              <a:ext cx="435045" cy="75298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0E478BDF-87A9-C42D-5164-EAACBED7C545}"/>
                </a:ext>
              </a:extLst>
            </p:cNvPr>
            <p:cNvCxnSpPr>
              <a:stCxn id="44" idx="5"/>
              <a:endCxn id="46" idx="1"/>
            </p:cNvCxnSpPr>
            <p:nvPr/>
          </p:nvCxnSpPr>
          <p:spPr>
            <a:xfrm>
              <a:off x="9074072" y="2222946"/>
              <a:ext cx="293608" cy="79427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D110D3D7-1E6F-7D7A-7BBC-F54C0DDA6C10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 flipV="1">
              <a:off x="10460192" y="2288038"/>
              <a:ext cx="444147" cy="72918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2509E676-2A43-A966-322D-97E167474BCD}"/>
                </a:ext>
              </a:extLst>
            </p:cNvPr>
            <p:cNvCxnSpPr>
              <a:stCxn id="45" idx="3"/>
              <a:endCxn id="47" idx="1"/>
            </p:cNvCxnSpPr>
            <p:nvPr/>
          </p:nvCxnSpPr>
          <p:spPr>
            <a:xfrm>
              <a:off x="10462897" y="1469956"/>
              <a:ext cx="441442" cy="81808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4EE246C7-6DAD-1694-6505-BD651E31D3D5}"/>
                </a:ext>
              </a:extLst>
            </p:cNvPr>
            <p:cNvCxnSpPr>
              <a:stCxn id="51" idx="3"/>
            </p:cNvCxnSpPr>
            <p:nvPr/>
          </p:nvCxnSpPr>
          <p:spPr>
            <a:xfrm flipV="1">
              <a:off x="7572598" y="1054348"/>
              <a:ext cx="392987" cy="900941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D5429AC-2DA8-FEB6-655A-8C9D62AB42F2}"/>
              </a:ext>
            </a:extLst>
          </p:cNvPr>
          <p:cNvSpPr txBox="1"/>
          <p:nvPr/>
        </p:nvSpPr>
        <p:spPr>
          <a:xfrm>
            <a:off x="347730" y="919019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F03028-D336-1AA6-C6D8-6326DD2DAF04}"/>
              </a:ext>
            </a:extLst>
          </p:cNvPr>
          <p:cNvSpPr txBox="1"/>
          <p:nvPr/>
        </p:nvSpPr>
        <p:spPr>
          <a:xfrm>
            <a:off x="347730" y="4299269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05370B-AC90-F4D2-CD55-86C8D03746B2}"/>
              </a:ext>
            </a:extLst>
          </p:cNvPr>
          <p:cNvSpPr txBox="1"/>
          <p:nvPr/>
        </p:nvSpPr>
        <p:spPr>
          <a:xfrm>
            <a:off x="347730" y="8775883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</a:t>
            </a:r>
          </a:p>
        </p:txBody>
      </p:sp>
    </p:spTree>
    <p:extLst>
      <p:ext uri="{BB962C8B-B14F-4D97-AF65-F5344CB8AC3E}">
        <p14:creationId xmlns:p14="http://schemas.microsoft.com/office/powerpoint/2010/main" val="259366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F6F215-B40A-8E48-8E6C-FE468E24232C}"/>
              </a:ext>
            </a:extLst>
          </p:cNvPr>
          <p:cNvGrpSpPr/>
          <p:nvPr/>
        </p:nvGrpSpPr>
        <p:grpSpPr>
          <a:xfrm>
            <a:off x="16196" y="1134894"/>
            <a:ext cx="6841805" cy="2589461"/>
            <a:chOff x="2221456" y="1689706"/>
            <a:chExt cx="7822135" cy="31568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18DC44-A06B-B7B0-32B7-4698205B6C60}"/>
                </a:ext>
              </a:extLst>
            </p:cNvPr>
            <p:cNvGrpSpPr/>
            <p:nvPr/>
          </p:nvGrpSpPr>
          <p:grpSpPr>
            <a:xfrm>
              <a:off x="2221456" y="1689706"/>
              <a:ext cx="7822135" cy="3156845"/>
              <a:chOff x="205240" y="2797186"/>
              <a:chExt cx="11615412" cy="406081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5DACE83-7B1B-0FB5-9DDE-2B09E16F5B68}"/>
                  </a:ext>
                </a:extLst>
              </p:cNvPr>
              <p:cNvSpPr/>
              <p:nvPr/>
            </p:nvSpPr>
            <p:spPr>
              <a:xfrm>
                <a:off x="205240" y="4610438"/>
                <a:ext cx="1281715" cy="921835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i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LECA</a:t>
                </a:r>
                <a:endParaRPr lang="en-US" sz="500" b="1" i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383B572-47F6-3577-8328-94A3DEF014DA}"/>
                  </a:ext>
                </a:extLst>
              </p:cNvPr>
              <p:cNvSpPr/>
              <p:nvPr/>
            </p:nvSpPr>
            <p:spPr>
              <a:xfrm>
                <a:off x="2661566" y="3284714"/>
                <a:ext cx="1854125" cy="921835"/>
              </a:xfrm>
              <a:prstGeom prst="ellipse">
                <a:avLst/>
              </a:prstGeom>
              <a:solidFill>
                <a:srgbClr val="29B95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Archaeplastida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2060349-AD15-19A7-F957-08409E41E33E}"/>
                  </a:ext>
                </a:extLst>
              </p:cNvPr>
              <p:cNvSpPr/>
              <p:nvPr/>
            </p:nvSpPr>
            <p:spPr>
              <a:xfrm>
                <a:off x="2661567" y="4610439"/>
                <a:ext cx="1854125" cy="9218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SAR</a:t>
                </a:r>
                <a:endParaRPr lang="en-US" sz="12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A7AA5BC-494B-39A8-2677-16C15DCFD528}"/>
                  </a:ext>
                </a:extLst>
              </p:cNvPr>
              <p:cNvSpPr/>
              <p:nvPr/>
            </p:nvSpPr>
            <p:spPr>
              <a:xfrm>
                <a:off x="2661567" y="5936165"/>
                <a:ext cx="1854125" cy="92183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Excavates</a:t>
                </a:r>
                <a:endParaRPr lang="en-US" sz="6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BE3839C-5CB2-9369-A61F-7237BFC27056}"/>
                  </a:ext>
                </a:extLst>
              </p:cNvPr>
              <p:cNvSpPr/>
              <p:nvPr/>
            </p:nvSpPr>
            <p:spPr>
              <a:xfrm>
                <a:off x="8372605" y="4839627"/>
                <a:ext cx="1459056" cy="431181"/>
              </a:xfrm>
              <a:prstGeom prst="ellipse">
                <a:avLst/>
              </a:prstGeom>
              <a:solidFill>
                <a:srgbClr val="F7DC8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Alveolata</a:t>
                </a:r>
                <a:endParaRPr lang="en-US" sz="5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6513AA-E349-9435-5873-61BBA6998E93}"/>
                  </a:ext>
                </a:extLst>
              </p:cNvPr>
              <p:cNvSpPr/>
              <p:nvPr/>
            </p:nvSpPr>
            <p:spPr>
              <a:xfrm>
                <a:off x="5186160" y="2797186"/>
                <a:ext cx="1390185" cy="431181"/>
              </a:xfrm>
              <a:prstGeom prst="ellipse">
                <a:avLst/>
              </a:prstGeom>
              <a:solidFill>
                <a:srgbClr val="B3888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Rhodophyta</a:t>
                </a:r>
                <a:endParaRPr lang="en-US" sz="5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EBC220C-AB99-DF58-ED6E-9C4F7D40DA51}"/>
                  </a:ext>
                </a:extLst>
              </p:cNvPr>
              <p:cNvSpPr/>
              <p:nvPr/>
            </p:nvSpPr>
            <p:spPr>
              <a:xfrm>
                <a:off x="5186160" y="3406831"/>
                <a:ext cx="1390185" cy="431181"/>
              </a:xfrm>
              <a:prstGeom prst="ellipse">
                <a:avLst/>
              </a:prstGeom>
              <a:solidFill>
                <a:srgbClr val="A8AA8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Chlorophyta</a:t>
                </a:r>
                <a:endParaRPr lang="en-US" sz="5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4225CFE-BF57-A7E0-673D-45AF6BED78D4}"/>
                  </a:ext>
                </a:extLst>
              </p:cNvPr>
              <p:cNvSpPr/>
              <p:nvPr/>
            </p:nvSpPr>
            <p:spPr>
              <a:xfrm>
                <a:off x="5186160" y="4016476"/>
                <a:ext cx="1390185" cy="431181"/>
              </a:xfrm>
              <a:prstGeom prst="ellipse">
                <a:avLst/>
              </a:prstGeom>
              <a:solidFill>
                <a:srgbClr val="B3C2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Streptophyta</a:t>
                </a:r>
                <a:endParaRPr lang="en-US" sz="500" b="1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B9C327E4-99F4-8A1A-56DF-ED81819F800E}"/>
                  </a:ext>
                </a:extLst>
              </p:cNvPr>
              <p:cNvCxnSpPr>
                <a:cxnSpLocks/>
                <a:stCxn id="16" idx="6"/>
                <a:endCxn id="20" idx="2"/>
              </p:cNvCxnSpPr>
              <p:nvPr/>
            </p:nvCxnSpPr>
            <p:spPr>
              <a:xfrm flipV="1">
                <a:off x="4515691" y="3012777"/>
                <a:ext cx="670469" cy="732855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428663A0-AD24-4B05-3BF3-27F215D4450B}"/>
                  </a:ext>
                </a:extLst>
              </p:cNvPr>
              <p:cNvCxnSpPr>
                <a:cxnSpLocks/>
                <a:stCxn id="16" idx="6"/>
              </p:cNvCxnSpPr>
              <p:nvPr/>
            </p:nvCxnSpPr>
            <p:spPr>
              <a:xfrm flipV="1">
                <a:off x="4515691" y="3622423"/>
                <a:ext cx="670470" cy="123209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A2DE75A-AC62-2145-2E38-56177F1F7515}"/>
                  </a:ext>
                </a:extLst>
              </p:cNvPr>
              <p:cNvCxnSpPr>
                <a:cxnSpLocks/>
                <a:stCxn id="16" idx="6"/>
              </p:cNvCxnSpPr>
              <p:nvPr/>
            </p:nvCxnSpPr>
            <p:spPr>
              <a:xfrm>
                <a:off x="4515691" y="3745632"/>
                <a:ext cx="670470" cy="486435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2F32569-8C3C-1AF9-B6B1-787FCBD747B4}"/>
                  </a:ext>
                </a:extLst>
              </p:cNvPr>
              <p:cNvSpPr/>
              <p:nvPr/>
            </p:nvSpPr>
            <p:spPr>
              <a:xfrm>
                <a:off x="8372605" y="5425066"/>
                <a:ext cx="1459056" cy="431181"/>
              </a:xfrm>
              <a:prstGeom prst="ellipse">
                <a:avLst/>
              </a:prstGeom>
              <a:solidFill>
                <a:srgbClr val="9780A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Rhizaria</a:t>
                </a:r>
                <a:endParaRPr lang="en-US" sz="5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61BD629-588E-6AA5-D7EC-B76FC8A12DA6}"/>
                  </a:ext>
                </a:extLst>
              </p:cNvPr>
              <p:cNvSpPr/>
              <p:nvPr/>
            </p:nvSpPr>
            <p:spPr>
              <a:xfrm>
                <a:off x="8345107" y="4253688"/>
                <a:ext cx="1500302" cy="431180"/>
              </a:xfrm>
              <a:prstGeom prst="ellipse">
                <a:avLst/>
              </a:prstGeom>
              <a:solidFill>
                <a:srgbClr val="AB908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Stramenopiles</a:t>
                </a:r>
                <a:endParaRPr lang="en-US" sz="5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AE994FF-D39E-BECF-E939-563D98347CCE}"/>
                  </a:ext>
                </a:extLst>
              </p:cNvPr>
              <p:cNvSpPr/>
              <p:nvPr/>
            </p:nvSpPr>
            <p:spPr>
              <a:xfrm>
                <a:off x="5186160" y="6426819"/>
                <a:ext cx="1390185" cy="431181"/>
              </a:xfrm>
              <a:prstGeom prst="ellipse">
                <a:avLst/>
              </a:prstGeom>
              <a:solidFill>
                <a:srgbClr val="8B82B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Metamonada</a:t>
                </a:r>
                <a:endParaRPr lang="en-US" sz="5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8EF37E3-BB8D-CA19-681B-09133F090E5F}"/>
                  </a:ext>
                </a:extLst>
              </p:cNvPr>
              <p:cNvSpPr/>
              <p:nvPr/>
            </p:nvSpPr>
            <p:spPr>
              <a:xfrm>
                <a:off x="5186160" y="5811054"/>
                <a:ext cx="1390185" cy="431181"/>
              </a:xfrm>
              <a:prstGeom prst="ellipse">
                <a:avLst/>
              </a:prstGeom>
              <a:solidFill>
                <a:srgbClr val="C9C0F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Discoba</a:t>
                </a:r>
                <a:endParaRPr lang="en-US" sz="500" b="1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D5579CB8-690F-FEB0-DBA2-E611359C00AD}"/>
                  </a:ext>
                </a:extLst>
              </p:cNvPr>
              <p:cNvCxnSpPr>
                <a:cxnSpLocks/>
                <a:stCxn id="15" idx="6"/>
                <a:endCxn id="16" idx="2"/>
              </p:cNvCxnSpPr>
              <p:nvPr/>
            </p:nvCxnSpPr>
            <p:spPr>
              <a:xfrm flipV="1">
                <a:off x="1486955" y="3745632"/>
                <a:ext cx="1174611" cy="13257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B27F79C3-C38E-576F-C4C3-87E526B8CFAC}"/>
                  </a:ext>
                </a:extLst>
              </p:cNvPr>
              <p:cNvCxnSpPr>
                <a:cxnSpLocks/>
                <a:stCxn id="15" idx="6"/>
                <a:endCxn id="18" idx="2"/>
              </p:cNvCxnSpPr>
              <p:nvPr/>
            </p:nvCxnSpPr>
            <p:spPr>
              <a:xfrm>
                <a:off x="1486955" y="5071356"/>
                <a:ext cx="1174613" cy="132572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FD8A198F-BDE1-71CE-B883-88B5FF59BE35}"/>
                  </a:ext>
                </a:extLst>
              </p:cNvPr>
              <p:cNvCxnSpPr>
                <a:cxnSpLocks/>
                <a:stCxn id="15" idx="6"/>
                <a:endCxn id="17" idx="2"/>
              </p:cNvCxnSpPr>
              <p:nvPr/>
            </p:nvCxnSpPr>
            <p:spPr>
              <a:xfrm>
                <a:off x="1486955" y="5071356"/>
                <a:ext cx="1174613" cy="2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or: Elbow 32">
                <a:extLst>
                  <a:ext uri="{FF2B5EF4-FFF2-40B4-BE49-F238E27FC236}">
                    <a16:creationId xmlns:a16="http://schemas.microsoft.com/office/drawing/2014/main" id="{4253D5F3-EF80-8A69-4826-06876DEC0DA6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V="1">
                <a:off x="4515693" y="6026644"/>
                <a:ext cx="670469" cy="370439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60E0DA9F-DF56-382E-BD65-086518E7BAC2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>
                <a:off x="4515693" y="6397083"/>
                <a:ext cx="670469" cy="245327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1875880-AE99-60E6-B8B0-ACADA40CC2F6}"/>
                  </a:ext>
                </a:extLst>
              </p:cNvPr>
              <p:cNvCxnSpPr>
                <a:cxnSpLocks/>
                <a:stCxn id="17" idx="6"/>
                <a:endCxn id="19" idx="2"/>
              </p:cNvCxnSpPr>
              <p:nvPr/>
            </p:nvCxnSpPr>
            <p:spPr>
              <a:xfrm flipV="1">
                <a:off x="4515693" y="5055218"/>
                <a:ext cx="3856912" cy="161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805B4670-8669-954C-77EE-F0E9F1ADB3FB}"/>
                  </a:ext>
                </a:extLst>
              </p:cNvPr>
              <p:cNvCxnSpPr>
                <a:cxnSpLocks/>
                <a:stCxn id="17" idx="6"/>
                <a:endCxn id="27" idx="2"/>
              </p:cNvCxnSpPr>
              <p:nvPr/>
            </p:nvCxnSpPr>
            <p:spPr>
              <a:xfrm flipV="1">
                <a:off x="4515693" y="4469279"/>
                <a:ext cx="3829414" cy="602079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D4D5FC4F-4380-DDB7-5F92-36107409BD1F}"/>
                  </a:ext>
                </a:extLst>
              </p:cNvPr>
              <p:cNvCxnSpPr>
                <a:cxnSpLocks/>
                <a:stCxn id="17" idx="6"/>
                <a:endCxn id="26" idx="2"/>
              </p:cNvCxnSpPr>
              <p:nvPr/>
            </p:nvCxnSpPr>
            <p:spPr>
              <a:xfrm>
                <a:off x="4515693" y="5071358"/>
                <a:ext cx="3856912" cy="569299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73669C4-B9E5-07FB-A505-02A23F032EDB}"/>
                  </a:ext>
                </a:extLst>
              </p:cNvPr>
              <p:cNvSpPr txBox="1"/>
              <p:nvPr/>
            </p:nvSpPr>
            <p:spPr>
              <a:xfrm>
                <a:off x="10306600" y="3744091"/>
                <a:ext cx="1486554" cy="345050"/>
              </a:xfrm>
              <a:prstGeom prst="plaque">
                <a:avLst/>
              </a:prstGeom>
              <a:solidFill>
                <a:srgbClr val="586D3D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>
                    <a:cs typeface="Times New Roman" panose="02020603050405020304" pitchFamily="18" charset="0"/>
                  </a:rPr>
                  <a:t>TORC1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CE48FEB-EF6B-C23A-2CFF-46820CA22BF2}"/>
                  </a:ext>
                </a:extLst>
              </p:cNvPr>
              <p:cNvSpPr txBox="1"/>
              <p:nvPr/>
            </p:nvSpPr>
            <p:spPr>
              <a:xfrm>
                <a:off x="10306600" y="4056057"/>
                <a:ext cx="1486554" cy="345050"/>
              </a:xfrm>
              <a:prstGeom prst="plaque">
                <a:avLst/>
              </a:prstGeom>
              <a:solidFill>
                <a:srgbClr val="DACC3E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>
                    <a:cs typeface="Times New Roman" panose="02020603050405020304" pitchFamily="18" charset="0"/>
                  </a:rPr>
                  <a:t>TORC1 &amp; TORC2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468DCB-4CE1-DA18-935B-06405138ED31}"/>
                  </a:ext>
                </a:extLst>
              </p:cNvPr>
              <p:cNvSpPr txBox="1"/>
              <p:nvPr/>
            </p:nvSpPr>
            <p:spPr>
              <a:xfrm>
                <a:off x="10306600" y="5687314"/>
                <a:ext cx="1486554" cy="345050"/>
              </a:xfrm>
              <a:prstGeom prst="plaque">
                <a:avLst/>
              </a:prstGeom>
              <a:solidFill>
                <a:srgbClr val="DACC3E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>
                    <a:cs typeface="Times New Roman" panose="02020603050405020304" pitchFamily="18" charset="0"/>
                  </a:rPr>
                  <a:t>TORC1 &amp; TORC2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B7B5116-123B-021D-7FC0-00950BFF8AB4}"/>
                  </a:ext>
                </a:extLst>
              </p:cNvPr>
              <p:cNvSpPr txBox="1"/>
              <p:nvPr/>
            </p:nvSpPr>
            <p:spPr>
              <a:xfrm>
                <a:off x="10334098" y="4510987"/>
                <a:ext cx="1486554" cy="345050"/>
              </a:xfrm>
              <a:prstGeom prst="plaque">
                <a:avLst/>
              </a:prstGeom>
              <a:solidFill>
                <a:srgbClr val="586D3D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>
                    <a:cs typeface="Times New Roman" panose="02020603050405020304" pitchFamily="18" charset="0"/>
                  </a:rPr>
                  <a:t>TORC1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6E73AB4-1E15-B489-1B53-F39A0768A265}"/>
                  </a:ext>
                </a:extLst>
              </p:cNvPr>
              <p:cNvSpPr txBox="1"/>
              <p:nvPr/>
            </p:nvSpPr>
            <p:spPr>
              <a:xfrm>
                <a:off x="10334098" y="4816003"/>
                <a:ext cx="1486554" cy="345050"/>
              </a:xfrm>
              <a:prstGeom prst="plaque">
                <a:avLst/>
              </a:prstGeom>
              <a:solidFill>
                <a:srgbClr val="DACC3E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>
                    <a:cs typeface="Times New Roman" panose="02020603050405020304" pitchFamily="18" charset="0"/>
                  </a:rPr>
                  <a:t>TORC1 &amp; TORC2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3C101C0-D6A7-4C81-0079-75BC6FAF75B1}"/>
                  </a:ext>
                </a:extLst>
              </p:cNvPr>
              <p:cNvSpPr txBox="1"/>
              <p:nvPr/>
            </p:nvSpPr>
            <p:spPr>
              <a:xfrm>
                <a:off x="10334098" y="5176842"/>
                <a:ext cx="1486554" cy="345050"/>
              </a:xfrm>
              <a:prstGeom prst="plaque">
                <a:avLst/>
              </a:prstGeom>
              <a:solidFill>
                <a:srgbClr val="BCA46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>
                    <a:cs typeface="Times New Roman" panose="02020603050405020304" pitchFamily="18" charset="0"/>
                  </a:rPr>
                  <a:t>TORC2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A1521A-099F-3FB7-FB0D-4ACB2AF265FD}"/>
                  </a:ext>
                </a:extLst>
              </p:cNvPr>
              <p:cNvSpPr txBox="1"/>
              <p:nvPr/>
            </p:nvSpPr>
            <p:spPr>
              <a:xfrm>
                <a:off x="6968668" y="3493605"/>
                <a:ext cx="1486554" cy="345050"/>
              </a:xfrm>
              <a:prstGeom prst="plaque">
                <a:avLst/>
              </a:prstGeom>
              <a:solidFill>
                <a:srgbClr val="586D3D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>
                    <a:cs typeface="Times New Roman" panose="02020603050405020304" pitchFamily="18" charset="0"/>
                  </a:rPr>
                  <a:t>TORC1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19A3FC-2697-2E33-746A-9D0E0271EEEF}"/>
                  </a:ext>
                </a:extLst>
              </p:cNvPr>
              <p:cNvSpPr txBox="1"/>
              <p:nvPr/>
            </p:nvSpPr>
            <p:spPr>
              <a:xfrm>
                <a:off x="6968668" y="6195161"/>
                <a:ext cx="1486554" cy="345050"/>
              </a:xfrm>
              <a:prstGeom prst="plaque">
                <a:avLst/>
              </a:prstGeom>
              <a:solidFill>
                <a:srgbClr val="DACC3E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>
                    <a:cs typeface="Times New Roman" panose="02020603050405020304" pitchFamily="18" charset="0"/>
                  </a:rPr>
                  <a:t>TORC1 &amp; TORC2</a:t>
                </a:r>
              </a:p>
            </p:txBody>
          </p: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3F506219-C864-C25D-C495-62746E63A34C}"/>
                  </a:ext>
                </a:extLst>
              </p:cNvPr>
              <p:cNvCxnSpPr/>
              <p:nvPr/>
            </p:nvCxnSpPr>
            <p:spPr>
              <a:xfrm>
                <a:off x="6576346" y="6026644"/>
                <a:ext cx="392322" cy="33779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479964FF-5144-B44A-E7DB-12CE08400F63}"/>
                  </a:ext>
                </a:extLst>
              </p:cNvPr>
              <p:cNvCxnSpPr/>
              <p:nvPr/>
            </p:nvCxnSpPr>
            <p:spPr>
              <a:xfrm flipV="1">
                <a:off x="6576346" y="6364438"/>
                <a:ext cx="392322" cy="27797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25680596-8994-531E-F5D2-05682215E671}"/>
                </a:ext>
              </a:extLst>
            </p:cNvPr>
            <p:cNvCxnSpPr>
              <a:stCxn id="20" idx="6"/>
              <a:endCxn id="44" idx="1"/>
            </p:cNvCxnSpPr>
            <p:nvPr/>
          </p:nvCxnSpPr>
          <p:spPr>
            <a:xfrm>
              <a:off x="6511931" y="1857305"/>
              <a:ext cx="264202" cy="50791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50827EB1-FDFF-D84E-8F5B-1DFA8C949BDC}"/>
                </a:ext>
              </a:extLst>
            </p:cNvPr>
            <p:cNvCxnSpPr>
              <a:cxnSpLocks/>
              <a:stCxn id="21" idx="6"/>
              <a:endCxn id="44" idx="1"/>
            </p:cNvCxnSpPr>
            <p:nvPr/>
          </p:nvCxnSpPr>
          <p:spPr>
            <a:xfrm>
              <a:off x="6511931" y="2331238"/>
              <a:ext cx="264202" cy="3397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7404018E-26C4-CAA5-31C5-B936D7AF2FC8}"/>
                </a:ext>
              </a:extLst>
            </p:cNvPr>
            <p:cNvCxnSpPr>
              <a:cxnSpLocks/>
              <a:stCxn id="22" idx="6"/>
              <a:endCxn id="44" idx="1"/>
            </p:cNvCxnSpPr>
            <p:nvPr/>
          </p:nvCxnSpPr>
          <p:spPr>
            <a:xfrm flipV="1">
              <a:off x="6511931" y="2365216"/>
              <a:ext cx="264202" cy="43995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4E504F46-0E55-DEB4-0D37-40FD63C73D24}"/>
                </a:ext>
              </a:extLst>
            </p:cNvPr>
            <p:cNvCxnSpPr>
              <a:cxnSpLocks/>
              <a:stCxn id="26" idx="6"/>
              <a:endCxn id="40" idx="1"/>
            </p:cNvCxnSpPr>
            <p:nvPr/>
          </p:nvCxnSpPr>
          <p:spPr>
            <a:xfrm>
              <a:off x="8704150" y="3900198"/>
              <a:ext cx="319837" cy="17039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C9EAB490-B3AC-0815-2504-CC3622F50228}"/>
                </a:ext>
              </a:extLst>
            </p:cNvPr>
            <p:cNvCxnSpPr>
              <a:cxnSpLocks/>
              <a:stCxn id="27" idx="6"/>
              <a:endCxn id="38" idx="1"/>
            </p:cNvCxnSpPr>
            <p:nvPr/>
          </p:nvCxnSpPr>
          <p:spPr>
            <a:xfrm flipV="1">
              <a:off x="8713408" y="2559942"/>
              <a:ext cx="310579" cy="42963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C5E90FC1-B18A-FB86-CAE9-CCA0D160AD07}"/>
                </a:ext>
              </a:extLst>
            </p:cNvPr>
            <p:cNvCxnSpPr>
              <a:cxnSpLocks/>
              <a:stCxn id="27" idx="6"/>
              <a:endCxn id="39" idx="1"/>
            </p:cNvCxnSpPr>
            <p:nvPr/>
          </p:nvCxnSpPr>
          <p:spPr>
            <a:xfrm flipV="1">
              <a:off x="8713408" y="2802462"/>
              <a:ext cx="310579" cy="18711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A14C61C0-3080-3928-F032-CB5DD7C780E4}"/>
                </a:ext>
              </a:extLst>
            </p:cNvPr>
            <p:cNvCxnSpPr>
              <a:cxnSpLocks/>
              <a:stCxn id="19" idx="6"/>
              <a:endCxn id="41" idx="1"/>
            </p:cNvCxnSpPr>
            <p:nvPr/>
          </p:nvCxnSpPr>
          <p:spPr>
            <a:xfrm flipV="1">
              <a:off x="8704150" y="3156121"/>
              <a:ext cx="338355" cy="28896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168DADA8-D901-95D9-6F5D-05CA572909E1}"/>
                </a:ext>
              </a:extLst>
            </p:cNvPr>
            <p:cNvCxnSpPr>
              <a:cxnSpLocks/>
              <a:stCxn id="19" idx="6"/>
              <a:endCxn id="42" idx="1"/>
            </p:cNvCxnSpPr>
            <p:nvPr/>
          </p:nvCxnSpPr>
          <p:spPr>
            <a:xfrm flipV="1">
              <a:off x="8704150" y="3393238"/>
              <a:ext cx="338355" cy="5184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A849BC2B-D21A-7761-E0CA-9A1AB219A9CC}"/>
                </a:ext>
              </a:extLst>
            </p:cNvPr>
            <p:cNvCxnSpPr>
              <a:cxnSpLocks/>
              <a:stCxn id="19" idx="6"/>
              <a:endCxn id="43" idx="1"/>
            </p:cNvCxnSpPr>
            <p:nvPr/>
          </p:nvCxnSpPr>
          <p:spPr>
            <a:xfrm>
              <a:off x="8704150" y="3445082"/>
              <a:ext cx="338355" cy="22866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8048B3D-4343-6AA9-4978-15F092FEA626}"/>
              </a:ext>
            </a:extLst>
          </p:cNvPr>
          <p:cNvSpPr txBox="1"/>
          <p:nvPr/>
        </p:nvSpPr>
        <p:spPr>
          <a:xfrm>
            <a:off x="-47698" y="-51643"/>
            <a:ext cx="208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Figure 5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702E5F04-6DCB-9BB6-7A3E-277CB6CB7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8375" y="7554999"/>
            <a:ext cx="3048000" cy="22860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9EEF29F-B237-E2CB-B814-C64838D4D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375" y="4910812"/>
            <a:ext cx="3048000" cy="2286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34B7C881-9AD9-ECBE-2DC6-5B4B9CA43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0463" y="7558182"/>
            <a:ext cx="3048000" cy="2286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2F7870F3-725D-D9B8-E762-B25A86849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0463" y="4913995"/>
            <a:ext cx="3048000" cy="2286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E22388DF-ED79-9B28-CF0D-11905DD946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047" y="4917178"/>
            <a:ext cx="3048000" cy="22860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D24C8F19-44CA-D278-56C4-C8FD6F974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527" y="7546914"/>
            <a:ext cx="3048000" cy="2286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19776F6-5BBC-3724-53E6-FCBAFC266874}"/>
              </a:ext>
            </a:extLst>
          </p:cNvPr>
          <p:cNvSpPr txBox="1"/>
          <p:nvPr/>
        </p:nvSpPr>
        <p:spPr>
          <a:xfrm>
            <a:off x="88495" y="902719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57D60C-9129-0FEE-F0E6-7B3A5CD29B39}"/>
              </a:ext>
            </a:extLst>
          </p:cNvPr>
          <p:cNvSpPr txBox="1"/>
          <p:nvPr/>
        </p:nvSpPr>
        <p:spPr>
          <a:xfrm>
            <a:off x="88495" y="4388776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93899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BF20-16B8-ACBD-D57A-D93C3DB3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DCDE-DEE7-DAE8-0029-3EE3C9B8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15DB-3907-46F3-E238-4083866D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1539-9BC4-1D9F-49F5-FC627623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6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B40D-48F4-158A-F8BC-4473868D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976F-6814-AC0E-768F-1728F825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5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62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Sans Serif Collection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Johnson</dc:creator>
  <cp:lastModifiedBy>Kyle Johnson</cp:lastModifiedBy>
  <cp:revision>2</cp:revision>
  <dcterms:created xsi:type="dcterms:W3CDTF">2025-07-22T19:41:26Z</dcterms:created>
  <dcterms:modified xsi:type="dcterms:W3CDTF">2025-07-24T18:46:03Z</dcterms:modified>
</cp:coreProperties>
</file>