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480812" y="7178495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59294" y="711385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59294" y="704921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759294" y="698456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645367" y="6919925"/>
              <a:ext cx="1392408" cy="0"/>
            </a:xfrm>
            <a:custGeom>
              <a:avLst/>
              <a:pathLst>
                <a:path w="1392408" h="0">
                  <a:moveTo>
                    <a:pt x="0" y="0"/>
                  </a:moveTo>
                  <a:lnTo>
                    <a:pt x="13924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759294" y="685528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759294" y="679064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480812" y="6725997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759294" y="666135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759294" y="659671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45367" y="6532070"/>
              <a:ext cx="1392408" cy="0"/>
            </a:xfrm>
            <a:custGeom>
              <a:avLst/>
              <a:pathLst>
                <a:path w="1392408" h="0">
                  <a:moveTo>
                    <a:pt x="0" y="0"/>
                  </a:moveTo>
                  <a:lnTo>
                    <a:pt x="13924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759294" y="646742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759294" y="640278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759294" y="633814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759294" y="627349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759294" y="620885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759294" y="614421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02330" y="6079572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02330" y="6014929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759294" y="595028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759294" y="588564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759294" y="582100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9294" y="575635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59294" y="569171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759294" y="562707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759294" y="556243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759294" y="549778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59294" y="543314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59294" y="536850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480812" y="5303862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480812" y="523921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759294" y="517457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59294" y="510993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480812" y="5045292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480812" y="498064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759294" y="491600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759294" y="485136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80812" y="4786722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80812" y="472207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480812" y="4657437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759294" y="459279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759294" y="452815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759294" y="446350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759294" y="439886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759294" y="433422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59294" y="426958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80812" y="420493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759294" y="414029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59294" y="407565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202330" y="4011011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480812" y="394636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80812" y="388172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480812" y="3817084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759294" y="375244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759294" y="368779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759294" y="362315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759294" y="355851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02330" y="3493871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02330" y="3429229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202330" y="3364586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202330" y="3299944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202330" y="3235301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80812" y="317065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80812" y="310601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759294" y="304137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759294" y="297673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759294" y="291208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0812" y="284744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480812" y="2782804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80812" y="2718161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759294" y="265351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759294" y="258887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759294" y="252423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759294" y="245959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59294" y="239494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202330" y="2330306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923848" y="2265663"/>
              <a:ext cx="1113926" cy="0"/>
            </a:xfrm>
            <a:custGeom>
              <a:avLst/>
              <a:pathLst>
                <a:path w="1113926" h="0">
                  <a:moveTo>
                    <a:pt x="0" y="0"/>
                  </a:moveTo>
                  <a:lnTo>
                    <a:pt x="11139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759294" y="220102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759294" y="213637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759294" y="207173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202330" y="2007093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759294" y="194245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59294" y="187780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480812" y="181316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9294" y="1748523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9294" y="168388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59294" y="161923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59294" y="155459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759294" y="1489953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480812" y="1425311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366885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366885" y="613840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645367" y="7113852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480812" y="704921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45367" y="670175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202330" y="677447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480812" y="682296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202330" y="6629033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45367" y="6435106"/>
              <a:ext cx="1113926" cy="0"/>
            </a:xfrm>
            <a:custGeom>
              <a:avLst/>
              <a:pathLst>
                <a:path w="1113926" h="0">
                  <a:moveTo>
                    <a:pt x="0" y="0"/>
                  </a:moveTo>
                  <a:lnTo>
                    <a:pt x="11139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45367" y="5713264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202330" y="6241178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202330" y="5853323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202330" y="530386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480812" y="553011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0812" y="514225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202330" y="478672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480812" y="488368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480812" y="443118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645367" y="355285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923848" y="398623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202330" y="415645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480812" y="410797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02330" y="379122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480812" y="372012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480812" y="359083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923848" y="3119483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202330" y="308446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480812" y="297673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202330" y="271816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480812" y="252423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366885" y="1887235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923848" y="192225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202330" y="2136378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202330" y="186164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0812" y="191013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202330" y="1683881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923848" y="1473793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480812" y="152227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480812" y="7113852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759294" y="7049210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759294" y="70492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759294" y="6984567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645367" y="6138404"/>
              <a:ext cx="0" cy="781520"/>
            </a:xfrm>
            <a:custGeom>
              <a:avLst/>
              <a:pathLst>
                <a:path w="0" h="781520">
                  <a:moveTo>
                    <a:pt x="0" y="0"/>
                  </a:moveTo>
                  <a:lnTo>
                    <a:pt x="0" y="781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759294" y="6822961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759294" y="6790640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480812" y="6725997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759294" y="6629033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759294" y="6596712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645367" y="6138404"/>
              <a:ext cx="0" cy="393665"/>
            </a:xfrm>
            <a:custGeom>
              <a:avLst/>
              <a:pathLst>
                <a:path w="0" h="393665">
                  <a:moveTo>
                    <a:pt x="0" y="0"/>
                  </a:moveTo>
                  <a:lnTo>
                    <a:pt x="0" y="393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759294" y="6435106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59294" y="640278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59294" y="6241178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9294" y="6241178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9294" y="6208857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59294" y="6144214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202330" y="5713264"/>
              <a:ext cx="0" cy="366307"/>
            </a:xfrm>
            <a:custGeom>
              <a:avLst/>
              <a:pathLst>
                <a:path w="0" h="366307">
                  <a:moveTo>
                    <a:pt x="0" y="0"/>
                  </a:moveTo>
                  <a:lnTo>
                    <a:pt x="0" y="366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202330" y="5713264"/>
              <a:ext cx="0" cy="301665"/>
            </a:xfrm>
            <a:custGeom>
              <a:avLst/>
              <a:pathLst>
                <a:path w="0" h="301665">
                  <a:moveTo>
                    <a:pt x="0" y="0"/>
                  </a:moveTo>
                  <a:lnTo>
                    <a:pt x="0" y="301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759294" y="5853323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759294" y="5853323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759294" y="5821002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759294" y="5756359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759294" y="5530111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759294" y="5530111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759294" y="5530111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759294" y="5497789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759294" y="5433147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759294" y="5368504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0812" y="53038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480812" y="523921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759294" y="514225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759294" y="510993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480812" y="4786722"/>
              <a:ext cx="0" cy="258570"/>
            </a:xfrm>
            <a:custGeom>
              <a:avLst/>
              <a:pathLst>
                <a:path w="0" h="258570">
                  <a:moveTo>
                    <a:pt x="0" y="0"/>
                  </a:moveTo>
                  <a:lnTo>
                    <a:pt x="0" y="2585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480812" y="4786722"/>
              <a:ext cx="0" cy="193927"/>
            </a:xfrm>
            <a:custGeom>
              <a:avLst/>
              <a:pathLst>
                <a:path w="0" h="193927">
                  <a:moveTo>
                    <a:pt x="0" y="0"/>
                  </a:moveTo>
                  <a:lnTo>
                    <a:pt x="0" y="1939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759294" y="488368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759294" y="485136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480812" y="47867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480812" y="472207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480812" y="4657437"/>
              <a:ext cx="0" cy="129285"/>
            </a:xfrm>
            <a:custGeom>
              <a:avLst/>
              <a:pathLst>
                <a:path w="0" h="129285">
                  <a:moveTo>
                    <a:pt x="0" y="129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759294" y="4431188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759294" y="4431188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759294" y="4431188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759294" y="4398867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759294" y="4334224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759294" y="4269581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480812" y="4156457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759294" y="410797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759294" y="407565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202330" y="3986232"/>
              <a:ext cx="0" cy="24779"/>
            </a:xfrm>
            <a:custGeom>
              <a:avLst/>
              <a:pathLst>
                <a:path w="0" h="24779">
                  <a:moveTo>
                    <a:pt x="0" y="0"/>
                  </a:moveTo>
                  <a:lnTo>
                    <a:pt x="0" y="2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480812" y="3791227"/>
              <a:ext cx="0" cy="155142"/>
            </a:xfrm>
            <a:custGeom>
              <a:avLst/>
              <a:pathLst>
                <a:path w="0" h="155142">
                  <a:moveTo>
                    <a:pt x="0" y="0"/>
                  </a:moveTo>
                  <a:lnTo>
                    <a:pt x="0" y="1551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480812" y="3791227"/>
              <a:ext cx="0" cy="90499"/>
            </a:xfrm>
            <a:custGeom>
              <a:avLst/>
              <a:pathLst>
                <a:path w="0" h="90499">
                  <a:moveTo>
                    <a:pt x="0" y="0"/>
                  </a:moveTo>
                  <a:lnTo>
                    <a:pt x="0" y="90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80812" y="3791227"/>
              <a:ext cx="0" cy="25857"/>
            </a:xfrm>
            <a:custGeom>
              <a:avLst/>
              <a:pathLst>
                <a:path w="0" h="25857">
                  <a:moveTo>
                    <a:pt x="0" y="0"/>
                  </a:moveTo>
                  <a:lnTo>
                    <a:pt x="0" y="258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759294" y="3720120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759294" y="3687799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759294" y="359083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759294" y="355851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202330" y="3119483"/>
              <a:ext cx="0" cy="374387"/>
            </a:xfrm>
            <a:custGeom>
              <a:avLst/>
              <a:pathLst>
                <a:path w="0" h="374387">
                  <a:moveTo>
                    <a:pt x="0" y="0"/>
                  </a:moveTo>
                  <a:lnTo>
                    <a:pt x="0" y="374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202330" y="3119483"/>
              <a:ext cx="0" cy="309745"/>
            </a:xfrm>
            <a:custGeom>
              <a:avLst/>
              <a:pathLst>
                <a:path w="0" h="309745">
                  <a:moveTo>
                    <a:pt x="0" y="0"/>
                  </a:moveTo>
                  <a:lnTo>
                    <a:pt x="0" y="3097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202330" y="3119483"/>
              <a:ext cx="0" cy="245102"/>
            </a:xfrm>
            <a:custGeom>
              <a:avLst/>
              <a:pathLst>
                <a:path w="0" h="245102">
                  <a:moveTo>
                    <a:pt x="0" y="0"/>
                  </a:moveTo>
                  <a:lnTo>
                    <a:pt x="0" y="2451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202330" y="3119483"/>
              <a:ext cx="0" cy="180460"/>
            </a:xfrm>
            <a:custGeom>
              <a:avLst/>
              <a:pathLst>
                <a:path w="0" h="180460">
                  <a:moveTo>
                    <a:pt x="0" y="0"/>
                  </a:moveTo>
                  <a:lnTo>
                    <a:pt x="0" y="180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202330" y="3119483"/>
              <a:ext cx="0" cy="115817"/>
            </a:xfrm>
            <a:custGeom>
              <a:avLst/>
              <a:pathLst>
                <a:path w="0" h="115817">
                  <a:moveTo>
                    <a:pt x="0" y="0"/>
                  </a:moveTo>
                  <a:lnTo>
                    <a:pt x="0" y="115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480812" y="3084469"/>
              <a:ext cx="0" cy="86190"/>
            </a:xfrm>
            <a:custGeom>
              <a:avLst/>
              <a:pathLst>
                <a:path w="0" h="86190">
                  <a:moveTo>
                    <a:pt x="0" y="0"/>
                  </a:moveTo>
                  <a:lnTo>
                    <a:pt x="0" y="86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480812" y="3084469"/>
              <a:ext cx="0" cy="21547"/>
            </a:xfrm>
            <a:custGeom>
              <a:avLst/>
              <a:pathLst>
                <a:path w="0" h="21547">
                  <a:moveTo>
                    <a:pt x="0" y="0"/>
                  </a:moveTo>
                  <a:lnTo>
                    <a:pt x="0" y="21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759294" y="297673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759294" y="29767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759294" y="291208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480812" y="2718161"/>
              <a:ext cx="0" cy="129285"/>
            </a:xfrm>
            <a:custGeom>
              <a:avLst/>
              <a:pathLst>
                <a:path w="0" h="129285">
                  <a:moveTo>
                    <a:pt x="0" y="0"/>
                  </a:moveTo>
                  <a:lnTo>
                    <a:pt x="0" y="12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480812" y="271816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480812" y="27181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759294" y="2524234"/>
              <a:ext cx="0" cy="129285"/>
            </a:xfrm>
            <a:custGeom>
              <a:avLst/>
              <a:pathLst>
                <a:path w="0" h="129285">
                  <a:moveTo>
                    <a:pt x="0" y="0"/>
                  </a:moveTo>
                  <a:lnTo>
                    <a:pt x="0" y="12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759294" y="2524234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59294" y="25242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59294" y="2459591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9294" y="2394949"/>
              <a:ext cx="0" cy="129285"/>
            </a:xfrm>
            <a:custGeom>
              <a:avLst/>
              <a:pathLst>
                <a:path w="0" h="129285">
                  <a:moveTo>
                    <a:pt x="0" y="129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202330" y="2330306"/>
              <a:ext cx="0" cy="789177"/>
            </a:xfrm>
            <a:custGeom>
              <a:avLst/>
              <a:pathLst>
                <a:path w="0" h="789177">
                  <a:moveTo>
                    <a:pt x="0" y="7891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923848" y="1887235"/>
              <a:ext cx="0" cy="378428"/>
            </a:xfrm>
            <a:custGeom>
              <a:avLst/>
              <a:pathLst>
                <a:path w="0" h="378428">
                  <a:moveTo>
                    <a:pt x="0" y="0"/>
                  </a:moveTo>
                  <a:lnTo>
                    <a:pt x="0" y="378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59294" y="2136378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759294" y="21363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759294" y="2071736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202330" y="1922250"/>
              <a:ext cx="0" cy="84843"/>
            </a:xfrm>
            <a:custGeom>
              <a:avLst/>
              <a:pathLst>
                <a:path w="0" h="84843">
                  <a:moveTo>
                    <a:pt x="0" y="0"/>
                  </a:moveTo>
                  <a:lnTo>
                    <a:pt x="0" y="84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759294" y="1910130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759294" y="1877808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480812" y="1813166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759294" y="168388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759294" y="16838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759294" y="1619238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759294" y="152227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759294" y="1489953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480812" y="1425311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366885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366885" y="4012820"/>
              <a:ext cx="0" cy="2125584"/>
            </a:xfrm>
            <a:custGeom>
              <a:avLst/>
              <a:pathLst>
                <a:path w="0" h="2125584">
                  <a:moveTo>
                    <a:pt x="0" y="0"/>
                  </a:moveTo>
                  <a:lnTo>
                    <a:pt x="0" y="2125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645367" y="6138404"/>
              <a:ext cx="0" cy="975447"/>
            </a:xfrm>
            <a:custGeom>
              <a:avLst/>
              <a:pathLst>
                <a:path w="0" h="975447">
                  <a:moveTo>
                    <a:pt x="0" y="0"/>
                  </a:moveTo>
                  <a:lnTo>
                    <a:pt x="0" y="975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480812" y="7049210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645367" y="6138404"/>
              <a:ext cx="0" cy="563351"/>
            </a:xfrm>
            <a:custGeom>
              <a:avLst/>
              <a:pathLst>
                <a:path w="0" h="563351">
                  <a:moveTo>
                    <a:pt x="0" y="0"/>
                  </a:moveTo>
                  <a:lnTo>
                    <a:pt x="0" y="563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202330" y="6701756"/>
              <a:ext cx="0" cy="72722"/>
            </a:xfrm>
            <a:custGeom>
              <a:avLst/>
              <a:pathLst>
                <a:path w="0" h="72722">
                  <a:moveTo>
                    <a:pt x="0" y="0"/>
                  </a:moveTo>
                  <a:lnTo>
                    <a:pt x="0" y="72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480812" y="6774479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202330" y="6629033"/>
              <a:ext cx="0" cy="72722"/>
            </a:xfrm>
            <a:custGeom>
              <a:avLst/>
              <a:pathLst>
                <a:path w="0" h="72722">
                  <a:moveTo>
                    <a:pt x="0" y="72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645367" y="6138404"/>
              <a:ext cx="0" cy="296701"/>
            </a:xfrm>
            <a:custGeom>
              <a:avLst/>
              <a:pathLst>
                <a:path w="0" h="296701">
                  <a:moveTo>
                    <a:pt x="0" y="0"/>
                  </a:moveTo>
                  <a:lnTo>
                    <a:pt x="0" y="296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645367" y="5713264"/>
              <a:ext cx="0" cy="425139"/>
            </a:xfrm>
            <a:custGeom>
              <a:avLst/>
              <a:pathLst>
                <a:path w="0" h="425139">
                  <a:moveTo>
                    <a:pt x="0" y="4251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202330" y="5713264"/>
              <a:ext cx="0" cy="527913"/>
            </a:xfrm>
            <a:custGeom>
              <a:avLst/>
              <a:pathLst>
                <a:path w="0" h="527913">
                  <a:moveTo>
                    <a:pt x="0" y="0"/>
                  </a:moveTo>
                  <a:lnTo>
                    <a:pt x="0" y="527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202330" y="5713264"/>
              <a:ext cx="0" cy="140058"/>
            </a:xfrm>
            <a:custGeom>
              <a:avLst/>
              <a:pathLst>
                <a:path w="0" h="140058">
                  <a:moveTo>
                    <a:pt x="0" y="0"/>
                  </a:moveTo>
                  <a:lnTo>
                    <a:pt x="0" y="1400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202330" y="5303862"/>
              <a:ext cx="0" cy="409402"/>
            </a:xfrm>
            <a:custGeom>
              <a:avLst/>
              <a:pathLst>
                <a:path w="0" h="409402">
                  <a:moveTo>
                    <a:pt x="0" y="409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480812" y="5303862"/>
              <a:ext cx="0" cy="226248"/>
            </a:xfrm>
            <a:custGeom>
              <a:avLst/>
              <a:pathLst>
                <a:path w="0" h="226248">
                  <a:moveTo>
                    <a:pt x="0" y="0"/>
                  </a:moveTo>
                  <a:lnTo>
                    <a:pt x="0" y="226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480812" y="5142255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202330" y="4786722"/>
              <a:ext cx="0" cy="926542"/>
            </a:xfrm>
            <a:custGeom>
              <a:avLst/>
              <a:pathLst>
                <a:path w="0" h="926542">
                  <a:moveTo>
                    <a:pt x="0" y="9265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480812" y="4786722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480812" y="4431188"/>
              <a:ext cx="0" cy="355533"/>
            </a:xfrm>
            <a:custGeom>
              <a:avLst/>
              <a:pathLst>
                <a:path w="0" h="355533">
                  <a:moveTo>
                    <a:pt x="0" y="3555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645367" y="3552858"/>
              <a:ext cx="0" cy="2585546"/>
            </a:xfrm>
            <a:custGeom>
              <a:avLst/>
              <a:pathLst>
                <a:path w="0" h="2585546">
                  <a:moveTo>
                    <a:pt x="0" y="25855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923848" y="3552858"/>
              <a:ext cx="0" cy="433374"/>
            </a:xfrm>
            <a:custGeom>
              <a:avLst/>
              <a:pathLst>
                <a:path w="0" h="433374">
                  <a:moveTo>
                    <a:pt x="0" y="0"/>
                  </a:moveTo>
                  <a:lnTo>
                    <a:pt x="0" y="433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202330" y="3986232"/>
              <a:ext cx="0" cy="170225"/>
            </a:xfrm>
            <a:custGeom>
              <a:avLst/>
              <a:pathLst>
                <a:path w="0" h="170225">
                  <a:moveTo>
                    <a:pt x="0" y="0"/>
                  </a:moveTo>
                  <a:lnTo>
                    <a:pt x="0" y="170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80812" y="4107975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202330" y="3791227"/>
              <a:ext cx="0" cy="195004"/>
            </a:xfrm>
            <a:custGeom>
              <a:avLst/>
              <a:pathLst>
                <a:path w="0" h="195004">
                  <a:moveTo>
                    <a:pt x="0" y="195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0812" y="3720120"/>
              <a:ext cx="0" cy="71106"/>
            </a:xfrm>
            <a:custGeom>
              <a:avLst/>
              <a:pathLst>
                <a:path w="0" h="71106">
                  <a:moveTo>
                    <a:pt x="0" y="711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480812" y="3590835"/>
              <a:ext cx="0" cy="200391"/>
            </a:xfrm>
            <a:custGeom>
              <a:avLst/>
              <a:pathLst>
                <a:path w="0" h="200391">
                  <a:moveTo>
                    <a:pt x="0" y="2003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1923848" y="3119483"/>
              <a:ext cx="0" cy="433374"/>
            </a:xfrm>
            <a:custGeom>
              <a:avLst/>
              <a:pathLst>
                <a:path w="0" h="433374">
                  <a:moveTo>
                    <a:pt x="0" y="433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202330" y="3084469"/>
              <a:ext cx="0" cy="35014"/>
            </a:xfrm>
            <a:custGeom>
              <a:avLst/>
              <a:pathLst>
                <a:path w="0" h="35014">
                  <a:moveTo>
                    <a:pt x="0" y="35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480812" y="2976731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202330" y="2718161"/>
              <a:ext cx="0" cy="401322"/>
            </a:xfrm>
            <a:custGeom>
              <a:avLst/>
              <a:pathLst>
                <a:path w="0" h="401322">
                  <a:moveTo>
                    <a:pt x="0" y="401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480812" y="2524234"/>
              <a:ext cx="0" cy="193927"/>
            </a:xfrm>
            <a:custGeom>
              <a:avLst/>
              <a:pathLst>
                <a:path w="0" h="193927">
                  <a:moveTo>
                    <a:pt x="0" y="1939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366885" y="1887235"/>
              <a:ext cx="0" cy="2125584"/>
            </a:xfrm>
            <a:custGeom>
              <a:avLst/>
              <a:pathLst>
                <a:path w="0" h="2125584">
                  <a:moveTo>
                    <a:pt x="0" y="2125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1923848" y="1887235"/>
              <a:ext cx="0" cy="35014"/>
            </a:xfrm>
            <a:custGeom>
              <a:avLst/>
              <a:pathLst>
                <a:path w="0" h="35014">
                  <a:moveTo>
                    <a:pt x="0" y="0"/>
                  </a:moveTo>
                  <a:lnTo>
                    <a:pt x="0" y="350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202330" y="1922250"/>
              <a:ext cx="0" cy="214128"/>
            </a:xfrm>
            <a:custGeom>
              <a:avLst/>
              <a:pathLst>
                <a:path w="0" h="214128">
                  <a:moveTo>
                    <a:pt x="0" y="0"/>
                  </a:moveTo>
                  <a:lnTo>
                    <a:pt x="0" y="214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202330" y="1861648"/>
              <a:ext cx="0" cy="60602"/>
            </a:xfrm>
            <a:custGeom>
              <a:avLst/>
              <a:pathLst>
                <a:path w="0" h="60602">
                  <a:moveTo>
                    <a:pt x="0" y="60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480812" y="1861648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202330" y="1683881"/>
              <a:ext cx="0" cy="238369"/>
            </a:xfrm>
            <a:custGeom>
              <a:avLst/>
              <a:pathLst>
                <a:path w="0" h="238369">
                  <a:moveTo>
                    <a:pt x="0" y="2383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1923848" y="1473793"/>
              <a:ext cx="0" cy="413442"/>
            </a:xfrm>
            <a:custGeom>
              <a:avLst/>
              <a:pathLst>
                <a:path w="0" h="413442">
                  <a:moveTo>
                    <a:pt x="0" y="4134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480812" y="1473793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046130" y="7178495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E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046130" y="711385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046130" y="7049210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76B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046130" y="698456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E80D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046130" y="6919925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046130" y="685528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046130" y="6790640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046130" y="672599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046130" y="6661355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046130" y="659671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046130" y="6532070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046130" y="646742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5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046130" y="640278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046130" y="633814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46130" y="627349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A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046130" y="620885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046130" y="614421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046130" y="607957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046130" y="601492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046130" y="595028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46130" y="588564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46130" y="582100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46130" y="575635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46130" y="569171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46130" y="562707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46130" y="556243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046130" y="549778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046130" y="543314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046130" y="536850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046130" y="530386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046130" y="523921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046130" y="517457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046130" y="510993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2F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046130" y="504529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046130" y="498064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3D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046130" y="491600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3046130" y="485136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046130" y="478672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046130" y="472207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2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046130" y="465743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046130" y="459279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046130" y="452815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046130" y="446350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046130" y="439886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046130" y="433422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046130" y="426958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046130" y="420493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046130" y="414029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E6FA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046130" y="407565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046130" y="401101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046130" y="394636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046130" y="388172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046130" y="381708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046130" y="375244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046130" y="368779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046130" y="362315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046130" y="355851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046130" y="349387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046130" y="342922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F82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046130" y="336458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3046130" y="329994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046130" y="323530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3046130" y="317065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3046130" y="310601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3046130" y="304137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3046130" y="297673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046130" y="291208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3046130" y="284744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3046130" y="278280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3046130" y="271816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3046130" y="265351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3046130" y="258887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3046130" y="252423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3046130" y="245959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046130" y="239494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046130" y="233030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C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46130" y="2265663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46130" y="220102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C5F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46130" y="2136378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46130" y="207173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05C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46130" y="2007093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772B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46130" y="194245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83D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046130" y="1877808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046130" y="181316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80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046130" y="1748523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81B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046130" y="168388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046130" y="1619238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87BC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046130" y="155459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046130" y="1489953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082C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046130" y="142531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2D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tx352"/>
            <p:cNvSpPr/>
            <p:nvPr/>
          </p:nvSpPr>
          <p:spPr>
            <a:xfrm>
              <a:off x="3129674" y="7154421"/>
              <a:ext cx="404835" cy="4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E6B">
                      <a:alpha val="100000"/>
                    </a:srgbClr>
                  </a:solidFill>
                  <a:latin typeface="Arial"/>
                  <a:cs typeface="Arial"/>
                </a:rPr>
                <a:t>Ulva mutabilis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3129674" y="7076059"/>
              <a:ext cx="632644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Bryopsis sp. KO-2023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3129674" y="7012210"/>
              <a:ext cx="55677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76BA2">
                      <a:alpha val="100000"/>
                    </a:srgbClr>
                  </a:solidFill>
                  <a:latin typeface="Arial"/>
                  <a:cs typeface="Arial"/>
                </a:rPr>
                <a:t>Caulerpa lentillifera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129674" y="6947536"/>
              <a:ext cx="596502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E80D3">
                      <a:alpha val="100000"/>
                    </a:srgbClr>
                  </a:solidFill>
                  <a:latin typeface="Arial"/>
                  <a:cs typeface="Arial"/>
                </a:rPr>
                <a:t>Ostreobium quekettii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3129674" y="6882957"/>
              <a:ext cx="676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0">
                      <a:alpha val="100000"/>
                    </a:srgbClr>
                  </a:solidFill>
                  <a:latin typeface="Arial"/>
                  <a:cs typeface="Arial"/>
                </a:rPr>
                <a:t>Pycnococcus provasolii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3129674" y="6830383"/>
              <a:ext cx="1044721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Ostreococcus lucimarinus CCE9901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3129674" y="6765740"/>
              <a:ext cx="542226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Ostreococcus tauri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3129674" y="6688235"/>
              <a:ext cx="93635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Bathycoccus prasinos RCC1105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3129674" y="6624355"/>
              <a:ext cx="91095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Micromonas pusilla CCMP1545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3129674" y="6572670"/>
              <a:ext cx="65786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Micromonas commoda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3129674" y="6508028"/>
              <a:ext cx="53130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Tetraselmis striata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3129674" y="6430269"/>
              <a:ext cx="82802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506E">
                      <a:alpha val="100000"/>
                    </a:srgbClr>
                  </a:solidFill>
                  <a:latin typeface="Arial"/>
                  <a:cs typeface="Arial"/>
                </a:rPr>
                <a:t>Pedinophyceae sp. YPF-701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3129674" y="6378743"/>
              <a:ext cx="578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Pedinomonas minor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3129674" y="6301746"/>
              <a:ext cx="683269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Picochlorum sp. BPE23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3129674" y="6237103"/>
              <a:ext cx="737482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A7AC5">
                      <a:alpha val="100000"/>
                    </a:srgbClr>
                  </a:solidFill>
                  <a:latin typeface="Arial"/>
                  <a:cs typeface="Arial"/>
                </a:rPr>
                <a:t>Picochlorum sp. BH-2019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3129674" y="6172651"/>
              <a:ext cx="8386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Picochlorum sp. soloecismus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3129674" y="6107215"/>
              <a:ext cx="75545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Picochlorum sp. SENEW3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3129674" y="6041810"/>
              <a:ext cx="82069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3">
                      <a:alpha val="100000"/>
                    </a:srgbClr>
                  </a:solidFill>
                  <a:latin typeface="Arial"/>
                  <a:cs typeface="Arial"/>
                </a:rPr>
                <a:t>Botryococcus braunii Showa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3129674" y="5978724"/>
              <a:ext cx="61101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Elliptochloris bilobata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3129674" y="5912493"/>
              <a:ext cx="563885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Coccomyxa sp. Obi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3129674" y="5847883"/>
              <a:ext cx="60739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Coccomyxa elongata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3129674" y="5783240"/>
              <a:ext cx="52405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Coccomyxa viridis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3129674" y="5718598"/>
              <a:ext cx="96529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Coccomyxa subellipsoidea C-169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3129674" y="5654717"/>
              <a:ext cx="9291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Trebouxia sp. C0010 RCD-2024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3129674" y="5590075"/>
              <a:ext cx="9291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C0009 RCD-2024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3129674" y="5525432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84C">
                      <a:alpha val="100000"/>
                    </a:srgbClr>
                  </a:solidFill>
                  <a:latin typeface="Arial"/>
                  <a:cs typeface="Arial"/>
                </a:rPr>
                <a:t>Trebouxia sp. C0006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3129674" y="5460790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C0005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3129674" y="5396147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Trebouxia sp. C0004</a:t>
              </a:r>
            </a:p>
          </p:txBody>
        </p:sp>
        <p:sp>
          <p:nvSpPr>
            <p:cNvPr id="381" name="tx380"/>
            <p:cNvSpPr/>
            <p:nvPr/>
          </p:nvSpPr>
          <p:spPr>
            <a:xfrm>
              <a:off x="3129674" y="5332108"/>
              <a:ext cx="549530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Trebouxia sp. A1-2</a:t>
              </a:r>
            </a:p>
          </p:txBody>
        </p:sp>
        <p:sp>
          <p:nvSpPr>
            <p:cNvPr id="382" name="tx381"/>
            <p:cNvSpPr/>
            <p:nvPr/>
          </p:nvSpPr>
          <p:spPr>
            <a:xfrm>
              <a:off x="3129674" y="5266100"/>
              <a:ext cx="85677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Asterochloris sp. Cgr/DA1pho</a:t>
              </a:r>
            </a:p>
          </p:txBody>
        </p:sp>
        <p:sp>
          <p:nvSpPr>
            <p:cNvPr id="383" name="tx382"/>
            <p:cNvSpPr/>
            <p:nvPr/>
          </p:nvSpPr>
          <p:spPr>
            <a:xfrm>
              <a:off x="3129674" y="5202251"/>
              <a:ext cx="54216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[Myrmecia] bisecta</a:t>
              </a:r>
            </a:p>
          </p:txBody>
        </p:sp>
        <p:sp>
          <p:nvSpPr>
            <p:cNvPr id="384" name="tx383"/>
            <p:cNvSpPr/>
            <p:nvPr/>
          </p:nvSpPr>
          <p:spPr>
            <a:xfrm>
              <a:off x="3129674" y="5136815"/>
              <a:ext cx="70845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Symbiochloris irregularis</a:t>
              </a:r>
            </a:p>
          </p:txBody>
        </p:sp>
        <p:sp>
          <p:nvSpPr>
            <p:cNvPr id="385" name="tx384"/>
            <p:cNvSpPr/>
            <p:nvPr/>
          </p:nvSpPr>
          <p:spPr>
            <a:xfrm>
              <a:off x="3129674" y="5072172"/>
              <a:ext cx="68682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2F44">
                      <a:alpha val="100000"/>
                    </a:srgbClr>
                  </a:solidFill>
                  <a:latin typeface="Arial"/>
                  <a:cs typeface="Arial"/>
                </a:rPr>
                <a:t>Symbiochloris reticulata</a:t>
              </a:r>
            </a:p>
          </p:txBody>
        </p:sp>
        <p:sp>
          <p:nvSpPr>
            <p:cNvPr id="386" name="tx385"/>
            <p:cNvSpPr/>
            <p:nvPr/>
          </p:nvSpPr>
          <p:spPr>
            <a:xfrm>
              <a:off x="3129674" y="5008292"/>
              <a:ext cx="5025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04C68">
                      <a:alpha val="100000"/>
                    </a:srgbClr>
                  </a:solidFill>
                  <a:latin typeface="Arial"/>
                  <a:cs typeface="Arial"/>
                </a:rPr>
                <a:t>Chlorellaceae sp.</a:t>
              </a:r>
            </a:p>
          </p:txBody>
        </p:sp>
        <p:sp>
          <p:nvSpPr>
            <p:cNvPr id="387" name="tx386"/>
            <p:cNvSpPr/>
            <p:nvPr/>
          </p:nvSpPr>
          <p:spPr>
            <a:xfrm>
              <a:off x="3129674" y="4943650"/>
              <a:ext cx="961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C83D8">
                      <a:alpha val="100000"/>
                    </a:srgbClr>
                  </a:solidFill>
                  <a:latin typeface="Arial"/>
                  <a:cs typeface="Arial"/>
                </a:rPr>
                <a:t>Helicosporidium sp. ATCC 50920</a:t>
              </a:r>
            </a:p>
          </p:txBody>
        </p:sp>
        <p:sp>
          <p:nvSpPr>
            <p:cNvPr id="388" name="tx387"/>
            <p:cNvSpPr/>
            <p:nvPr/>
          </p:nvSpPr>
          <p:spPr>
            <a:xfrm>
              <a:off x="3129674" y="4879007"/>
              <a:ext cx="66891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Apatococcus fuscideae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3129674" y="4815159"/>
              <a:ext cx="6002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Apatococcus lobatus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3129674" y="4762680"/>
              <a:ext cx="67952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Micractinium conductrix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3129674" y="4698037"/>
              <a:ext cx="6723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26594">
                      <a:alpha val="100000"/>
                    </a:srgbClr>
                  </a:solidFill>
                  <a:latin typeface="Arial"/>
                  <a:cs typeface="Arial"/>
                </a:rPr>
                <a:t>Prototheca wickerhamii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3129674" y="4621231"/>
              <a:ext cx="90758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Auxenochlorella protothecoides</a:t>
              </a:r>
            </a:p>
          </p:txBody>
        </p:sp>
        <p:sp>
          <p:nvSpPr>
            <p:cNvPr id="393" name="tx392"/>
            <p:cNvSpPr/>
            <p:nvPr/>
          </p:nvSpPr>
          <p:spPr>
            <a:xfrm>
              <a:off x="3129674" y="4567927"/>
              <a:ext cx="448345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Chlorella ohadii</a:t>
              </a:r>
            </a:p>
          </p:txBody>
        </p:sp>
        <p:sp>
          <p:nvSpPr>
            <p:cNvPr id="394" name="tx393"/>
            <p:cNvSpPr/>
            <p:nvPr/>
          </p:nvSpPr>
          <p:spPr>
            <a:xfrm>
              <a:off x="3129674" y="4491152"/>
              <a:ext cx="49531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Chlorella sp. A99</a:t>
              </a:r>
            </a:p>
          </p:txBody>
        </p:sp>
        <p:sp>
          <p:nvSpPr>
            <p:cNvPr id="395" name="tx394"/>
            <p:cNvSpPr/>
            <p:nvPr/>
          </p:nvSpPr>
          <p:spPr>
            <a:xfrm>
              <a:off x="3129674" y="4425747"/>
              <a:ext cx="90018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045">
                      <a:alpha val="100000"/>
                    </a:srgbClr>
                  </a:solidFill>
                  <a:latin typeface="Arial"/>
                  <a:cs typeface="Arial"/>
                </a:rPr>
                <a:t>Chlorella desiccata (nom. nud.)</a:t>
              </a:r>
            </a:p>
          </p:txBody>
        </p:sp>
        <p:sp>
          <p:nvSpPr>
            <p:cNvPr id="396" name="tx395"/>
            <p:cNvSpPr/>
            <p:nvPr/>
          </p:nvSpPr>
          <p:spPr>
            <a:xfrm>
              <a:off x="3129674" y="4373999"/>
              <a:ext cx="527775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Chlorella variabilis</a:t>
              </a:r>
            </a:p>
          </p:txBody>
        </p:sp>
        <p:sp>
          <p:nvSpPr>
            <p:cNvPr id="397" name="tx396"/>
            <p:cNvSpPr/>
            <p:nvPr/>
          </p:nvSpPr>
          <p:spPr>
            <a:xfrm>
              <a:off x="3129674" y="4296462"/>
              <a:ext cx="49887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8">
                      <a:alpha val="100000"/>
                    </a:srgbClr>
                  </a:solidFill>
                  <a:latin typeface="Arial"/>
                  <a:cs typeface="Arial"/>
                </a:rPr>
                <a:t>Chlorella vulgaris</a:t>
              </a:r>
            </a:p>
          </p:txBody>
        </p:sp>
        <p:sp>
          <p:nvSpPr>
            <p:cNvPr id="398" name="tx397"/>
            <p:cNvSpPr/>
            <p:nvPr/>
          </p:nvSpPr>
          <p:spPr>
            <a:xfrm>
              <a:off x="3129674" y="4244714"/>
              <a:ext cx="607396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Chlorella sorokiniana</a:t>
              </a:r>
            </a:p>
          </p:txBody>
        </p:sp>
        <p:sp>
          <p:nvSpPr>
            <p:cNvPr id="399" name="tx398"/>
            <p:cNvSpPr/>
            <p:nvPr/>
          </p:nvSpPr>
          <p:spPr>
            <a:xfrm>
              <a:off x="3129674" y="4168733"/>
              <a:ext cx="72315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Raphidocelis subcapitata</a:t>
              </a:r>
            </a:p>
          </p:txBody>
        </p:sp>
        <p:sp>
          <p:nvSpPr>
            <p:cNvPr id="400" name="tx399"/>
            <p:cNvSpPr/>
            <p:nvPr/>
          </p:nvSpPr>
          <p:spPr>
            <a:xfrm>
              <a:off x="3129674" y="4103329"/>
              <a:ext cx="76647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E6FAA">
                      <a:alpha val="100000"/>
                    </a:srgbClr>
                  </a:solidFill>
                  <a:latin typeface="Arial"/>
                  <a:cs typeface="Arial"/>
                </a:rPr>
                <a:t>Monoraphidium neglectum</a:t>
              </a:r>
            </a:p>
          </p:txBody>
        </p:sp>
        <p:sp>
          <p:nvSpPr>
            <p:cNvPr id="401" name="tx400"/>
            <p:cNvSpPr/>
            <p:nvPr/>
          </p:nvSpPr>
          <p:spPr>
            <a:xfrm>
              <a:off x="3129674" y="4039448"/>
              <a:ext cx="71579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Monoraphidium minutum</a:t>
              </a:r>
            </a:p>
          </p:txBody>
        </p:sp>
        <p:sp>
          <p:nvSpPr>
            <p:cNvPr id="402" name="tx401"/>
            <p:cNvSpPr/>
            <p:nvPr/>
          </p:nvSpPr>
          <p:spPr>
            <a:xfrm>
              <a:off x="3129674" y="3973250"/>
              <a:ext cx="7772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Chromochloris zofingiensis</a:t>
              </a:r>
            </a:p>
          </p:txBody>
        </p:sp>
        <p:sp>
          <p:nvSpPr>
            <p:cNvPr id="403" name="tx402"/>
            <p:cNvSpPr/>
            <p:nvPr/>
          </p:nvSpPr>
          <p:spPr>
            <a:xfrm>
              <a:off x="3129674" y="3922327"/>
              <a:ext cx="6867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Desmodesmus armatus</a:t>
              </a:r>
            </a:p>
          </p:txBody>
        </p:sp>
        <p:sp>
          <p:nvSpPr>
            <p:cNvPr id="404" name="tx403"/>
            <p:cNvSpPr/>
            <p:nvPr/>
          </p:nvSpPr>
          <p:spPr>
            <a:xfrm>
              <a:off x="3129674" y="3857685"/>
              <a:ext cx="56042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Flechtneria rotunda</a:t>
              </a:r>
            </a:p>
          </p:txBody>
        </p:sp>
        <p:sp>
          <p:nvSpPr>
            <p:cNvPr id="405" name="tx404"/>
            <p:cNvSpPr/>
            <p:nvPr/>
          </p:nvSpPr>
          <p:spPr>
            <a:xfrm>
              <a:off x="3129674" y="3793042"/>
              <a:ext cx="4736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Enallax costatus</a:t>
              </a:r>
            </a:p>
          </p:txBody>
        </p:sp>
        <p:sp>
          <p:nvSpPr>
            <p:cNvPr id="406" name="tx405"/>
            <p:cNvSpPr/>
            <p:nvPr/>
          </p:nvSpPr>
          <p:spPr>
            <a:xfrm>
              <a:off x="3129674" y="3728400"/>
              <a:ext cx="71217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Tetradesmus deserticola</a:t>
              </a:r>
            </a:p>
          </p:txBody>
        </p:sp>
        <p:sp>
          <p:nvSpPr>
            <p:cNvPr id="407" name="tx406"/>
            <p:cNvSpPr/>
            <p:nvPr/>
          </p:nvSpPr>
          <p:spPr>
            <a:xfrm>
              <a:off x="3129674" y="3651593"/>
              <a:ext cx="6399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Tetradesmus obliquus</a:t>
              </a:r>
            </a:p>
          </p:txBody>
        </p:sp>
        <p:sp>
          <p:nvSpPr>
            <p:cNvPr id="408" name="tx407"/>
            <p:cNvSpPr/>
            <p:nvPr/>
          </p:nvSpPr>
          <p:spPr>
            <a:xfrm>
              <a:off x="3129674" y="3586157"/>
              <a:ext cx="81713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Scenedesmus sp. PABB004</a:t>
              </a:r>
            </a:p>
          </p:txBody>
        </p:sp>
        <p:sp>
          <p:nvSpPr>
            <p:cNvPr id="409" name="tx408"/>
            <p:cNvSpPr/>
            <p:nvPr/>
          </p:nvSpPr>
          <p:spPr>
            <a:xfrm>
              <a:off x="3129674" y="3521514"/>
              <a:ext cx="94718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Scenedesmus sp. NREL 46B-D3</a:t>
              </a:r>
            </a:p>
          </p:txBody>
        </p:sp>
        <p:sp>
          <p:nvSpPr>
            <p:cNvPr id="410" name="tx409"/>
            <p:cNvSpPr/>
            <p:nvPr/>
          </p:nvSpPr>
          <p:spPr>
            <a:xfrm>
              <a:off x="3129674" y="3456903"/>
              <a:ext cx="806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3F55">
                      <a:alpha val="100000"/>
                    </a:srgbClr>
                  </a:solidFill>
                  <a:latin typeface="Arial"/>
                  <a:cs typeface="Arial"/>
                </a:rPr>
                <a:t>Limnomonas spitsbergensis</a:t>
              </a:r>
            </a:p>
          </p:txBody>
        </p:sp>
        <p:sp>
          <p:nvSpPr>
            <p:cNvPr id="411" name="tx410"/>
            <p:cNvSpPr/>
            <p:nvPr/>
          </p:nvSpPr>
          <p:spPr>
            <a:xfrm>
              <a:off x="3129674" y="3405187"/>
              <a:ext cx="56401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F82C5">
                      <a:alpha val="100000"/>
                    </a:srgbClr>
                  </a:solidFill>
                  <a:latin typeface="Arial"/>
                  <a:cs typeface="Arial"/>
                </a:rPr>
                <a:t>Tetrabaena socialis</a:t>
              </a:r>
            </a:p>
          </p:txBody>
        </p:sp>
        <p:sp>
          <p:nvSpPr>
            <p:cNvPr id="412" name="tx411"/>
            <p:cNvSpPr/>
            <p:nvPr/>
          </p:nvSpPr>
          <p:spPr>
            <a:xfrm>
              <a:off x="3129674" y="3326824"/>
              <a:ext cx="889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Astrephomene gubernaculifera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3129674" y="3262976"/>
              <a:ext cx="78826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Edaphochlamys debaryana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3129674" y="3211259"/>
              <a:ext cx="72296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Haematococcus lacustris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3129674" y="3146617"/>
              <a:ext cx="4880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Pleodorina starrii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3129674" y="3069017"/>
              <a:ext cx="51338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Gonium pectorale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3129674" y="3016538"/>
              <a:ext cx="545846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Volvox reticuliferus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3129674" y="2951895"/>
              <a:ext cx="47721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24A63">
                      <a:alpha val="100000"/>
                    </a:srgbClr>
                  </a:solidFill>
                  <a:latin typeface="Arial"/>
                  <a:cs typeface="Arial"/>
                </a:rPr>
                <a:t>Volvox africanus</a:t>
              </a:r>
            </a:p>
          </p:txBody>
        </p:sp>
        <p:sp>
          <p:nvSpPr>
            <p:cNvPr id="419" name="tx418"/>
            <p:cNvSpPr/>
            <p:nvPr/>
          </p:nvSpPr>
          <p:spPr>
            <a:xfrm>
              <a:off x="3129674" y="2874327"/>
              <a:ext cx="7989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Volvox carteri f. nagariensis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3129674" y="2809684"/>
              <a:ext cx="6217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Microglena sp. YARC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3129674" y="2745042"/>
              <a:ext cx="5279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04C67">
                      <a:alpha val="100000"/>
                    </a:srgbClr>
                  </a:solidFill>
                  <a:latin typeface="Arial"/>
                  <a:cs typeface="Arial"/>
                </a:rPr>
                <a:t>Sanguina aurantia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3129674" y="2693294"/>
              <a:ext cx="62896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3">
                      <a:alpha val="100000"/>
                    </a:srgbClr>
                  </a:solidFill>
                  <a:latin typeface="Arial"/>
                  <a:cs typeface="Arial"/>
                </a:rPr>
                <a:t>Chloromonas remiasii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3129674" y="2615757"/>
              <a:ext cx="8314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D">
                      <a:alpha val="100000"/>
                    </a:srgbClr>
                  </a:solidFill>
                  <a:latin typeface="Arial"/>
                  <a:cs typeface="Arial"/>
                </a:rPr>
                <a:t>Chlamydomonas schloesseri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3129674" y="2551083"/>
              <a:ext cx="89650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Chlamydomonas sp. UWO 241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3129674" y="2486472"/>
              <a:ext cx="7700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Chlamydomonas eustigma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3129674" y="2421829"/>
              <a:ext cx="70134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Chlamydomonas incerta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3129674" y="2357187"/>
              <a:ext cx="791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Chlamydomonas reinhardtii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3129674" y="2306264"/>
              <a:ext cx="4736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C83">
                      <a:alpha val="100000"/>
                    </a:srgbClr>
                  </a:solidFill>
                  <a:latin typeface="Arial"/>
                  <a:cs typeface="Arial"/>
                </a:rPr>
                <a:t>Dunaliella salina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3129674" y="2241622"/>
              <a:ext cx="60012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Rhodosorus marinus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3129674" y="2163259"/>
              <a:ext cx="7338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C5F87">
                      <a:alpha val="100000"/>
                    </a:srgbClr>
                  </a:solidFill>
                  <a:latin typeface="Arial"/>
                  <a:cs typeface="Arial"/>
                </a:rPr>
                <a:t>Galdieria yellowstonensis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3129674" y="2099379"/>
              <a:ext cx="6001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36594">
                      <a:alpha val="100000"/>
                    </a:srgbClr>
                  </a:solidFill>
                  <a:latin typeface="Arial"/>
                  <a:cs typeface="Arial"/>
                </a:rPr>
                <a:t>Galdieria sulphuraria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3129674" y="2034736"/>
              <a:ext cx="45914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05C82">
                      <a:alpha val="100000"/>
                    </a:srgbClr>
                  </a:solidFill>
                  <a:latin typeface="Arial"/>
                  <a:cs typeface="Arial"/>
                </a:rPr>
                <a:t>Galdieria partita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3129674" y="1970126"/>
              <a:ext cx="71579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772B0">
                      <a:alpha val="100000"/>
                    </a:srgbClr>
                  </a:solidFill>
                  <a:latin typeface="Arial"/>
                  <a:cs typeface="Arial"/>
                </a:rPr>
                <a:t>Porphyridium purpureum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3129674" y="1905483"/>
              <a:ext cx="61819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83D5">
                      <a:alpha val="100000"/>
                    </a:srgbClr>
                  </a:solidFill>
                  <a:latin typeface="Arial"/>
                  <a:cs typeface="Arial"/>
                </a:rPr>
                <a:t>Pyropia vietnamensis</a:t>
              </a:r>
            </a:p>
          </p:txBody>
        </p:sp>
        <p:sp>
          <p:nvSpPr>
            <p:cNvPr id="435" name="tx434"/>
            <p:cNvSpPr/>
            <p:nvPr/>
          </p:nvSpPr>
          <p:spPr>
            <a:xfrm>
              <a:off x="3129674" y="1840841"/>
              <a:ext cx="5278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Pyropia yezoensis</a:t>
              </a:r>
            </a:p>
          </p:txBody>
        </p:sp>
        <p:sp>
          <p:nvSpPr>
            <p:cNvPr id="436" name="tx435"/>
            <p:cNvSpPr/>
            <p:nvPr/>
          </p:nvSpPr>
          <p:spPr>
            <a:xfrm>
              <a:off x="3129674" y="1776198"/>
              <a:ext cx="5819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807C">
                      <a:alpha val="100000"/>
                    </a:srgbClr>
                  </a:solidFill>
                  <a:latin typeface="Arial"/>
                  <a:cs typeface="Arial"/>
                </a:rPr>
                <a:t>Porphyra umbilicalis</a:t>
              </a:r>
            </a:p>
          </p:txBody>
        </p:sp>
        <p:sp>
          <p:nvSpPr>
            <p:cNvPr id="437" name="tx436"/>
            <p:cNvSpPr/>
            <p:nvPr/>
          </p:nvSpPr>
          <p:spPr>
            <a:xfrm>
              <a:off x="3129674" y="1710762"/>
              <a:ext cx="104850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81B2">
                      <a:alpha val="100000"/>
                    </a:srgbClr>
                  </a:solidFill>
                  <a:latin typeface="Arial"/>
                  <a:cs typeface="Arial"/>
                </a:rPr>
                <a:t>Cyanidiococcus yangmingshanensis</a:t>
              </a:r>
            </a:p>
          </p:txBody>
        </p:sp>
        <p:sp>
          <p:nvSpPr>
            <p:cNvPr id="438" name="tx437"/>
            <p:cNvSpPr/>
            <p:nvPr/>
          </p:nvSpPr>
          <p:spPr>
            <a:xfrm>
              <a:off x="3129674" y="1646119"/>
              <a:ext cx="105926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Cyanidioschyzon merolae strain 10D</a:t>
              </a:r>
            </a:p>
          </p:txBody>
        </p:sp>
        <p:sp>
          <p:nvSpPr>
            <p:cNvPr id="439" name="tx438"/>
            <p:cNvSpPr/>
            <p:nvPr/>
          </p:nvSpPr>
          <p:spPr>
            <a:xfrm>
              <a:off x="3129674" y="1581477"/>
              <a:ext cx="60730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87BC6">
                      <a:alpha val="100000"/>
                    </a:srgbClr>
                  </a:solidFill>
                  <a:latin typeface="Arial"/>
                  <a:cs typeface="Arial"/>
                </a:rPr>
                <a:t>Cyanidium caldarium</a:t>
              </a:r>
            </a:p>
          </p:txBody>
        </p:sp>
        <p:sp>
          <p:nvSpPr>
            <p:cNvPr id="440" name="tx439"/>
            <p:cNvSpPr/>
            <p:nvPr/>
          </p:nvSpPr>
          <p:spPr>
            <a:xfrm>
              <a:off x="3129674" y="1517596"/>
              <a:ext cx="61092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6">
                      <a:alpha val="100000"/>
                    </a:srgbClr>
                  </a:solidFill>
                  <a:latin typeface="Arial"/>
                  <a:cs typeface="Arial"/>
                </a:rPr>
                <a:t>Gracilariopsis chorda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3129674" y="1452192"/>
              <a:ext cx="66154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082CF">
                      <a:alpha val="100000"/>
                    </a:srgbClr>
                  </a:solidFill>
                  <a:latin typeface="Arial"/>
                  <a:cs typeface="Arial"/>
                </a:rPr>
                <a:t>Gracilaria domingensis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3129674" y="1388311"/>
              <a:ext cx="50611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C82D9">
                      <a:alpha val="100000"/>
                    </a:srgbClr>
                  </a:solidFill>
                  <a:latin typeface="Arial"/>
                  <a:cs typeface="Arial"/>
                </a:rPr>
                <a:t>Chondrus crispus</a:t>
              </a:r>
            </a:p>
          </p:txBody>
        </p:sp>
        <p:sp>
          <p:nvSpPr>
            <p:cNvPr id="443" name="pl442"/>
            <p:cNvSpPr/>
            <p:nvPr/>
          </p:nvSpPr>
          <p:spPr>
            <a:xfrm>
              <a:off x="1366885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4956514" y="714617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4956514" y="708153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4956514" y="701688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4956514" y="695224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4956514" y="688760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4956514" y="682296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4956514" y="675831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4956514" y="669367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4956514" y="662903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4956514" y="656439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4956514" y="649974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4956514" y="643510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4956514" y="637046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4956514" y="630582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4956514" y="624117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4956514" y="617653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4956514" y="611189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4956514" y="604725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4956514" y="598260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4956514" y="591796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4956514" y="585332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4956514" y="578868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4956514" y="572403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4956514" y="565939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4956514" y="559475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4956514" y="553011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4956514" y="546546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4956514" y="540082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4956514" y="533618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4956514" y="527154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4956514" y="520689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4956514" y="514225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4956514" y="507761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4956514" y="501297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4956514" y="494832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4956514" y="488368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4956514" y="481904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4956514" y="475440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4956514" y="468975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4956514" y="462511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4956514" y="456047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4956514" y="449583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4956514" y="443118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4956514" y="436654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4956514" y="430190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4956514" y="423726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4956514" y="417261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4956514" y="410797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4956514" y="404333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4956514" y="397869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4956514" y="391404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4956514" y="384940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4956514" y="378476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4956514" y="372012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4956514" y="365547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4956514" y="359083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4956514" y="352619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4956514" y="346155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4956514" y="339690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4956514" y="333226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4956514" y="326762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4956514" y="320298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4956514" y="313833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4956514" y="307369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4956514" y="300905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4956514" y="294441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4956514" y="287976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4956514" y="281512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4956514" y="275048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4956514" y="268584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4956514" y="262119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4956514" y="255655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4956514" y="249191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4956514" y="242727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4956514" y="236262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4956514" y="229798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4956514" y="223334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4956514" y="216870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4956514" y="210405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4956514" y="203941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4956514" y="197477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4956514" y="191013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4956514" y="184548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4956514" y="178084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4956514" y="171620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4956514" y="165156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4956514" y="158691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4956514" y="152227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4956514" y="145763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4956514" y="139299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173730" y="714617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173730" y="708153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173730" y="701688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173730" y="695224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173730" y="688760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173730" y="682296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173730" y="675831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173730" y="669367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173730" y="662903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173730" y="656439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173730" y="649974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173730" y="643510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173730" y="637046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173730" y="630582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173730" y="624117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173730" y="617653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173730" y="611189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173730" y="604725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173730" y="598260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173730" y="591796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173730" y="585332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173730" y="578868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173730" y="572403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173730" y="565939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173730" y="559475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173730" y="553011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173730" y="546546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173730" y="540082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173730" y="533618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173730" y="527154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173730" y="520689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173730" y="514225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173730" y="507761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173730" y="501297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173730" y="494832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173730" y="488368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173730" y="481904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173730" y="475440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173730" y="468975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173730" y="462511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173730" y="456047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173730" y="449583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173730" y="443118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173730" y="436654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173730" y="430190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173730" y="423726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173730" y="417261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173730" y="410797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173730" y="404333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173730" y="397869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173730" y="391404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173730" y="384940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173730" y="378476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173730" y="372012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173730" y="365547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173730" y="359083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173730" y="352619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173730" y="346155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173730" y="339690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173730" y="333226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173730" y="326762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173730" y="320298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173730" y="313833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173730" y="307369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173730" y="300905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173730" y="294441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173730" y="287976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173730" y="281512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173730" y="275048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173730" y="268584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173730" y="262119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173730" y="255655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173730" y="249191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173730" y="242727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173730" y="236262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5173730" y="229798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5173730" y="223334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5173730" y="216870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5173730" y="210405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5173730" y="203941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5173730" y="197477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5173730" y="191013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5173730" y="184548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5173730" y="178084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5173730" y="171620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5173730" y="165156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5173730" y="158691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5173730" y="152227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5173730" y="145763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5173730" y="139299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5390945" y="71461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5390945" y="708153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5390945" y="70168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5390945" y="695224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5390945" y="68876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5390945" y="682296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5390945" y="67583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5390945" y="669367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5390945" y="66290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5390945" y="656439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5390945" y="64997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5390945" y="643510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5390945" y="63704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5390945" y="630582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5390945" y="62411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5390945" y="617653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5390945" y="61118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5390945" y="604725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5390945" y="59826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5390945" y="591796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5390945" y="585332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5390945" y="578868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5390945" y="572403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5390945" y="565939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5390945" y="559475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5390945" y="553011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5390945" y="546546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5390945" y="540082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5390945" y="533618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5390945" y="52715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5390945" y="520689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5390945" y="51422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5390945" y="507761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5390945" y="50129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5390945" y="494832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5390945" y="488368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5390945" y="481904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5390945" y="47544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5390945" y="468975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5390945" y="46251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5390945" y="45604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5390945" y="44958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5390945" y="44311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5390945" y="436654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5390945" y="43019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5390945" y="42372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5390945" y="41726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5390945" y="41079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5390945" y="40433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5390945" y="39786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5390945" y="39140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5390945" y="384940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5390945" y="37847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5390945" y="372012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5390945" y="3655478"/>
              <a:ext cx="217215" cy="6464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5390945" y="359083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5390945" y="35261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5390945" y="346155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5390945" y="33969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5390945" y="333226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5390945" y="326762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5390945" y="320298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5390945" y="313833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5390945" y="307369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5390945" y="300905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5390945" y="294441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5390945" y="287976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5390945" y="281512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5390945" y="275048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5390945" y="26858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5390945" y="262119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5390945" y="25565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5390945" y="249191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5390945" y="24272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5390945" y="236262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5390945" y="2297985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5390945" y="223334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5390945" y="21687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5390945" y="210405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5390945" y="20394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5390945" y="197477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5390945" y="19101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5390945" y="184548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5390945" y="1780845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5390945" y="171620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5390945" y="16515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5390945" y="158691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5390945" y="15222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5390945" y="145763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5390945" y="13929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5608161" y="71461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5608161" y="708153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5608161" y="70168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5608161" y="695224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5608161" y="68876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5608161" y="682296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5608161" y="67583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5608161" y="669367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5608161" y="66290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5608161" y="656439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5608161" y="64997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5608161" y="643510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5608161" y="63704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5608161" y="630582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5608161" y="62411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5608161" y="617653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5608161" y="61118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5608161" y="6047251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5608161" y="59826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5608161" y="591796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5608161" y="585332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5608161" y="578868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5608161" y="572403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5608161" y="565939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5608161" y="559475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5608161" y="553011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5608161" y="5465468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5608161" y="540082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5608161" y="533618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5608161" y="52715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5608161" y="520689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5608161" y="51422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5608161" y="507761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5608161" y="50129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5608161" y="494832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5608161" y="4883685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5608161" y="481904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5608161" y="47544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5608161" y="468975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5608161" y="46251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5608161" y="45604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5608161" y="44958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5608161" y="44311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5608161" y="436654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5608161" y="43019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5608161" y="42372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5608161" y="41726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5608161" y="41079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5608161" y="40433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5608161" y="39786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5608161" y="39140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5608161" y="384940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5608161" y="37847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5608161" y="372012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5608161" y="36554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5608161" y="359083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5608161" y="35261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5608161" y="346155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5608161" y="33969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5608161" y="333226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5608161" y="326762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608161" y="320298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5608161" y="313833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5608161" y="307369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5608161" y="300905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5608161" y="294441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608161" y="287976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5608161" y="281512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5608161" y="275048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5608161" y="26858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5608161" y="262119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608161" y="25565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5608161" y="249191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5608161" y="24272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5608161" y="236262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5608161" y="229798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5608161" y="2233342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5608161" y="2168700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5608161" y="2104057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5608161" y="2039415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5608161" y="1974772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5608161" y="1910130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5608161" y="1845487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5608161" y="1780845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5608161" y="1716202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5608161" y="1651560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5608161" y="1586917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5608161" y="1522275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5608161" y="1457632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5608161" y="1392990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5825377" y="71461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5825377" y="708153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5825377" y="70168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5825377" y="695224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5825377" y="68876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5825377" y="682296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5825377" y="67583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5825377" y="669367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5825377" y="66290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5825377" y="656439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5825377" y="64997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5825377" y="643510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5825377" y="63704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5825377" y="630582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5825377" y="62411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5825377" y="617653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5825377" y="61118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5825377" y="604725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5825377" y="59826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5825377" y="591796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5825377" y="585332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5825377" y="578868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5825377" y="572403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5825377" y="565939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5825377" y="559475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5825377" y="553011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5825377" y="546546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5825377" y="540082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5825377" y="533618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5825377" y="52715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5825377" y="520689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5825377" y="51422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5825377" y="507761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5825377" y="50129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5825377" y="494832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5825377" y="488368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5825377" y="481904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5825377" y="47544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5825377" y="468975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5825377" y="46251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5825377" y="45604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5825377" y="44958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5825377" y="44311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5825377" y="436654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5825377" y="43019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5825377" y="42372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5825377" y="41726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5825377" y="41079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5825377" y="40433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5825377" y="39786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5825377" y="39140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5825377" y="384940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5825377" y="37847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5825377" y="372012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5825377" y="36554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5825377" y="359083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5825377" y="35261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5825377" y="346155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5825377" y="3396908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5825377" y="333226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5825377" y="326762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5825377" y="320298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5825377" y="313833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5825377" y="307369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5825377" y="300905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5825377" y="294441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5825377" y="287976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5825377" y="281512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5825377" y="275048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5825377" y="26858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5825377" y="262119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5825377" y="25565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5825377" y="249191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5825377" y="24272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5825377" y="236262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5825377" y="229798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5825377" y="223334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5825377" y="21687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5825377" y="210405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5825377" y="20394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5825377" y="197477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5825377" y="19101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5825377" y="184548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5825377" y="178084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5825377" y="171620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5825377" y="16515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825377" y="158691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5825377" y="15222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825377" y="145763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5825377" y="13929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6504872" y="714617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6504872" y="708153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6504872" y="701688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6504872" y="695224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6504872" y="688760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6504872" y="682296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6504872" y="675831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6504872" y="669367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6504872" y="662903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6504872" y="656439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6504872" y="649974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6504872" y="643510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6504872" y="637046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6504872" y="630582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6504872" y="624117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6504872" y="617653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6504872" y="611189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6504872" y="604725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6504872" y="598260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6504872" y="591796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6504872" y="585332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6504872" y="578868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6504872" y="572403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6504872" y="565939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6504872" y="559475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6504872" y="553011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6504872" y="546546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6504872" y="540082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6504872" y="533618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6504872" y="527154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6504872" y="520689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6504872" y="514225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6504872" y="507761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6504872" y="501297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6504872" y="494832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6504872" y="488368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6504872" y="481904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6504872" y="475440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6504872" y="468975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6504872" y="462511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6504872" y="456047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6504872" y="449583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6504872" y="443118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6504872" y="436654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6504872" y="430190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6504872" y="423726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6504872" y="417261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6504872" y="410797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6504872" y="404333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6504872" y="397869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6504872" y="391404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6504872" y="384940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6504872" y="378476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6504872" y="372012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6504872" y="365547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6504872" y="359083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6504872" y="352619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6504872" y="346155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6504872" y="339690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6504872" y="333226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6504872" y="326762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6504872" y="320298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6504872" y="3138337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6504872" y="307369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6504872" y="300905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6504872" y="294441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6504872" y="2879767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6504872" y="281512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6504872" y="275048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6504872" y="268584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6504872" y="2621197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6504872" y="255655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6504872" y="249191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6504872" y="242727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6504872" y="2362627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6504872" y="229798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6504872" y="223334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6504872" y="2168700"/>
              <a:ext cx="250633" cy="6464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6504872" y="2104057"/>
              <a:ext cx="250633" cy="6464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6504872" y="2039415"/>
              <a:ext cx="250633" cy="6464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6504872" y="197477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6504872" y="191013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6504872" y="1845487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6504872" y="178084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6504872" y="171620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6504872" y="165156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6504872" y="1586917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6504872" y="152227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6504872" y="145763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6504872" y="139299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8816207" y="2278114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85" name="tx984"/>
            <p:cNvSpPr/>
            <p:nvPr/>
          </p:nvSpPr>
          <p:spPr>
            <a:xfrm>
              <a:off x="8885796" y="2330154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986" name="pic98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528790"/>
              <a:ext cx="219455" cy="1097280"/>
            </a:xfrm>
            <a:prstGeom prst="rect">
              <a:avLst/>
            </a:prstGeom>
          </p:spPr>
        </p:pic>
        <p:sp>
          <p:nvSpPr>
            <p:cNvPr id="987" name="pl986"/>
            <p:cNvSpPr/>
            <p:nvPr/>
          </p:nvSpPr>
          <p:spPr>
            <a:xfrm>
              <a:off x="9061361" y="341042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9061361" y="311469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9061361" y="281895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8885796" y="341042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8885796" y="311469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8885796" y="281895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tx992"/>
            <p:cNvSpPr/>
            <p:nvPr/>
          </p:nvSpPr>
          <p:spPr>
            <a:xfrm>
              <a:off x="9174841" y="3385528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994" name="tx993"/>
            <p:cNvSpPr/>
            <p:nvPr/>
          </p:nvSpPr>
          <p:spPr>
            <a:xfrm>
              <a:off x="9174841" y="3089794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995" name="tx994"/>
            <p:cNvSpPr/>
            <p:nvPr/>
          </p:nvSpPr>
          <p:spPr>
            <a:xfrm>
              <a:off x="9174841" y="279406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996" name="rc995"/>
            <p:cNvSpPr/>
            <p:nvPr/>
          </p:nvSpPr>
          <p:spPr>
            <a:xfrm>
              <a:off x="8816207" y="3702859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97" name="tx996"/>
            <p:cNvSpPr/>
            <p:nvPr/>
          </p:nvSpPr>
          <p:spPr>
            <a:xfrm>
              <a:off x="8885796" y="3782308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998" name="rc997"/>
            <p:cNvSpPr/>
            <p:nvPr/>
          </p:nvSpPr>
          <p:spPr>
            <a:xfrm>
              <a:off x="8885796" y="39535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8887596" y="3955334"/>
              <a:ext cx="215856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8885796" y="41729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8887596" y="4174790"/>
              <a:ext cx="215856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8885796" y="43924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8887596" y="4394246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8885796" y="46119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8887596" y="4613702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8885796" y="483135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8887596" y="4833158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tx1007"/>
            <p:cNvSpPr/>
            <p:nvPr/>
          </p:nvSpPr>
          <p:spPr>
            <a:xfrm>
              <a:off x="9174841" y="4040138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009" name="tx1008"/>
            <p:cNvSpPr/>
            <p:nvPr/>
          </p:nvSpPr>
          <p:spPr>
            <a:xfrm>
              <a:off x="9174841" y="4259594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010" name="tx1009"/>
            <p:cNvSpPr/>
            <p:nvPr/>
          </p:nvSpPr>
          <p:spPr>
            <a:xfrm>
              <a:off x="9174841" y="4479050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011" name="tx1010"/>
            <p:cNvSpPr/>
            <p:nvPr/>
          </p:nvSpPr>
          <p:spPr>
            <a:xfrm>
              <a:off x="9174841" y="4698506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012" name="tx1011"/>
            <p:cNvSpPr/>
            <p:nvPr/>
          </p:nvSpPr>
          <p:spPr>
            <a:xfrm>
              <a:off x="9174841" y="4916154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013" name="rc1012"/>
            <p:cNvSpPr/>
            <p:nvPr/>
          </p:nvSpPr>
          <p:spPr>
            <a:xfrm>
              <a:off x="8816207" y="5127603"/>
              <a:ext cx="1109041" cy="119808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14" name="tx1013"/>
            <p:cNvSpPr/>
            <p:nvPr/>
          </p:nvSpPr>
          <p:spPr>
            <a:xfrm>
              <a:off x="8885796" y="5179395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015" name="rc1014"/>
            <p:cNvSpPr/>
            <p:nvPr/>
          </p:nvSpPr>
          <p:spPr>
            <a:xfrm>
              <a:off x="8885796" y="537827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8887596" y="5380078"/>
              <a:ext cx="215856" cy="215855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8885796" y="55977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8885796" y="58171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8887596" y="5818990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8885796" y="60366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tx1020"/>
            <p:cNvSpPr/>
            <p:nvPr/>
          </p:nvSpPr>
          <p:spPr>
            <a:xfrm>
              <a:off x="9174841" y="5447692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022" name="tx1021"/>
            <p:cNvSpPr/>
            <p:nvPr/>
          </p:nvSpPr>
          <p:spPr>
            <a:xfrm>
              <a:off x="9174841" y="5667148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023" name="tx1022"/>
            <p:cNvSpPr/>
            <p:nvPr/>
          </p:nvSpPr>
          <p:spPr>
            <a:xfrm>
              <a:off x="9174841" y="5886604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024" name="tx1023"/>
            <p:cNvSpPr/>
            <p:nvPr/>
          </p:nvSpPr>
          <p:spPr>
            <a:xfrm>
              <a:off x="9174841" y="6120044"/>
              <a:ext cx="22111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Parasite</a:t>
              </a:r>
            </a:p>
          </p:txBody>
        </p:sp>
        <p:sp>
          <p:nvSpPr>
            <p:cNvPr id="1025" name="tx1024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026" name="tx1025"/>
            <p:cNvSpPr/>
            <p:nvPr/>
          </p:nvSpPr>
          <p:spPr>
            <a:xfrm>
              <a:off x="1018783" y="942406"/>
              <a:ext cx="313801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 &amp; Rhodophyta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2025-04-29T14:15:22Z</dcterms:modified>
  <cp:category/>
</cp:coreProperties>
</file>