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44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3068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6093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531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556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581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6058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310555" y="3300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94720" y="3300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972722" y="3895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124394" y="3316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483566" y="3752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513795" y="3702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60044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3068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6093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531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556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581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6058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673178" y="6020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5848160" y="5687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60044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3068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6093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531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556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581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6058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668957" y="2977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8085176" y="3246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447875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8677167" y="6465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9392598" y="5162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8271657" y="3422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217096" y="6146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600577" y="5783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837103" y="4651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923425" y="2278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560427" y="2880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7473923" y="2464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7566179" y="4716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7840061" y="2579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8384255" y="2237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8245099" y="2238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8225893" y="2238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798099" y="2239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7813037" y="2238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8393056" y="4839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7693257" y="4496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8144707" y="2577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835811" y="3350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592231" y="3205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7811997" y="4934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8101442" y="4552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9593766" y="5117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7714590" y="2037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51876" y="3127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743907" y="3438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190412" y="4506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8194758" y="2407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156697" y="2274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8099195" y="3562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8040879" y="4522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8084691" y="2159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8033659" y="2471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771213" y="2085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7661223" y="2469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7962623" y="2034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7419121" y="2743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7995468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8078994" y="3233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8114337" y="2628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8375137" y="2510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7861053" y="2727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599702" y="3219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7666944" y="2943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7836677" y="3093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8004063" y="3009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8174251" y="3294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7482081" y="3775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8114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1139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4164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188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53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55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58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6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99506" y="4117753"/>
              <a:ext cx="12654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14"/>
              <a:ext cx="231986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2025-05-09T09:21:16Z</dcterms:modified>
  <cp:category/>
</cp:coreProperties>
</file>