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130349" y="1749568"/>
              <a:ext cx="2829471" cy="4947129"/>
            </a:xfrm>
            <a:custGeom>
              <a:avLst/>
              <a:pathLst>
                <a:path w="2829471" h="4947129">
                  <a:moveTo>
                    <a:pt x="356050" y="2473613"/>
                  </a:moveTo>
                  <a:lnTo>
                    <a:pt x="343772" y="2558022"/>
                  </a:lnTo>
                  <a:lnTo>
                    <a:pt x="331495" y="2642431"/>
                  </a:lnTo>
                  <a:lnTo>
                    <a:pt x="319217" y="2726840"/>
                  </a:lnTo>
                  <a:lnTo>
                    <a:pt x="306939" y="2811249"/>
                  </a:lnTo>
                  <a:lnTo>
                    <a:pt x="294662" y="2895657"/>
                  </a:lnTo>
                  <a:lnTo>
                    <a:pt x="282384" y="2980066"/>
                  </a:lnTo>
                  <a:lnTo>
                    <a:pt x="270107" y="3064475"/>
                  </a:lnTo>
                  <a:lnTo>
                    <a:pt x="257829" y="3148884"/>
                  </a:lnTo>
                  <a:lnTo>
                    <a:pt x="245551" y="3233293"/>
                  </a:lnTo>
                  <a:lnTo>
                    <a:pt x="233274" y="3317701"/>
                  </a:lnTo>
                  <a:lnTo>
                    <a:pt x="220996" y="3402110"/>
                  </a:lnTo>
                  <a:lnTo>
                    <a:pt x="208719" y="3486519"/>
                  </a:lnTo>
                  <a:lnTo>
                    <a:pt x="196441" y="3570928"/>
                  </a:lnTo>
                  <a:lnTo>
                    <a:pt x="184163" y="3655337"/>
                  </a:lnTo>
                  <a:lnTo>
                    <a:pt x="171886" y="3739745"/>
                  </a:lnTo>
                  <a:lnTo>
                    <a:pt x="159608" y="3824154"/>
                  </a:lnTo>
                  <a:lnTo>
                    <a:pt x="147331" y="3908563"/>
                  </a:lnTo>
                  <a:lnTo>
                    <a:pt x="135053" y="3992972"/>
                  </a:lnTo>
                  <a:lnTo>
                    <a:pt x="122775" y="4077380"/>
                  </a:lnTo>
                  <a:lnTo>
                    <a:pt x="110498" y="4161789"/>
                  </a:lnTo>
                  <a:lnTo>
                    <a:pt x="98220" y="4246198"/>
                  </a:lnTo>
                  <a:lnTo>
                    <a:pt x="85943" y="4330607"/>
                  </a:lnTo>
                  <a:lnTo>
                    <a:pt x="73665" y="4415016"/>
                  </a:lnTo>
                  <a:lnTo>
                    <a:pt x="61387" y="4499424"/>
                  </a:lnTo>
                  <a:lnTo>
                    <a:pt x="49110" y="4583833"/>
                  </a:lnTo>
                  <a:lnTo>
                    <a:pt x="36832" y="4668242"/>
                  </a:lnTo>
                  <a:lnTo>
                    <a:pt x="24555" y="4752651"/>
                  </a:lnTo>
                  <a:lnTo>
                    <a:pt x="12277" y="4837060"/>
                  </a:lnTo>
                  <a:lnTo>
                    <a:pt x="0" y="4921468"/>
                  </a:lnTo>
                  <a:lnTo>
                    <a:pt x="83113" y="4932123"/>
                  </a:lnTo>
                  <a:lnTo>
                    <a:pt x="166540" y="4939957"/>
                  </a:lnTo>
                  <a:lnTo>
                    <a:pt x="250184" y="4944961"/>
                  </a:lnTo>
                  <a:lnTo>
                    <a:pt x="333950" y="4947129"/>
                  </a:lnTo>
                  <a:lnTo>
                    <a:pt x="417741" y="4946458"/>
                  </a:lnTo>
                  <a:lnTo>
                    <a:pt x="501461" y="4942950"/>
                  </a:lnTo>
                  <a:lnTo>
                    <a:pt x="585014" y="4936608"/>
                  </a:lnTo>
                  <a:lnTo>
                    <a:pt x="668305" y="4927440"/>
                  </a:lnTo>
                  <a:lnTo>
                    <a:pt x="751237" y="4915456"/>
                  </a:lnTo>
                  <a:lnTo>
                    <a:pt x="833716" y="4900669"/>
                  </a:lnTo>
                  <a:lnTo>
                    <a:pt x="915647" y="4883098"/>
                  </a:lnTo>
                  <a:lnTo>
                    <a:pt x="996935" y="4862762"/>
                  </a:lnTo>
                  <a:lnTo>
                    <a:pt x="1077488" y="4839684"/>
                  </a:lnTo>
                  <a:lnTo>
                    <a:pt x="1157214" y="4813892"/>
                  </a:lnTo>
                  <a:lnTo>
                    <a:pt x="1236020" y="4785413"/>
                  </a:lnTo>
                  <a:lnTo>
                    <a:pt x="1313816" y="4754282"/>
                  </a:lnTo>
                  <a:lnTo>
                    <a:pt x="1390513" y="4720534"/>
                  </a:lnTo>
                  <a:lnTo>
                    <a:pt x="1466023" y="4684207"/>
                  </a:lnTo>
                  <a:lnTo>
                    <a:pt x="1540259" y="4645344"/>
                  </a:lnTo>
                  <a:lnTo>
                    <a:pt x="1613137" y="4603989"/>
                  </a:lnTo>
                  <a:lnTo>
                    <a:pt x="1684571" y="4560189"/>
                  </a:lnTo>
                  <a:lnTo>
                    <a:pt x="1754482" y="4513994"/>
                  </a:lnTo>
                  <a:lnTo>
                    <a:pt x="1822787" y="4465458"/>
                  </a:lnTo>
                  <a:lnTo>
                    <a:pt x="1889410" y="4414637"/>
                  </a:lnTo>
                  <a:lnTo>
                    <a:pt x="1954273" y="4361588"/>
                  </a:lnTo>
                  <a:lnTo>
                    <a:pt x="2017302" y="4306373"/>
                  </a:lnTo>
                  <a:lnTo>
                    <a:pt x="2078425" y="4249054"/>
                  </a:lnTo>
                  <a:lnTo>
                    <a:pt x="2137571" y="4189699"/>
                  </a:lnTo>
                  <a:lnTo>
                    <a:pt x="2194673" y="4128374"/>
                  </a:lnTo>
                  <a:lnTo>
                    <a:pt x="2249665" y="4065150"/>
                  </a:lnTo>
                  <a:lnTo>
                    <a:pt x="2302484" y="4000100"/>
                  </a:lnTo>
                  <a:lnTo>
                    <a:pt x="2353070" y="3933298"/>
                  </a:lnTo>
                  <a:lnTo>
                    <a:pt x="2401363" y="3864821"/>
                  </a:lnTo>
                  <a:lnTo>
                    <a:pt x="2447310" y="3794747"/>
                  </a:lnTo>
                  <a:lnTo>
                    <a:pt x="2490858" y="3723158"/>
                  </a:lnTo>
                  <a:lnTo>
                    <a:pt x="2531955" y="3650135"/>
                  </a:lnTo>
                  <a:lnTo>
                    <a:pt x="2570555" y="3575762"/>
                  </a:lnTo>
                  <a:lnTo>
                    <a:pt x="2606615" y="3500124"/>
                  </a:lnTo>
                  <a:lnTo>
                    <a:pt x="2640092" y="3423308"/>
                  </a:lnTo>
                  <a:lnTo>
                    <a:pt x="2670947" y="3345402"/>
                  </a:lnTo>
                  <a:lnTo>
                    <a:pt x="2699147" y="3266496"/>
                  </a:lnTo>
                  <a:lnTo>
                    <a:pt x="2724657" y="3186680"/>
                  </a:lnTo>
                  <a:lnTo>
                    <a:pt x="2747450" y="3106046"/>
                  </a:lnTo>
                  <a:lnTo>
                    <a:pt x="2767499" y="3024686"/>
                  </a:lnTo>
                  <a:lnTo>
                    <a:pt x="2784780" y="2942693"/>
                  </a:lnTo>
                  <a:lnTo>
                    <a:pt x="2799274" y="2860163"/>
                  </a:lnTo>
                  <a:lnTo>
                    <a:pt x="2810965" y="2777188"/>
                  </a:lnTo>
                  <a:lnTo>
                    <a:pt x="2819838" y="2693866"/>
                  </a:lnTo>
                  <a:lnTo>
                    <a:pt x="2825885" y="2610291"/>
                  </a:lnTo>
                  <a:lnTo>
                    <a:pt x="2829097" y="2526558"/>
                  </a:lnTo>
                  <a:lnTo>
                    <a:pt x="2829471" y="2442766"/>
                  </a:lnTo>
                  <a:lnTo>
                    <a:pt x="2827007" y="2359008"/>
                  </a:lnTo>
                  <a:lnTo>
                    <a:pt x="2821708" y="2275382"/>
                  </a:lnTo>
                  <a:lnTo>
                    <a:pt x="2813579" y="2191984"/>
                  </a:lnTo>
                  <a:lnTo>
                    <a:pt x="2802630" y="2108908"/>
                  </a:lnTo>
                  <a:lnTo>
                    <a:pt x="2788874" y="2026252"/>
                  </a:lnTo>
                  <a:lnTo>
                    <a:pt x="2772326" y="1944108"/>
                  </a:lnTo>
                  <a:lnTo>
                    <a:pt x="2753005" y="1862572"/>
                  </a:lnTo>
                  <a:lnTo>
                    <a:pt x="2730934" y="1781738"/>
                  </a:lnTo>
                  <a:lnTo>
                    <a:pt x="2706137" y="1701697"/>
                  </a:lnTo>
                  <a:lnTo>
                    <a:pt x="2678644" y="1622542"/>
                  </a:lnTo>
                  <a:lnTo>
                    <a:pt x="2648485" y="1544364"/>
                  </a:lnTo>
                  <a:lnTo>
                    <a:pt x="2615696" y="1467252"/>
                  </a:lnTo>
                  <a:lnTo>
                    <a:pt x="2580314" y="1391294"/>
                  </a:lnTo>
                  <a:lnTo>
                    <a:pt x="2542380" y="1316579"/>
                  </a:lnTo>
                  <a:lnTo>
                    <a:pt x="2501936" y="1243192"/>
                  </a:lnTo>
                  <a:lnTo>
                    <a:pt x="2459030" y="1171216"/>
                  </a:lnTo>
                  <a:lnTo>
                    <a:pt x="2413711" y="1100735"/>
                  </a:lnTo>
                  <a:lnTo>
                    <a:pt x="2366031" y="1031830"/>
                  </a:lnTo>
                  <a:lnTo>
                    <a:pt x="2316045" y="964578"/>
                  </a:lnTo>
                  <a:lnTo>
                    <a:pt x="2263809" y="899059"/>
                  </a:lnTo>
                  <a:lnTo>
                    <a:pt x="2209384" y="835346"/>
                  </a:lnTo>
                  <a:lnTo>
                    <a:pt x="2152832" y="773514"/>
                  </a:lnTo>
                  <a:lnTo>
                    <a:pt x="2094218" y="713632"/>
                  </a:lnTo>
                  <a:lnTo>
                    <a:pt x="2033610" y="655769"/>
                  </a:lnTo>
                  <a:lnTo>
                    <a:pt x="1971077" y="599993"/>
                  </a:lnTo>
                  <a:lnTo>
                    <a:pt x="1906691" y="546367"/>
                  </a:lnTo>
                  <a:lnTo>
                    <a:pt x="1840525" y="494952"/>
                  </a:lnTo>
                  <a:lnTo>
                    <a:pt x="1772656" y="445808"/>
                  </a:lnTo>
                  <a:lnTo>
                    <a:pt x="1703161" y="398991"/>
                  </a:lnTo>
                  <a:lnTo>
                    <a:pt x="1632120" y="354554"/>
                  </a:lnTo>
                  <a:lnTo>
                    <a:pt x="1559615" y="312550"/>
                  </a:lnTo>
                  <a:lnTo>
                    <a:pt x="1485729" y="273025"/>
                  </a:lnTo>
                  <a:lnTo>
                    <a:pt x="1410546" y="236025"/>
                  </a:lnTo>
                  <a:lnTo>
                    <a:pt x="1334154" y="201593"/>
                  </a:lnTo>
                  <a:lnTo>
                    <a:pt x="1256639" y="169768"/>
                  </a:lnTo>
                  <a:lnTo>
                    <a:pt x="1178091" y="140586"/>
                  </a:lnTo>
                  <a:lnTo>
                    <a:pt x="1098599" y="114082"/>
                  </a:lnTo>
                  <a:lnTo>
                    <a:pt x="1018255" y="90286"/>
                  </a:lnTo>
                  <a:lnTo>
                    <a:pt x="937152" y="69224"/>
                  </a:lnTo>
                  <a:lnTo>
                    <a:pt x="855381" y="50922"/>
                  </a:lnTo>
                  <a:lnTo>
                    <a:pt x="773038" y="35400"/>
                  </a:lnTo>
                  <a:lnTo>
                    <a:pt x="690216" y="22675"/>
                  </a:lnTo>
                  <a:lnTo>
                    <a:pt x="607010" y="12763"/>
                  </a:lnTo>
                  <a:lnTo>
                    <a:pt x="523517" y="5675"/>
                  </a:lnTo>
                  <a:lnTo>
                    <a:pt x="439831" y="1419"/>
                  </a:lnTo>
                  <a:lnTo>
                    <a:pt x="356050" y="0"/>
                  </a:lnTo>
                  <a:lnTo>
                    <a:pt x="356050" y="85297"/>
                  </a:lnTo>
                  <a:lnTo>
                    <a:pt x="356050" y="170594"/>
                  </a:lnTo>
                  <a:lnTo>
                    <a:pt x="356050" y="255891"/>
                  </a:lnTo>
                  <a:lnTo>
                    <a:pt x="356050" y="341188"/>
                  </a:lnTo>
                  <a:lnTo>
                    <a:pt x="356050" y="426485"/>
                  </a:lnTo>
                  <a:lnTo>
                    <a:pt x="356050" y="511782"/>
                  </a:lnTo>
                  <a:lnTo>
                    <a:pt x="356050" y="597079"/>
                  </a:lnTo>
                  <a:lnTo>
                    <a:pt x="356050" y="682376"/>
                  </a:lnTo>
                  <a:lnTo>
                    <a:pt x="356050" y="767673"/>
                  </a:lnTo>
                  <a:lnTo>
                    <a:pt x="356050" y="852970"/>
                  </a:lnTo>
                  <a:lnTo>
                    <a:pt x="356050" y="938267"/>
                  </a:lnTo>
                  <a:lnTo>
                    <a:pt x="356050" y="1023564"/>
                  </a:lnTo>
                  <a:lnTo>
                    <a:pt x="356050" y="1108861"/>
                  </a:lnTo>
                  <a:lnTo>
                    <a:pt x="356050" y="1194158"/>
                  </a:lnTo>
                  <a:lnTo>
                    <a:pt x="356050" y="1279455"/>
                  </a:lnTo>
                  <a:lnTo>
                    <a:pt x="356050" y="1364752"/>
                  </a:lnTo>
                  <a:lnTo>
                    <a:pt x="356050" y="1450049"/>
                  </a:lnTo>
                  <a:lnTo>
                    <a:pt x="356050" y="1535346"/>
                  </a:lnTo>
                  <a:lnTo>
                    <a:pt x="356050" y="1620643"/>
                  </a:lnTo>
                  <a:lnTo>
                    <a:pt x="356050" y="1705940"/>
                  </a:lnTo>
                  <a:lnTo>
                    <a:pt x="356050" y="1791237"/>
                  </a:lnTo>
                  <a:lnTo>
                    <a:pt x="356050" y="1876534"/>
                  </a:lnTo>
                  <a:lnTo>
                    <a:pt x="356050" y="1961831"/>
                  </a:lnTo>
                  <a:lnTo>
                    <a:pt x="356050" y="2047128"/>
                  </a:lnTo>
                  <a:lnTo>
                    <a:pt x="356050" y="2132425"/>
                  </a:lnTo>
                  <a:lnTo>
                    <a:pt x="356050" y="2217722"/>
                  </a:lnTo>
                  <a:lnTo>
                    <a:pt x="356050" y="2303019"/>
                  </a:lnTo>
                  <a:lnTo>
                    <a:pt x="356050" y="2388316"/>
                  </a:lnTo>
                  <a:close/>
                </a:path>
              </a:pathLst>
            </a:custGeom>
            <a:solidFill>
              <a:srgbClr val="5721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4612457" y="4223182"/>
              <a:ext cx="873942" cy="2447854"/>
            </a:xfrm>
            <a:custGeom>
              <a:avLst/>
              <a:pathLst>
                <a:path w="873942" h="2447854">
                  <a:moveTo>
                    <a:pt x="873942" y="0"/>
                  </a:moveTo>
                  <a:lnTo>
                    <a:pt x="843806" y="79796"/>
                  </a:lnTo>
                  <a:lnTo>
                    <a:pt x="813670" y="159592"/>
                  </a:lnTo>
                  <a:lnTo>
                    <a:pt x="783534" y="239388"/>
                  </a:lnTo>
                  <a:lnTo>
                    <a:pt x="753398" y="319184"/>
                  </a:lnTo>
                  <a:lnTo>
                    <a:pt x="723262" y="398980"/>
                  </a:lnTo>
                  <a:lnTo>
                    <a:pt x="693126" y="478776"/>
                  </a:lnTo>
                  <a:lnTo>
                    <a:pt x="662990" y="558572"/>
                  </a:lnTo>
                  <a:lnTo>
                    <a:pt x="632854" y="638368"/>
                  </a:lnTo>
                  <a:lnTo>
                    <a:pt x="602718" y="718164"/>
                  </a:lnTo>
                  <a:lnTo>
                    <a:pt x="572583" y="797960"/>
                  </a:lnTo>
                  <a:lnTo>
                    <a:pt x="542447" y="877756"/>
                  </a:lnTo>
                  <a:lnTo>
                    <a:pt x="512311" y="957552"/>
                  </a:lnTo>
                  <a:lnTo>
                    <a:pt x="482175" y="1037348"/>
                  </a:lnTo>
                  <a:lnTo>
                    <a:pt x="452039" y="1117144"/>
                  </a:lnTo>
                  <a:lnTo>
                    <a:pt x="421903" y="1196940"/>
                  </a:lnTo>
                  <a:lnTo>
                    <a:pt x="391767" y="1276736"/>
                  </a:lnTo>
                  <a:lnTo>
                    <a:pt x="361631" y="1356532"/>
                  </a:lnTo>
                  <a:lnTo>
                    <a:pt x="331495" y="1436328"/>
                  </a:lnTo>
                  <a:lnTo>
                    <a:pt x="301359" y="1516124"/>
                  </a:lnTo>
                  <a:lnTo>
                    <a:pt x="271223" y="1595920"/>
                  </a:lnTo>
                  <a:lnTo>
                    <a:pt x="241087" y="1675716"/>
                  </a:lnTo>
                  <a:lnTo>
                    <a:pt x="210951" y="1755512"/>
                  </a:lnTo>
                  <a:lnTo>
                    <a:pt x="180815" y="1835308"/>
                  </a:lnTo>
                  <a:lnTo>
                    <a:pt x="150679" y="1915105"/>
                  </a:lnTo>
                  <a:lnTo>
                    <a:pt x="120543" y="1994901"/>
                  </a:lnTo>
                  <a:lnTo>
                    <a:pt x="90407" y="2074697"/>
                  </a:lnTo>
                  <a:lnTo>
                    <a:pt x="60271" y="2154493"/>
                  </a:lnTo>
                  <a:lnTo>
                    <a:pt x="30135" y="2234289"/>
                  </a:lnTo>
                  <a:lnTo>
                    <a:pt x="0" y="2314085"/>
                  </a:lnTo>
                  <a:lnTo>
                    <a:pt x="84113" y="2344128"/>
                  </a:lnTo>
                  <a:lnTo>
                    <a:pt x="169257" y="2371114"/>
                  </a:lnTo>
                  <a:lnTo>
                    <a:pt x="255319" y="2395009"/>
                  </a:lnTo>
                  <a:lnTo>
                    <a:pt x="342188" y="2415782"/>
                  </a:lnTo>
                  <a:lnTo>
                    <a:pt x="429750" y="2433404"/>
                  </a:lnTo>
                  <a:lnTo>
                    <a:pt x="517892" y="2447854"/>
                  </a:lnTo>
                  <a:lnTo>
                    <a:pt x="530169" y="2363446"/>
                  </a:lnTo>
                  <a:lnTo>
                    <a:pt x="542447" y="2279037"/>
                  </a:lnTo>
                  <a:lnTo>
                    <a:pt x="554724" y="2194628"/>
                  </a:lnTo>
                  <a:lnTo>
                    <a:pt x="567002" y="2110219"/>
                  </a:lnTo>
                  <a:lnTo>
                    <a:pt x="579280" y="2025811"/>
                  </a:lnTo>
                  <a:lnTo>
                    <a:pt x="591557" y="1941402"/>
                  </a:lnTo>
                  <a:lnTo>
                    <a:pt x="603835" y="1856993"/>
                  </a:lnTo>
                  <a:lnTo>
                    <a:pt x="616112" y="1772584"/>
                  </a:lnTo>
                  <a:lnTo>
                    <a:pt x="628390" y="1688175"/>
                  </a:lnTo>
                  <a:lnTo>
                    <a:pt x="640668" y="1603767"/>
                  </a:lnTo>
                  <a:lnTo>
                    <a:pt x="652945" y="1519358"/>
                  </a:lnTo>
                  <a:lnTo>
                    <a:pt x="665223" y="1434949"/>
                  </a:lnTo>
                  <a:lnTo>
                    <a:pt x="677500" y="1350540"/>
                  </a:lnTo>
                  <a:lnTo>
                    <a:pt x="689778" y="1266131"/>
                  </a:lnTo>
                  <a:lnTo>
                    <a:pt x="702056" y="1181723"/>
                  </a:lnTo>
                  <a:lnTo>
                    <a:pt x="714333" y="1097314"/>
                  </a:lnTo>
                  <a:lnTo>
                    <a:pt x="726611" y="1012905"/>
                  </a:lnTo>
                  <a:lnTo>
                    <a:pt x="738888" y="928496"/>
                  </a:lnTo>
                  <a:lnTo>
                    <a:pt x="751166" y="844087"/>
                  </a:lnTo>
                  <a:lnTo>
                    <a:pt x="763444" y="759679"/>
                  </a:lnTo>
                  <a:lnTo>
                    <a:pt x="775721" y="675270"/>
                  </a:lnTo>
                  <a:lnTo>
                    <a:pt x="787999" y="590861"/>
                  </a:lnTo>
                  <a:lnTo>
                    <a:pt x="800276" y="506452"/>
                  </a:lnTo>
                  <a:lnTo>
                    <a:pt x="812554" y="422043"/>
                  </a:lnTo>
                  <a:lnTo>
                    <a:pt x="824832" y="337635"/>
                  </a:lnTo>
                  <a:lnTo>
                    <a:pt x="837109" y="253226"/>
                  </a:lnTo>
                  <a:lnTo>
                    <a:pt x="849387" y="168817"/>
                  </a:lnTo>
                  <a:lnTo>
                    <a:pt x="861664" y="84408"/>
                  </a:lnTo>
                  <a:close/>
                </a:path>
              </a:pathLst>
            </a:custGeom>
            <a:solidFill>
              <a:srgbClr val="FFD0AB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544520" y="4223182"/>
              <a:ext cx="1941879" cy="2314085"/>
            </a:xfrm>
            <a:custGeom>
              <a:avLst/>
              <a:pathLst>
                <a:path w="1941879" h="2314085">
                  <a:moveTo>
                    <a:pt x="1941879" y="0"/>
                  </a:moveTo>
                  <a:lnTo>
                    <a:pt x="1874918" y="52837"/>
                  </a:lnTo>
                  <a:lnTo>
                    <a:pt x="1807956" y="105674"/>
                  </a:lnTo>
                  <a:lnTo>
                    <a:pt x="1740995" y="158511"/>
                  </a:lnTo>
                  <a:lnTo>
                    <a:pt x="1674034" y="211348"/>
                  </a:lnTo>
                  <a:lnTo>
                    <a:pt x="1607072" y="264185"/>
                  </a:lnTo>
                  <a:lnTo>
                    <a:pt x="1540111" y="317022"/>
                  </a:lnTo>
                  <a:lnTo>
                    <a:pt x="1473149" y="369859"/>
                  </a:lnTo>
                  <a:lnTo>
                    <a:pt x="1406188" y="422696"/>
                  </a:lnTo>
                  <a:lnTo>
                    <a:pt x="1339227" y="475533"/>
                  </a:lnTo>
                  <a:lnTo>
                    <a:pt x="1272265" y="528371"/>
                  </a:lnTo>
                  <a:lnTo>
                    <a:pt x="1205304" y="581208"/>
                  </a:lnTo>
                  <a:lnTo>
                    <a:pt x="1138343" y="634045"/>
                  </a:lnTo>
                  <a:lnTo>
                    <a:pt x="1071381" y="686882"/>
                  </a:lnTo>
                  <a:lnTo>
                    <a:pt x="1004420" y="739719"/>
                  </a:lnTo>
                  <a:lnTo>
                    <a:pt x="937459" y="792556"/>
                  </a:lnTo>
                  <a:lnTo>
                    <a:pt x="870497" y="845393"/>
                  </a:lnTo>
                  <a:lnTo>
                    <a:pt x="803536" y="898230"/>
                  </a:lnTo>
                  <a:lnTo>
                    <a:pt x="736574" y="951067"/>
                  </a:lnTo>
                  <a:lnTo>
                    <a:pt x="669613" y="1003905"/>
                  </a:lnTo>
                  <a:lnTo>
                    <a:pt x="602652" y="1056742"/>
                  </a:lnTo>
                  <a:lnTo>
                    <a:pt x="535690" y="1109579"/>
                  </a:lnTo>
                  <a:lnTo>
                    <a:pt x="468729" y="1162416"/>
                  </a:lnTo>
                  <a:lnTo>
                    <a:pt x="401768" y="1215253"/>
                  </a:lnTo>
                  <a:lnTo>
                    <a:pt x="334806" y="1268090"/>
                  </a:lnTo>
                  <a:lnTo>
                    <a:pt x="267845" y="1320927"/>
                  </a:lnTo>
                  <a:lnTo>
                    <a:pt x="200884" y="1373764"/>
                  </a:lnTo>
                  <a:lnTo>
                    <a:pt x="133922" y="1426601"/>
                  </a:lnTo>
                  <a:lnTo>
                    <a:pt x="66961" y="1479438"/>
                  </a:lnTo>
                  <a:lnTo>
                    <a:pt x="0" y="1532276"/>
                  </a:lnTo>
                  <a:lnTo>
                    <a:pt x="52975" y="1597124"/>
                  </a:lnTo>
                  <a:lnTo>
                    <a:pt x="108115" y="1660143"/>
                  </a:lnTo>
                  <a:lnTo>
                    <a:pt x="165356" y="1721259"/>
                  </a:lnTo>
                  <a:lnTo>
                    <a:pt x="224634" y="1780402"/>
                  </a:lnTo>
                  <a:lnTo>
                    <a:pt x="285879" y="1837506"/>
                  </a:lnTo>
                  <a:lnTo>
                    <a:pt x="349021" y="1892503"/>
                  </a:lnTo>
                  <a:lnTo>
                    <a:pt x="413989" y="1945332"/>
                  </a:lnTo>
                  <a:lnTo>
                    <a:pt x="480708" y="1995932"/>
                  </a:lnTo>
                  <a:lnTo>
                    <a:pt x="549102" y="2044244"/>
                  </a:lnTo>
                  <a:lnTo>
                    <a:pt x="619091" y="2090214"/>
                  </a:lnTo>
                  <a:lnTo>
                    <a:pt x="690596" y="2133789"/>
                  </a:lnTo>
                  <a:lnTo>
                    <a:pt x="763535" y="2174918"/>
                  </a:lnTo>
                  <a:lnTo>
                    <a:pt x="837825" y="2213556"/>
                  </a:lnTo>
                  <a:lnTo>
                    <a:pt x="913379" y="2249656"/>
                  </a:lnTo>
                  <a:lnTo>
                    <a:pt x="990113" y="2283179"/>
                  </a:lnTo>
                  <a:lnTo>
                    <a:pt x="1067936" y="2314085"/>
                  </a:lnTo>
                  <a:lnTo>
                    <a:pt x="1098072" y="2234289"/>
                  </a:lnTo>
                  <a:lnTo>
                    <a:pt x="1128208" y="2154493"/>
                  </a:lnTo>
                  <a:lnTo>
                    <a:pt x="1158344" y="2074697"/>
                  </a:lnTo>
                  <a:lnTo>
                    <a:pt x="1188480" y="1994901"/>
                  </a:lnTo>
                  <a:lnTo>
                    <a:pt x="1218616" y="1915105"/>
                  </a:lnTo>
                  <a:lnTo>
                    <a:pt x="1248752" y="1835308"/>
                  </a:lnTo>
                  <a:lnTo>
                    <a:pt x="1278888" y="1755512"/>
                  </a:lnTo>
                  <a:lnTo>
                    <a:pt x="1309024" y="1675716"/>
                  </a:lnTo>
                  <a:lnTo>
                    <a:pt x="1339160" y="1595920"/>
                  </a:lnTo>
                  <a:lnTo>
                    <a:pt x="1369296" y="1516124"/>
                  </a:lnTo>
                  <a:lnTo>
                    <a:pt x="1399432" y="1436328"/>
                  </a:lnTo>
                  <a:lnTo>
                    <a:pt x="1429568" y="1356532"/>
                  </a:lnTo>
                  <a:lnTo>
                    <a:pt x="1459704" y="1276736"/>
                  </a:lnTo>
                  <a:lnTo>
                    <a:pt x="1489840" y="1196940"/>
                  </a:lnTo>
                  <a:lnTo>
                    <a:pt x="1519976" y="1117144"/>
                  </a:lnTo>
                  <a:lnTo>
                    <a:pt x="1550112" y="1037348"/>
                  </a:lnTo>
                  <a:lnTo>
                    <a:pt x="1580248" y="957552"/>
                  </a:lnTo>
                  <a:lnTo>
                    <a:pt x="1610384" y="877756"/>
                  </a:lnTo>
                  <a:lnTo>
                    <a:pt x="1640519" y="797960"/>
                  </a:lnTo>
                  <a:lnTo>
                    <a:pt x="1670655" y="718164"/>
                  </a:lnTo>
                  <a:lnTo>
                    <a:pt x="1700791" y="638368"/>
                  </a:lnTo>
                  <a:lnTo>
                    <a:pt x="1730927" y="558572"/>
                  </a:lnTo>
                  <a:lnTo>
                    <a:pt x="1761063" y="478776"/>
                  </a:lnTo>
                  <a:lnTo>
                    <a:pt x="1791199" y="398980"/>
                  </a:lnTo>
                  <a:lnTo>
                    <a:pt x="1821335" y="319184"/>
                  </a:lnTo>
                  <a:lnTo>
                    <a:pt x="1851471" y="239388"/>
                  </a:lnTo>
                  <a:lnTo>
                    <a:pt x="1881607" y="159592"/>
                  </a:lnTo>
                  <a:lnTo>
                    <a:pt x="1911743" y="79796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12886" y="2201195"/>
              <a:ext cx="2473513" cy="3554263"/>
            </a:xfrm>
            <a:custGeom>
              <a:avLst/>
              <a:pathLst>
                <a:path w="2473513" h="3554263">
                  <a:moveTo>
                    <a:pt x="2473513" y="2021987"/>
                  </a:moveTo>
                  <a:lnTo>
                    <a:pt x="2424378" y="1952263"/>
                  </a:lnTo>
                  <a:lnTo>
                    <a:pt x="2375244" y="1882539"/>
                  </a:lnTo>
                  <a:lnTo>
                    <a:pt x="2326109" y="1812816"/>
                  </a:lnTo>
                  <a:lnTo>
                    <a:pt x="2276975" y="1743092"/>
                  </a:lnTo>
                  <a:lnTo>
                    <a:pt x="2227841" y="1673368"/>
                  </a:lnTo>
                  <a:lnTo>
                    <a:pt x="2178706" y="1603645"/>
                  </a:lnTo>
                  <a:lnTo>
                    <a:pt x="2129572" y="1533921"/>
                  </a:lnTo>
                  <a:lnTo>
                    <a:pt x="2080437" y="1464197"/>
                  </a:lnTo>
                  <a:lnTo>
                    <a:pt x="2031303" y="1394473"/>
                  </a:lnTo>
                  <a:lnTo>
                    <a:pt x="1982169" y="1324750"/>
                  </a:lnTo>
                  <a:lnTo>
                    <a:pt x="1933034" y="1255026"/>
                  </a:lnTo>
                  <a:lnTo>
                    <a:pt x="1883900" y="1185302"/>
                  </a:lnTo>
                  <a:lnTo>
                    <a:pt x="1834765" y="1115579"/>
                  </a:lnTo>
                  <a:lnTo>
                    <a:pt x="1785631" y="1045855"/>
                  </a:lnTo>
                  <a:lnTo>
                    <a:pt x="1736497" y="976131"/>
                  </a:lnTo>
                  <a:lnTo>
                    <a:pt x="1687362" y="906408"/>
                  </a:lnTo>
                  <a:lnTo>
                    <a:pt x="1638228" y="836684"/>
                  </a:lnTo>
                  <a:lnTo>
                    <a:pt x="1589093" y="766960"/>
                  </a:lnTo>
                  <a:lnTo>
                    <a:pt x="1539959" y="697236"/>
                  </a:lnTo>
                  <a:lnTo>
                    <a:pt x="1490825" y="627513"/>
                  </a:lnTo>
                  <a:lnTo>
                    <a:pt x="1441690" y="557789"/>
                  </a:lnTo>
                  <a:lnTo>
                    <a:pt x="1392556" y="488065"/>
                  </a:lnTo>
                  <a:lnTo>
                    <a:pt x="1343421" y="418342"/>
                  </a:lnTo>
                  <a:lnTo>
                    <a:pt x="1294287" y="348618"/>
                  </a:lnTo>
                  <a:lnTo>
                    <a:pt x="1245153" y="278894"/>
                  </a:lnTo>
                  <a:lnTo>
                    <a:pt x="1196018" y="209171"/>
                  </a:lnTo>
                  <a:lnTo>
                    <a:pt x="1146884" y="139447"/>
                  </a:lnTo>
                  <a:lnTo>
                    <a:pt x="1097749" y="69723"/>
                  </a:lnTo>
                  <a:lnTo>
                    <a:pt x="1048615" y="0"/>
                  </a:lnTo>
                  <a:lnTo>
                    <a:pt x="980993" y="49386"/>
                  </a:lnTo>
                  <a:lnTo>
                    <a:pt x="915082" y="101034"/>
                  </a:lnTo>
                  <a:lnTo>
                    <a:pt x="850957" y="154883"/>
                  </a:lnTo>
                  <a:lnTo>
                    <a:pt x="788691" y="210871"/>
                  </a:lnTo>
                  <a:lnTo>
                    <a:pt x="728355" y="268935"/>
                  </a:lnTo>
                  <a:lnTo>
                    <a:pt x="670020" y="329007"/>
                  </a:lnTo>
                  <a:lnTo>
                    <a:pt x="613751" y="391020"/>
                  </a:lnTo>
                  <a:lnTo>
                    <a:pt x="559614" y="454901"/>
                  </a:lnTo>
                  <a:lnTo>
                    <a:pt x="507669" y="520579"/>
                  </a:lnTo>
                  <a:lnTo>
                    <a:pt x="457978" y="587977"/>
                  </a:lnTo>
                  <a:lnTo>
                    <a:pt x="410596" y="657018"/>
                  </a:lnTo>
                  <a:lnTo>
                    <a:pt x="365578" y="727624"/>
                  </a:lnTo>
                  <a:lnTo>
                    <a:pt x="322975" y="799712"/>
                  </a:lnTo>
                  <a:lnTo>
                    <a:pt x="282837" y="873202"/>
                  </a:lnTo>
                  <a:lnTo>
                    <a:pt x="245210" y="948007"/>
                  </a:lnTo>
                  <a:lnTo>
                    <a:pt x="210136" y="1024044"/>
                  </a:lnTo>
                  <a:lnTo>
                    <a:pt x="177655" y="1101224"/>
                  </a:lnTo>
                  <a:lnTo>
                    <a:pt x="147806" y="1179459"/>
                  </a:lnTo>
                  <a:lnTo>
                    <a:pt x="120621" y="1258660"/>
                  </a:lnTo>
                  <a:lnTo>
                    <a:pt x="96133" y="1338735"/>
                  </a:lnTo>
                  <a:lnTo>
                    <a:pt x="74369" y="1419594"/>
                  </a:lnTo>
                  <a:lnTo>
                    <a:pt x="55355" y="1501143"/>
                  </a:lnTo>
                  <a:lnTo>
                    <a:pt x="39111" y="1583288"/>
                  </a:lnTo>
                  <a:lnTo>
                    <a:pt x="25658" y="1665936"/>
                  </a:lnTo>
                  <a:lnTo>
                    <a:pt x="15009" y="1748993"/>
                  </a:lnTo>
                  <a:lnTo>
                    <a:pt x="7178" y="1832362"/>
                  </a:lnTo>
                  <a:lnTo>
                    <a:pt x="2173" y="1915948"/>
                  </a:lnTo>
                  <a:lnTo>
                    <a:pt x="0" y="1999656"/>
                  </a:lnTo>
                  <a:lnTo>
                    <a:pt x="661" y="2083390"/>
                  </a:lnTo>
                  <a:lnTo>
                    <a:pt x="4156" y="2167053"/>
                  </a:lnTo>
                  <a:lnTo>
                    <a:pt x="10481" y="2250550"/>
                  </a:lnTo>
                  <a:lnTo>
                    <a:pt x="19628" y="2333785"/>
                  </a:lnTo>
                  <a:lnTo>
                    <a:pt x="31588" y="2416663"/>
                  </a:lnTo>
                  <a:lnTo>
                    <a:pt x="46346" y="2499088"/>
                  </a:lnTo>
                  <a:lnTo>
                    <a:pt x="63885" y="2580967"/>
                  </a:lnTo>
                  <a:lnTo>
                    <a:pt x="84185" y="2662205"/>
                  </a:lnTo>
                  <a:lnTo>
                    <a:pt x="107223" y="2742710"/>
                  </a:lnTo>
                  <a:lnTo>
                    <a:pt x="132974" y="2822388"/>
                  </a:lnTo>
                  <a:lnTo>
                    <a:pt x="161406" y="2901150"/>
                  </a:lnTo>
                  <a:lnTo>
                    <a:pt x="192487" y="2978904"/>
                  </a:lnTo>
                  <a:lnTo>
                    <a:pt x="226183" y="3055561"/>
                  </a:lnTo>
                  <a:lnTo>
                    <a:pt x="262454" y="3131034"/>
                  </a:lnTo>
                  <a:lnTo>
                    <a:pt x="301259" y="3205236"/>
                  </a:lnTo>
                  <a:lnTo>
                    <a:pt x="342553" y="3278082"/>
                  </a:lnTo>
                  <a:lnTo>
                    <a:pt x="386289" y="3349489"/>
                  </a:lnTo>
                  <a:lnTo>
                    <a:pt x="432416" y="3419374"/>
                  </a:lnTo>
                  <a:lnTo>
                    <a:pt x="480883" y="3487658"/>
                  </a:lnTo>
                  <a:lnTo>
                    <a:pt x="531633" y="3554263"/>
                  </a:lnTo>
                  <a:lnTo>
                    <a:pt x="598595" y="3501426"/>
                  </a:lnTo>
                  <a:lnTo>
                    <a:pt x="665556" y="3448589"/>
                  </a:lnTo>
                  <a:lnTo>
                    <a:pt x="732517" y="3395752"/>
                  </a:lnTo>
                  <a:lnTo>
                    <a:pt x="799479" y="3342914"/>
                  </a:lnTo>
                  <a:lnTo>
                    <a:pt x="866440" y="3290077"/>
                  </a:lnTo>
                  <a:lnTo>
                    <a:pt x="933401" y="3237240"/>
                  </a:lnTo>
                  <a:lnTo>
                    <a:pt x="1000363" y="3184403"/>
                  </a:lnTo>
                  <a:lnTo>
                    <a:pt x="1067324" y="3131566"/>
                  </a:lnTo>
                  <a:lnTo>
                    <a:pt x="1134285" y="3078729"/>
                  </a:lnTo>
                  <a:lnTo>
                    <a:pt x="1201247" y="3025892"/>
                  </a:lnTo>
                  <a:lnTo>
                    <a:pt x="1268208" y="2973055"/>
                  </a:lnTo>
                  <a:lnTo>
                    <a:pt x="1335170" y="2920218"/>
                  </a:lnTo>
                  <a:lnTo>
                    <a:pt x="1402131" y="2867380"/>
                  </a:lnTo>
                  <a:lnTo>
                    <a:pt x="1469092" y="2814543"/>
                  </a:lnTo>
                  <a:lnTo>
                    <a:pt x="1536054" y="2761706"/>
                  </a:lnTo>
                  <a:lnTo>
                    <a:pt x="1603015" y="2708869"/>
                  </a:lnTo>
                  <a:lnTo>
                    <a:pt x="1669976" y="2656032"/>
                  </a:lnTo>
                  <a:lnTo>
                    <a:pt x="1736938" y="2603195"/>
                  </a:lnTo>
                  <a:lnTo>
                    <a:pt x="1803899" y="2550358"/>
                  </a:lnTo>
                  <a:lnTo>
                    <a:pt x="1870860" y="2497521"/>
                  </a:lnTo>
                  <a:lnTo>
                    <a:pt x="1937822" y="2444684"/>
                  </a:lnTo>
                  <a:lnTo>
                    <a:pt x="2004783" y="2391847"/>
                  </a:lnTo>
                  <a:lnTo>
                    <a:pt x="2071744" y="2339009"/>
                  </a:lnTo>
                  <a:lnTo>
                    <a:pt x="2138706" y="2286172"/>
                  </a:lnTo>
                  <a:lnTo>
                    <a:pt x="2205667" y="2233335"/>
                  </a:lnTo>
                  <a:lnTo>
                    <a:pt x="2272629" y="2180498"/>
                  </a:lnTo>
                  <a:lnTo>
                    <a:pt x="2339590" y="2127661"/>
                  </a:lnTo>
                  <a:lnTo>
                    <a:pt x="2406551" y="2074824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4061502" y="1749568"/>
              <a:ext cx="1424897" cy="2473613"/>
            </a:xfrm>
            <a:custGeom>
              <a:avLst/>
              <a:pathLst>
                <a:path w="1424897" h="2473613">
                  <a:moveTo>
                    <a:pt x="1424897" y="2473613"/>
                  </a:moveTo>
                  <a:lnTo>
                    <a:pt x="1424897" y="2388316"/>
                  </a:lnTo>
                  <a:lnTo>
                    <a:pt x="1424897" y="2303019"/>
                  </a:lnTo>
                  <a:lnTo>
                    <a:pt x="1424897" y="2217722"/>
                  </a:lnTo>
                  <a:lnTo>
                    <a:pt x="1424897" y="2132425"/>
                  </a:lnTo>
                  <a:lnTo>
                    <a:pt x="1424897" y="2047128"/>
                  </a:lnTo>
                  <a:lnTo>
                    <a:pt x="1424897" y="1961831"/>
                  </a:lnTo>
                  <a:lnTo>
                    <a:pt x="1424897" y="1876534"/>
                  </a:lnTo>
                  <a:lnTo>
                    <a:pt x="1424897" y="1791237"/>
                  </a:lnTo>
                  <a:lnTo>
                    <a:pt x="1424897" y="1705940"/>
                  </a:lnTo>
                  <a:lnTo>
                    <a:pt x="1424897" y="1620643"/>
                  </a:lnTo>
                  <a:lnTo>
                    <a:pt x="1424897" y="1535346"/>
                  </a:lnTo>
                  <a:lnTo>
                    <a:pt x="1424897" y="1450049"/>
                  </a:lnTo>
                  <a:lnTo>
                    <a:pt x="1424897" y="1364752"/>
                  </a:lnTo>
                  <a:lnTo>
                    <a:pt x="1424897" y="1279455"/>
                  </a:lnTo>
                  <a:lnTo>
                    <a:pt x="1424897" y="1194158"/>
                  </a:lnTo>
                  <a:lnTo>
                    <a:pt x="1424897" y="1108861"/>
                  </a:lnTo>
                  <a:lnTo>
                    <a:pt x="1424897" y="1023564"/>
                  </a:lnTo>
                  <a:lnTo>
                    <a:pt x="1424897" y="938267"/>
                  </a:lnTo>
                  <a:lnTo>
                    <a:pt x="1424897" y="852970"/>
                  </a:lnTo>
                  <a:lnTo>
                    <a:pt x="1424897" y="767673"/>
                  </a:lnTo>
                  <a:lnTo>
                    <a:pt x="1424897" y="682376"/>
                  </a:lnTo>
                  <a:lnTo>
                    <a:pt x="1424897" y="597079"/>
                  </a:lnTo>
                  <a:lnTo>
                    <a:pt x="1424897" y="511782"/>
                  </a:lnTo>
                  <a:lnTo>
                    <a:pt x="1424897" y="426485"/>
                  </a:lnTo>
                  <a:lnTo>
                    <a:pt x="1424897" y="341188"/>
                  </a:lnTo>
                  <a:lnTo>
                    <a:pt x="1424897" y="255891"/>
                  </a:lnTo>
                  <a:lnTo>
                    <a:pt x="1424897" y="170594"/>
                  </a:lnTo>
                  <a:lnTo>
                    <a:pt x="1424897" y="85297"/>
                  </a:lnTo>
                  <a:lnTo>
                    <a:pt x="1424897" y="0"/>
                  </a:lnTo>
                  <a:lnTo>
                    <a:pt x="1340553" y="1438"/>
                  </a:lnTo>
                  <a:lnTo>
                    <a:pt x="1256307" y="5751"/>
                  </a:lnTo>
                  <a:lnTo>
                    <a:pt x="1172257" y="12935"/>
                  </a:lnTo>
                  <a:lnTo>
                    <a:pt x="1088501" y="22980"/>
                  </a:lnTo>
                  <a:lnTo>
                    <a:pt x="1005136" y="35875"/>
                  </a:lnTo>
                  <a:lnTo>
                    <a:pt x="922259" y="51606"/>
                  </a:lnTo>
                  <a:lnTo>
                    <a:pt x="839967" y="70153"/>
                  </a:lnTo>
                  <a:lnTo>
                    <a:pt x="758355" y="91495"/>
                  </a:lnTo>
                  <a:lnTo>
                    <a:pt x="677518" y="115608"/>
                  </a:lnTo>
                  <a:lnTo>
                    <a:pt x="597551" y="142463"/>
                  </a:lnTo>
                  <a:lnTo>
                    <a:pt x="518545" y="172029"/>
                  </a:lnTo>
                  <a:lnTo>
                    <a:pt x="440594" y="204271"/>
                  </a:lnTo>
                  <a:lnTo>
                    <a:pt x="363788" y="239153"/>
                  </a:lnTo>
                  <a:lnTo>
                    <a:pt x="288215" y="276634"/>
                  </a:lnTo>
                  <a:lnTo>
                    <a:pt x="213964" y="316669"/>
                  </a:lnTo>
                  <a:lnTo>
                    <a:pt x="141122" y="359213"/>
                  </a:lnTo>
                  <a:lnTo>
                    <a:pt x="69773" y="404216"/>
                  </a:lnTo>
                  <a:lnTo>
                    <a:pt x="0" y="451626"/>
                  </a:lnTo>
                  <a:lnTo>
                    <a:pt x="49134" y="521350"/>
                  </a:lnTo>
                  <a:lnTo>
                    <a:pt x="98268" y="591074"/>
                  </a:lnTo>
                  <a:lnTo>
                    <a:pt x="147403" y="660797"/>
                  </a:lnTo>
                  <a:lnTo>
                    <a:pt x="196537" y="730521"/>
                  </a:lnTo>
                  <a:lnTo>
                    <a:pt x="245672" y="800245"/>
                  </a:lnTo>
                  <a:lnTo>
                    <a:pt x="294806" y="869968"/>
                  </a:lnTo>
                  <a:lnTo>
                    <a:pt x="343940" y="939692"/>
                  </a:lnTo>
                  <a:lnTo>
                    <a:pt x="393075" y="1009416"/>
                  </a:lnTo>
                  <a:lnTo>
                    <a:pt x="442209" y="1079139"/>
                  </a:lnTo>
                  <a:lnTo>
                    <a:pt x="491344" y="1148863"/>
                  </a:lnTo>
                  <a:lnTo>
                    <a:pt x="540478" y="1218587"/>
                  </a:lnTo>
                  <a:lnTo>
                    <a:pt x="589612" y="1288311"/>
                  </a:lnTo>
                  <a:lnTo>
                    <a:pt x="638747" y="1358034"/>
                  </a:lnTo>
                  <a:lnTo>
                    <a:pt x="687881" y="1427758"/>
                  </a:lnTo>
                  <a:lnTo>
                    <a:pt x="737016" y="1497482"/>
                  </a:lnTo>
                  <a:lnTo>
                    <a:pt x="786150" y="1567205"/>
                  </a:lnTo>
                  <a:lnTo>
                    <a:pt x="835284" y="1636929"/>
                  </a:lnTo>
                  <a:lnTo>
                    <a:pt x="884419" y="1706653"/>
                  </a:lnTo>
                  <a:lnTo>
                    <a:pt x="933553" y="1776376"/>
                  </a:lnTo>
                  <a:lnTo>
                    <a:pt x="982688" y="1846100"/>
                  </a:lnTo>
                  <a:lnTo>
                    <a:pt x="1031822" y="1915824"/>
                  </a:lnTo>
                  <a:lnTo>
                    <a:pt x="1080956" y="1985548"/>
                  </a:lnTo>
                  <a:lnTo>
                    <a:pt x="1130091" y="2055271"/>
                  </a:lnTo>
                  <a:lnTo>
                    <a:pt x="1179225" y="2124995"/>
                  </a:lnTo>
                  <a:lnTo>
                    <a:pt x="1228360" y="2194719"/>
                  </a:lnTo>
                  <a:lnTo>
                    <a:pt x="1277494" y="2264442"/>
                  </a:lnTo>
                  <a:lnTo>
                    <a:pt x="1326628" y="2334166"/>
                  </a:lnTo>
                  <a:lnTo>
                    <a:pt x="1375763" y="2403890"/>
                  </a:lnTo>
                  <a:close/>
                </a:path>
              </a:pathLst>
            </a:custGeom>
            <a:solidFill>
              <a:srgbClr val="EFB91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6290355" y="3739622"/>
              <a:ext cx="1446105" cy="200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Stramenopiles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6591486" y="4092269"/>
              <a:ext cx="843843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91 / 120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042689" y="5477604"/>
              <a:ext cx="85548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Rhizaria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229380" y="5787058"/>
              <a:ext cx="482105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 / 9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799559" y="4691656"/>
              <a:ext cx="1325738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Metamonada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100796" y="5001109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 / 22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071920" y="3577292"/>
              <a:ext cx="843526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Discoba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132051" y="3886746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 / 49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405222" y="3039354"/>
              <a:ext cx="952143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Alveolata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459372" y="3348807"/>
              <a:ext cx="843843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 / 142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394382" y="942406"/>
              <a:ext cx="2589006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Count of RICTOR Containing Species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2025-05-09T09:21:30Z</dcterms:modified>
  <cp:category/>
</cp:coreProperties>
</file>