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4702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96435" y="2412613"/>
              <a:ext cx="1784591" cy="1784591"/>
            </a:xfrm>
            <a:custGeom>
              <a:avLst/>
              <a:pathLst>
                <a:path w="1784591" h="1784591">
                  <a:moveTo>
                    <a:pt x="0" y="1784591"/>
                  </a:moveTo>
                  <a:lnTo>
                    <a:pt x="178459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96435" y="4197204"/>
              <a:ext cx="1784591" cy="1784591"/>
            </a:xfrm>
            <a:custGeom>
              <a:avLst/>
              <a:pathLst>
                <a:path w="1784591" h="1784591">
                  <a:moveTo>
                    <a:pt x="0" y="0"/>
                  </a:moveTo>
                  <a:lnTo>
                    <a:pt x="1784591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11844" y="4197204"/>
              <a:ext cx="1784591" cy="1784591"/>
            </a:xfrm>
            <a:custGeom>
              <a:avLst/>
              <a:pathLst>
                <a:path w="1784591" h="1784591">
                  <a:moveTo>
                    <a:pt x="1784591" y="0"/>
                  </a:moveTo>
                  <a:lnTo>
                    <a:pt x="0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811844" y="2412613"/>
              <a:ext cx="1784591" cy="1784591"/>
            </a:xfrm>
            <a:custGeom>
              <a:avLst/>
              <a:pathLst>
                <a:path w="1784591" h="1784591">
                  <a:moveTo>
                    <a:pt x="1784591" y="17845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4891" y="3075518"/>
              <a:ext cx="2243089" cy="2242807"/>
            </a:xfrm>
            <a:custGeom>
              <a:avLst/>
              <a:pathLst>
                <a:path w="2243089" h="2242807">
                  <a:moveTo>
                    <a:pt x="1121544" y="0"/>
                  </a:moveTo>
                  <a:lnTo>
                    <a:pt x="1192686" y="2258"/>
                  </a:lnTo>
                  <a:lnTo>
                    <a:pt x="1263541" y="9024"/>
                  </a:lnTo>
                  <a:lnTo>
                    <a:pt x="1333825" y="20270"/>
                  </a:lnTo>
                  <a:lnTo>
                    <a:pt x="1403253" y="35951"/>
                  </a:lnTo>
                  <a:lnTo>
                    <a:pt x="1471548" y="56004"/>
                  </a:lnTo>
                  <a:lnTo>
                    <a:pt x="1538433" y="80348"/>
                  </a:lnTo>
                  <a:lnTo>
                    <a:pt x="1603639" y="108885"/>
                  </a:lnTo>
                  <a:lnTo>
                    <a:pt x="1666904" y="141501"/>
                  </a:lnTo>
                  <a:lnTo>
                    <a:pt x="1727973" y="178063"/>
                  </a:lnTo>
                  <a:lnTo>
                    <a:pt x="1786601" y="218425"/>
                  </a:lnTo>
                  <a:lnTo>
                    <a:pt x="1842550" y="262424"/>
                  </a:lnTo>
                  <a:lnTo>
                    <a:pt x="1895596" y="309883"/>
                  </a:lnTo>
                  <a:lnTo>
                    <a:pt x="1945525" y="360611"/>
                  </a:lnTo>
                  <a:lnTo>
                    <a:pt x="1992137" y="414403"/>
                  </a:lnTo>
                  <a:lnTo>
                    <a:pt x="2035243" y="471044"/>
                  </a:lnTo>
                  <a:lnTo>
                    <a:pt x="2074669" y="530304"/>
                  </a:lnTo>
                  <a:lnTo>
                    <a:pt x="2110258" y="591946"/>
                  </a:lnTo>
                  <a:lnTo>
                    <a:pt x="2141866" y="655720"/>
                  </a:lnTo>
                  <a:lnTo>
                    <a:pt x="2169365" y="721371"/>
                  </a:lnTo>
                  <a:lnTo>
                    <a:pt x="2192645" y="788634"/>
                  </a:lnTo>
                  <a:lnTo>
                    <a:pt x="2211612" y="857238"/>
                  </a:lnTo>
                  <a:lnTo>
                    <a:pt x="2226189" y="926907"/>
                  </a:lnTo>
                  <a:lnTo>
                    <a:pt x="2236319" y="997360"/>
                  </a:lnTo>
                  <a:lnTo>
                    <a:pt x="2241960" y="1068313"/>
                  </a:lnTo>
                  <a:lnTo>
                    <a:pt x="2243089" y="1139482"/>
                  </a:lnTo>
                  <a:lnTo>
                    <a:pt x="2239702" y="1210579"/>
                  </a:lnTo>
                  <a:lnTo>
                    <a:pt x="2231813" y="1281318"/>
                  </a:lnTo>
                  <a:lnTo>
                    <a:pt x="2219453" y="1351414"/>
                  </a:lnTo>
                  <a:lnTo>
                    <a:pt x="2202672" y="1420585"/>
                  </a:lnTo>
                  <a:lnTo>
                    <a:pt x="2181538" y="1488553"/>
                  </a:lnTo>
                  <a:lnTo>
                    <a:pt x="2156136" y="1555043"/>
                  </a:lnTo>
                  <a:lnTo>
                    <a:pt x="2126568" y="1619789"/>
                  </a:lnTo>
                  <a:lnTo>
                    <a:pt x="2092953" y="1682528"/>
                  </a:lnTo>
                  <a:lnTo>
                    <a:pt x="2055426" y="1743010"/>
                  </a:lnTo>
                  <a:lnTo>
                    <a:pt x="2014139" y="1800989"/>
                  </a:lnTo>
                  <a:lnTo>
                    <a:pt x="1969258" y="1856233"/>
                  </a:lnTo>
                  <a:lnTo>
                    <a:pt x="1920963" y="1908520"/>
                  </a:lnTo>
                  <a:lnTo>
                    <a:pt x="1869450" y="1957638"/>
                  </a:lnTo>
                  <a:lnTo>
                    <a:pt x="1814924" y="2003390"/>
                  </a:lnTo>
                  <a:lnTo>
                    <a:pt x="1757607" y="2045592"/>
                  </a:lnTo>
                  <a:lnTo>
                    <a:pt x="1697729" y="2084073"/>
                  </a:lnTo>
                  <a:lnTo>
                    <a:pt x="1635530" y="2118680"/>
                  </a:lnTo>
                  <a:lnTo>
                    <a:pt x="1571262" y="2149271"/>
                  </a:lnTo>
                  <a:lnTo>
                    <a:pt x="1505183" y="2175725"/>
                  </a:lnTo>
                  <a:lnTo>
                    <a:pt x="1437560" y="2197935"/>
                  </a:lnTo>
                  <a:lnTo>
                    <a:pt x="1368663" y="2215811"/>
                  </a:lnTo>
                  <a:lnTo>
                    <a:pt x="1298772" y="2229282"/>
                  </a:lnTo>
                  <a:lnTo>
                    <a:pt x="1228167" y="2238292"/>
                  </a:lnTo>
                  <a:lnTo>
                    <a:pt x="1157133" y="2242807"/>
                  </a:lnTo>
                  <a:lnTo>
                    <a:pt x="1085955" y="2242807"/>
                  </a:lnTo>
                  <a:lnTo>
                    <a:pt x="1014921" y="2238292"/>
                  </a:lnTo>
                  <a:lnTo>
                    <a:pt x="944316" y="2229282"/>
                  </a:lnTo>
                  <a:lnTo>
                    <a:pt x="874425" y="2215811"/>
                  </a:lnTo>
                  <a:lnTo>
                    <a:pt x="805529" y="2197935"/>
                  </a:lnTo>
                  <a:lnTo>
                    <a:pt x="737905" y="2175725"/>
                  </a:lnTo>
                  <a:lnTo>
                    <a:pt x="671826" y="2149271"/>
                  </a:lnTo>
                  <a:lnTo>
                    <a:pt x="607558" y="2118680"/>
                  </a:lnTo>
                  <a:lnTo>
                    <a:pt x="545360" y="2084073"/>
                  </a:lnTo>
                  <a:lnTo>
                    <a:pt x="485481" y="2045592"/>
                  </a:lnTo>
                  <a:lnTo>
                    <a:pt x="428164" y="2003390"/>
                  </a:lnTo>
                  <a:lnTo>
                    <a:pt x="373639" y="1957638"/>
                  </a:lnTo>
                  <a:lnTo>
                    <a:pt x="322125" y="1908520"/>
                  </a:lnTo>
                  <a:lnTo>
                    <a:pt x="273831" y="1856233"/>
                  </a:lnTo>
                  <a:lnTo>
                    <a:pt x="228949" y="1800989"/>
                  </a:lnTo>
                  <a:lnTo>
                    <a:pt x="187662" y="1743010"/>
                  </a:lnTo>
                  <a:lnTo>
                    <a:pt x="150136" y="1682528"/>
                  </a:lnTo>
                  <a:lnTo>
                    <a:pt x="116521" y="1619789"/>
                  </a:lnTo>
                  <a:lnTo>
                    <a:pt x="86952" y="1555043"/>
                  </a:lnTo>
                  <a:lnTo>
                    <a:pt x="61550" y="1488553"/>
                  </a:lnTo>
                  <a:lnTo>
                    <a:pt x="40416" y="1420585"/>
                  </a:lnTo>
                  <a:lnTo>
                    <a:pt x="23635" y="1351414"/>
                  </a:lnTo>
                  <a:lnTo>
                    <a:pt x="11275" y="1281318"/>
                  </a:lnTo>
                  <a:lnTo>
                    <a:pt x="3386" y="1210579"/>
                  </a:lnTo>
                  <a:lnTo>
                    <a:pt x="0" y="1139482"/>
                  </a:lnTo>
                  <a:lnTo>
                    <a:pt x="1129" y="1068313"/>
                  </a:lnTo>
                  <a:lnTo>
                    <a:pt x="6770" y="997360"/>
                  </a:lnTo>
                  <a:lnTo>
                    <a:pt x="16899" y="926907"/>
                  </a:lnTo>
                  <a:lnTo>
                    <a:pt x="31477" y="857238"/>
                  </a:lnTo>
                  <a:lnTo>
                    <a:pt x="50444" y="788634"/>
                  </a:lnTo>
                  <a:lnTo>
                    <a:pt x="73724" y="721371"/>
                  </a:lnTo>
                  <a:lnTo>
                    <a:pt x="101223" y="655720"/>
                  </a:lnTo>
                  <a:lnTo>
                    <a:pt x="132830" y="591946"/>
                  </a:lnTo>
                  <a:lnTo>
                    <a:pt x="168419" y="530304"/>
                  </a:lnTo>
                  <a:lnTo>
                    <a:pt x="207846" y="471044"/>
                  </a:lnTo>
                  <a:lnTo>
                    <a:pt x="250952" y="414403"/>
                  </a:lnTo>
                  <a:lnTo>
                    <a:pt x="297563" y="360611"/>
                  </a:lnTo>
                  <a:lnTo>
                    <a:pt x="347492" y="309883"/>
                  </a:lnTo>
                  <a:lnTo>
                    <a:pt x="400538" y="262424"/>
                  </a:lnTo>
                  <a:lnTo>
                    <a:pt x="456488" y="218425"/>
                  </a:lnTo>
                  <a:lnTo>
                    <a:pt x="515115" y="178063"/>
                  </a:lnTo>
                  <a:lnTo>
                    <a:pt x="576184" y="141501"/>
                  </a:lnTo>
                  <a:lnTo>
                    <a:pt x="639449" y="108885"/>
                  </a:lnTo>
                  <a:lnTo>
                    <a:pt x="704656" y="80348"/>
                  </a:lnTo>
                  <a:lnTo>
                    <a:pt x="771541" y="56004"/>
                  </a:lnTo>
                  <a:lnTo>
                    <a:pt x="839835" y="35951"/>
                  </a:lnTo>
                  <a:lnTo>
                    <a:pt x="909264" y="20270"/>
                  </a:lnTo>
                  <a:lnTo>
                    <a:pt x="979547" y="9024"/>
                  </a:lnTo>
                  <a:lnTo>
                    <a:pt x="1050402" y="2258"/>
                  </a:lnTo>
                  <a:lnTo>
                    <a:pt x="11215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72960" y="1673411"/>
              <a:ext cx="5046951" cy="5046315"/>
            </a:xfrm>
            <a:custGeom>
              <a:avLst/>
              <a:pathLst>
                <a:path w="5046951" h="5046315">
                  <a:moveTo>
                    <a:pt x="2523475" y="0"/>
                  </a:moveTo>
                  <a:lnTo>
                    <a:pt x="2683544" y="5081"/>
                  </a:lnTo>
                  <a:lnTo>
                    <a:pt x="2842968" y="20304"/>
                  </a:lnTo>
                  <a:lnTo>
                    <a:pt x="3001106" y="45608"/>
                  </a:lnTo>
                  <a:lnTo>
                    <a:pt x="3157321" y="80890"/>
                  </a:lnTo>
                  <a:lnTo>
                    <a:pt x="3310983" y="126010"/>
                  </a:lnTo>
                  <a:lnTo>
                    <a:pt x="3461474" y="180784"/>
                  </a:lnTo>
                  <a:lnTo>
                    <a:pt x="3608189" y="244993"/>
                  </a:lnTo>
                  <a:lnTo>
                    <a:pt x="3750535" y="318378"/>
                  </a:lnTo>
                  <a:lnTo>
                    <a:pt x="3887941" y="400643"/>
                  </a:lnTo>
                  <a:lnTo>
                    <a:pt x="4019852" y="491457"/>
                  </a:lnTo>
                  <a:lnTo>
                    <a:pt x="4145738" y="590455"/>
                  </a:lnTo>
                  <a:lnTo>
                    <a:pt x="4265092" y="697238"/>
                  </a:lnTo>
                  <a:lnTo>
                    <a:pt x="4377433" y="811375"/>
                  </a:lnTo>
                  <a:lnTo>
                    <a:pt x="4482308" y="932408"/>
                  </a:lnTo>
                  <a:lnTo>
                    <a:pt x="4579296" y="1059849"/>
                  </a:lnTo>
                  <a:lnTo>
                    <a:pt x="4668006" y="1193185"/>
                  </a:lnTo>
                  <a:lnTo>
                    <a:pt x="4748081" y="1331878"/>
                  </a:lnTo>
                  <a:lnTo>
                    <a:pt x="4819198" y="1475371"/>
                  </a:lnTo>
                  <a:lnTo>
                    <a:pt x="4881071" y="1623086"/>
                  </a:lnTo>
                  <a:lnTo>
                    <a:pt x="4933451" y="1774427"/>
                  </a:lnTo>
                  <a:lnTo>
                    <a:pt x="4976127" y="1928786"/>
                  </a:lnTo>
                  <a:lnTo>
                    <a:pt x="5008926" y="2085541"/>
                  </a:lnTo>
                  <a:lnTo>
                    <a:pt x="5031718" y="2244060"/>
                  </a:lnTo>
                  <a:lnTo>
                    <a:pt x="5044410" y="2403706"/>
                  </a:lnTo>
                  <a:lnTo>
                    <a:pt x="5046951" y="2563835"/>
                  </a:lnTo>
                  <a:lnTo>
                    <a:pt x="5039330" y="2723803"/>
                  </a:lnTo>
                  <a:lnTo>
                    <a:pt x="5021580" y="2882966"/>
                  </a:lnTo>
                  <a:lnTo>
                    <a:pt x="4993770" y="3040682"/>
                  </a:lnTo>
                  <a:lnTo>
                    <a:pt x="4956013" y="3196318"/>
                  </a:lnTo>
                  <a:lnTo>
                    <a:pt x="4908462" y="3349245"/>
                  </a:lnTo>
                  <a:lnTo>
                    <a:pt x="4851307" y="3498848"/>
                  </a:lnTo>
                  <a:lnTo>
                    <a:pt x="4784778" y="3644525"/>
                  </a:lnTo>
                  <a:lnTo>
                    <a:pt x="4709144" y="3785689"/>
                  </a:lnTo>
                  <a:lnTo>
                    <a:pt x="4624709" y="3921772"/>
                  </a:lnTo>
                  <a:lnTo>
                    <a:pt x="4531813" y="4052226"/>
                  </a:lnTo>
                  <a:lnTo>
                    <a:pt x="4430831" y="4176526"/>
                  </a:lnTo>
                  <a:lnTo>
                    <a:pt x="4322168" y="4294170"/>
                  </a:lnTo>
                  <a:lnTo>
                    <a:pt x="4206262" y="4404686"/>
                  </a:lnTo>
                  <a:lnTo>
                    <a:pt x="4083581" y="4507628"/>
                  </a:lnTo>
                  <a:lnTo>
                    <a:pt x="3954617" y="4602582"/>
                  </a:lnTo>
                  <a:lnTo>
                    <a:pt x="3819891" y="4689165"/>
                  </a:lnTo>
                  <a:lnTo>
                    <a:pt x="3679944" y="4767030"/>
                  </a:lnTo>
                  <a:lnTo>
                    <a:pt x="3535341" y="4835861"/>
                  </a:lnTo>
                  <a:lnTo>
                    <a:pt x="3386663" y="4895383"/>
                  </a:lnTo>
                  <a:lnTo>
                    <a:pt x="3234510" y="4945355"/>
                  </a:lnTo>
                  <a:lnTo>
                    <a:pt x="3079493" y="4985576"/>
                  </a:lnTo>
                  <a:lnTo>
                    <a:pt x="2922238" y="5015884"/>
                  </a:lnTo>
                  <a:lnTo>
                    <a:pt x="2763377" y="5036158"/>
                  </a:lnTo>
                  <a:lnTo>
                    <a:pt x="2603550" y="5046315"/>
                  </a:lnTo>
                  <a:lnTo>
                    <a:pt x="2443400" y="5046315"/>
                  </a:lnTo>
                  <a:lnTo>
                    <a:pt x="2283573" y="5036158"/>
                  </a:lnTo>
                  <a:lnTo>
                    <a:pt x="2124712" y="5015884"/>
                  </a:lnTo>
                  <a:lnTo>
                    <a:pt x="1967457" y="4985576"/>
                  </a:lnTo>
                  <a:lnTo>
                    <a:pt x="1812440" y="4945355"/>
                  </a:lnTo>
                  <a:lnTo>
                    <a:pt x="1660287" y="4895383"/>
                  </a:lnTo>
                  <a:lnTo>
                    <a:pt x="1511609" y="4835861"/>
                  </a:lnTo>
                  <a:lnTo>
                    <a:pt x="1367006" y="4767030"/>
                  </a:lnTo>
                  <a:lnTo>
                    <a:pt x="1227060" y="4689165"/>
                  </a:lnTo>
                  <a:lnTo>
                    <a:pt x="1092333" y="4602582"/>
                  </a:lnTo>
                  <a:lnTo>
                    <a:pt x="963370" y="4507628"/>
                  </a:lnTo>
                  <a:lnTo>
                    <a:pt x="840688" y="4404686"/>
                  </a:lnTo>
                  <a:lnTo>
                    <a:pt x="724782" y="4294170"/>
                  </a:lnTo>
                  <a:lnTo>
                    <a:pt x="616119" y="4176526"/>
                  </a:lnTo>
                  <a:lnTo>
                    <a:pt x="515137" y="4052226"/>
                  </a:lnTo>
                  <a:lnTo>
                    <a:pt x="422241" y="3921772"/>
                  </a:lnTo>
                  <a:lnTo>
                    <a:pt x="337806" y="3785689"/>
                  </a:lnTo>
                  <a:lnTo>
                    <a:pt x="262172" y="3644525"/>
                  </a:lnTo>
                  <a:lnTo>
                    <a:pt x="195644" y="3498848"/>
                  </a:lnTo>
                  <a:lnTo>
                    <a:pt x="138488" y="3349245"/>
                  </a:lnTo>
                  <a:lnTo>
                    <a:pt x="90937" y="3196318"/>
                  </a:lnTo>
                  <a:lnTo>
                    <a:pt x="53180" y="3040682"/>
                  </a:lnTo>
                  <a:lnTo>
                    <a:pt x="25370" y="2882966"/>
                  </a:lnTo>
                  <a:lnTo>
                    <a:pt x="7620" y="2723803"/>
                  </a:lnTo>
                  <a:lnTo>
                    <a:pt x="0" y="2563835"/>
                  </a:lnTo>
                  <a:lnTo>
                    <a:pt x="2540" y="2403706"/>
                  </a:lnTo>
                  <a:lnTo>
                    <a:pt x="15232" y="2244060"/>
                  </a:lnTo>
                  <a:lnTo>
                    <a:pt x="38024" y="2085541"/>
                  </a:lnTo>
                  <a:lnTo>
                    <a:pt x="70824" y="1928786"/>
                  </a:lnTo>
                  <a:lnTo>
                    <a:pt x="113499" y="1774427"/>
                  </a:lnTo>
                  <a:lnTo>
                    <a:pt x="165879" y="1623086"/>
                  </a:lnTo>
                  <a:lnTo>
                    <a:pt x="227752" y="1475371"/>
                  </a:lnTo>
                  <a:lnTo>
                    <a:pt x="298869" y="1331878"/>
                  </a:lnTo>
                  <a:lnTo>
                    <a:pt x="378944" y="1193185"/>
                  </a:lnTo>
                  <a:lnTo>
                    <a:pt x="467654" y="1059849"/>
                  </a:lnTo>
                  <a:lnTo>
                    <a:pt x="564642" y="932408"/>
                  </a:lnTo>
                  <a:lnTo>
                    <a:pt x="669517" y="811375"/>
                  </a:lnTo>
                  <a:lnTo>
                    <a:pt x="781858" y="697238"/>
                  </a:lnTo>
                  <a:lnTo>
                    <a:pt x="901212" y="590455"/>
                  </a:lnTo>
                  <a:lnTo>
                    <a:pt x="1027098" y="491457"/>
                  </a:lnTo>
                  <a:lnTo>
                    <a:pt x="1159009" y="400643"/>
                  </a:lnTo>
                  <a:lnTo>
                    <a:pt x="1296415" y="318378"/>
                  </a:lnTo>
                  <a:lnTo>
                    <a:pt x="1438762" y="244993"/>
                  </a:lnTo>
                  <a:lnTo>
                    <a:pt x="1585476" y="180784"/>
                  </a:lnTo>
                  <a:lnTo>
                    <a:pt x="1735967" y="126010"/>
                  </a:lnTo>
                  <a:lnTo>
                    <a:pt x="1889629" y="80890"/>
                  </a:lnTo>
                  <a:lnTo>
                    <a:pt x="2045844" y="45608"/>
                  </a:lnTo>
                  <a:lnTo>
                    <a:pt x="2203982" y="20304"/>
                  </a:lnTo>
                  <a:lnTo>
                    <a:pt x="2363406" y="5081"/>
                  </a:lnTo>
                  <a:lnTo>
                    <a:pt x="25234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53063" y="1953832"/>
              <a:ext cx="4486600" cy="4486600"/>
            </a:xfrm>
            <a:custGeom>
              <a:avLst/>
              <a:pathLst>
                <a:path w="4486600" h="4486600">
                  <a:moveTo>
                    <a:pt x="2243371" y="2243371"/>
                  </a:moveTo>
                  <a:lnTo>
                    <a:pt x="2169587" y="2220133"/>
                  </a:lnTo>
                  <a:lnTo>
                    <a:pt x="2095802" y="2196894"/>
                  </a:lnTo>
                  <a:lnTo>
                    <a:pt x="2022017" y="2173655"/>
                  </a:lnTo>
                  <a:lnTo>
                    <a:pt x="1948233" y="2150416"/>
                  </a:lnTo>
                  <a:lnTo>
                    <a:pt x="1874448" y="2127178"/>
                  </a:lnTo>
                  <a:lnTo>
                    <a:pt x="1800664" y="2103939"/>
                  </a:lnTo>
                  <a:lnTo>
                    <a:pt x="1726879" y="2080700"/>
                  </a:lnTo>
                  <a:lnTo>
                    <a:pt x="1653094" y="2057461"/>
                  </a:lnTo>
                  <a:lnTo>
                    <a:pt x="1579310" y="2034223"/>
                  </a:lnTo>
                  <a:lnTo>
                    <a:pt x="1505525" y="2010984"/>
                  </a:lnTo>
                  <a:lnTo>
                    <a:pt x="1431741" y="1987745"/>
                  </a:lnTo>
                  <a:lnTo>
                    <a:pt x="1357956" y="1964506"/>
                  </a:lnTo>
                  <a:lnTo>
                    <a:pt x="1284171" y="1941268"/>
                  </a:lnTo>
                  <a:lnTo>
                    <a:pt x="1210387" y="1918029"/>
                  </a:lnTo>
                  <a:lnTo>
                    <a:pt x="1136602" y="1894790"/>
                  </a:lnTo>
                  <a:lnTo>
                    <a:pt x="1062818" y="1871552"/>
                  </a:lnTo>
                  <a:lnTo>
                    <a:pt x="989033" y="1848313"/>
                  </a:lnTo>
                  <a:lnTo>
                    <a:pt x="915249" y="1825074"/>
                  </a:lnTo>
                  <a:lnTo>
                    <a:pt x="841464" y="1801835"/>
                  </a:lnTo>
                  <a:lnTo>
                    <a:pt x="767679" y="1778597"/>
                  </a:lnTo>
                  <a:lnTo>
                    <a:pt x="693895" y="1755358"/>
                  </a:lnTo>
                  <a:lnTo>
                    <a:pt x="620110" y="1732119"/>
                  </a:lnTo>
                  <a:lnTo>
                    <a:pt x="546326" y="1708880"/>
                  </a:lnTo>
                  <a:lnTo>
                    <a:pt x="472541" y="1685642"/>
                  </a:lnTo>
                  <a:lnTo>
                    <a:pt x="398756" y="1662403"/>
                  </a:lnTo>
                  <a:lnTo>
                    <a:pt x="324972" y="1639164"/>
                  </a:lnTo>
                  <a:lnTo>
                    <a:pt x="251187" y="1615925"/>
                  </a:lnTo>
                  <a:lnTo>
                    <a:pt x="177403" y="1592687"/>
                  </a:lnTo>
                  <a:lnTo>
                    <a:pt x="103618" y="1569448"/>
                  </a:lnTo>
                  <a:lnTo>
                    <a:pt x="82004" y="1642363"/>
                  </a:lnTo>
                  <a:lnTo>
                    <a:pt x="62875" y="1715970"/>
                  </a:lnTo>
                  <a:lnTo>
                    <a:pt x="46251" y="1790182"/>
                  </a:lnTo>
                  <a:lnTo>
                    <a:pt x="32153" y="1864915"/>
                  </a:lnTo>
                  <a:lnTo>
                    <a:pt x="20595" y="1940083"/>
                  </a:lnTo>
                  <a:lnTo>
                    <a:pt x="11592" y="2015600"/>
                  </a:lnTo>
                  <a:lnTo>
                    <a:pt x="5154" y="2091378"/>
                  </a:lnTo>
                  <a:lnTo>
                    <a:pt x="1289" y="2167331"/>
                  </a:lnTo>
                  <a:lnTo>
                    <a:pt x="0" y="2243371"/>
                  </a:lnTo>
                  <a:lnTo>
                    <a:pt x="1289" y="2319412"/>
                  </a:lnTo>
                  <a:lnTo>
                    <a:pt x="5154" y="2395365"/>
                  </a:lnTo>
                  <a:lnTo>
                    <a:pt x="11592" y="2471143"/>
                  </a:lnTo>
                  <a:lnTo>
                    <a:pt x="20595" y="2546660"/>
                  </a:lnTo>
                  <a:lnTo>
                    <a:pt x="32153" y="2621828"/>
                  </a:lnTo>
                  <a:lnTo>
                    <a:pt x="46251" y="2696561"/>
                  </a:lnTo>
                  <a:lnTo>
                    <a:pt x="62875" y="2770773"/>
                  </a:lnTo>
                  <a:lnTo>
                    <a:pt x="82004" y="2844379"/>
                  </a:lnTo>
                  <a:lnTo>
                    <a:pt x="103618" y="2917295"/>
                  </a:lnTo>
                  <a:lnTo>
                    <a:pt x="127690" y="2989435"/>
                  </a:lnTo>
                  <a:lnTo>
                    <a:pt x="154194" y="3060719"/>
                  </a:lnTo>
                  <a:lnTo>
                    <a:pt x="183099" y="3131063"/>
                  </a:lnTo>
                  <a:lnTo>
                    <a:pt x="214372" y="3200387"/>
                  </a:lnTo>
                  <a:lnTo>
                    <a:pt x="247977" y="3268611"/>
                  </a:lnTo>
                  <a:lnTo>
                    <a:pt x="283874" y="3335657"/>
                  </a:lnTo>
                  <a:lnTo>
                    <a:pt x="322024" y="3401448"/>
                  </a:lnTo>
                  <a:lnTo>
                    <a:pt x="362382" y="3465908"/>
                  </a:lnTo>
                  <a:lnTo>
                    <a:pt x="404901" y="3528962"/>
                  </a:lnTo>
                  <a:lnTo>
                    <a:pt x="449534" y="3590540"/>
                  </a:lnTo>
                  <a:lnTo>
                    <a:pt x="496227" y="3650569"/>
                  </a:lnTo>
                  <a:lnTo>
                    <a:pt x="544929" y="3708981"/>
                  </a:lnTo>
                  <a:lnTo>
                    <a:pt x="595583" y="3765708"/>
                  </a:lnTo>
                  <a:lnTo>
                    <a:pt x="648130" y="3820686"/>
                  </a:lnTo>
                  <a:lnTo>
                    <a:pt x="702511" y="3873851"/>
                  </a:lnTo>
                  <a:lnTo>
                    <a:pt x="758662" y="3925143"/>
                  </a:lnTo>
                  <a:lnTo>
                    <a:pt x="816520" y="3974502"/>
                  </a:lnTo>
                  <a:lnTo>
                    <a:pt x="876018" y="4021871"/>
                  </a:lnTo>
                  <a:lnTo>
                    <a:pt x="937087" y="4067196"/>
                  </a:lnTo>
                  <a:lnTo>
                    <a:pt x="999657" y="4110425"/>
                  </a:lnTo>
                  <a:lnTo>
                    <a:pt x="1063656" y="4151509"/>
                  </a:lnTo>
                  <a:lnTo>
                    <a:pt x="1129012" y="4190400"/>
                  </a:lnTo>
                  <a:lnTo>
                    <a:pt x="1195648" y="4227053"/>
                  </a:lnTo>
                  <a:lnTo>
                    <a:pt x="1263488" y="4261426"/>
                  </a:lnTo>
                  <a:lnTo>
                    <a:pt x="1332454" y="4293480"/>
                  </a:lnTo>
                  <a:lnTo>
                    <a:pt x="1402467" y="4323178"/>
                  </a:lnTo>
                  <a:lnTo>
                    <a:pt x="1473447" y="4350486"/>
                  </a:lnTo>
                  <a:lnTo>
                    <a:pt x="1545311" y="4375372"/>
                  </a:lnTo>
                  <a:lnTo>
                    <a:pt x="1617977" y="4397808"/>
                  </a:lnTo>
                  <a:lnTo>
                    <a:pt x="1691363" y="4417769"/>
                  </a:lnTo>
                  <a:lnTo>
                    <a:pt x="1765382" y="4435230"/>
                  </a:lnTo>
                  <a:lnTo>
                    <a:pt x="1839951" y="4450172"/>
                  </a:lnTo>
                  <a:lnTo>
                    <a:pt x="1914984" y="4462578"/>
                  </a:lnTo>
                  <a:lnTo>
                    <a:pt x="1990394" y="4472434"/>
                  </a:lnTo>
                  <a:lnTo>
                    <a:pt x="2066095" y="4479728"/>
                  </a:lnTo>
                  <a:lnTo>
                    <a:pt x="2141999" y="4484451"/>
                  </a:lnTo>
                  <a:lnTo>
                    <a:pt x="2218020" y="4486600"/>
                  </a:lnTo>
                  <a:lnTo>
                    <a:pt x="2294070" y="4486170"/>
                  </a:lnTo>
                  <a:lnTo>
                    <a:pt x="2370062" y="4483163"/>
                  </a:lnTo>
                  <a:lnTo>
                    <a:pt x="2445908" y="4477582"/>
                  </a:lnTo>
                  <a:lnTo>
                    <a:pt x="2521522" y="4469433"/>
                  </a:lnTo>
                  <a:lnTo>
                    <a:pt x="2596816" y="4458725"/>
                  </a:lnTo>
                  <a:lnTo>
                    <a:pt x="2671703" y="4445472"/>
                  </a:lnTo>
                  <a:lnTo>
                    <a:pt x="2746099" y="4429688"/>
                  </a:lnTo>
                  <a:lnTo>
                    <a:pt x="2819916" y="4411392"/>
                  </a:lnTo>
                  <a:lnTo>
                    <a:pt x="2893071" y="4390604"/>
                  </a:lnTo>
                  <a:lnTo>
                    <a:pt x="2965480" y="4367348"/>
                  </a:lnTo>
                  <a:lnTo>
                    <a:pt x="3037058" y="4341651"/>
                  </a:lnTo>
                  <a:lnTo>
                    <a:pt x="3107725" y="4313543"/>
                  </a:lnTo>
                  <a:lnTo>
                    <a:pt x="3177398" y="4283056"/>
                  </a:lnTo>
                  <a:lnTo>
                    <a:pt x="3245997" y="4250224"/>
                  </a:lnTo>
                  <a:lnTo>
                    <a:pt x="3313444" y="4215086"/>
                  </a:lnTo>
                  <a:lnTo>
                    <a:pt x="3379662" y="4177683"/>
                  </a:lnTo>
                  <a:lnTo>
                    <a:pt x="3444574" y="4138056"/>
                  </a:lnTo>
                  <a:lnTo>
                    <a:pt x="3508105" y="4096252"/>
                  </a:lnTo>
                  <a:lnTo>
                    <a:pt x="3570183" y="4052318"/>
                  </a:lnTo>
                  <a:lnTo>
                    <a:pt x="3630735" y="4006306"/>
                  </a:lnTo>
                  <a:lnTo>
                    <a:pt x="3689694" y="3958267"/>
                  </a:lnTo>
                  <a:lnTo>
                    <a:pt x="3746990" y="3908258"/>
                  </a:lnTo>
                  <a:lnTo>
                    <a:pt x="3802559" y="3856335"/>
                  </a:lnTo>
                  <a:lnTo>
                    <a:pt x="3856335" y="3802559"/>
                  </a:lnTo>
                  <a:lnTo>
                    <a:pt x="3908258" y="3746990"/>
                  </a:lnTo>
                  <a:lnTo>
                    <a:pt x="3958267" y="3689694"/>
                  </a:lnTo>
                  <a:lnTo>
                    <a:pt x="4006306" y="3630735"/>
                  </a:lnTo>
                  <a:lnTo>
                    <a:pt x="4052318" y="3570183"/>
                  </a:lnTo>
                  <a:lnTo>
                    <a:pt x="4096252" y="3508105"/>
                  </a:lnTo>
                  <a:lnTo>
                    <a:pt x="4138056" y="3444574"/>
                  </a:lnTo>
                  <a:lnTo>
                    <a:pt x="4177683" y="3379662"/>
                  </a:lnTo>
                  <a:lnTo>
                    <a:pt x="4215086" y="3313444"/>
                  </a:lnTo>
                  <a:lnTo>
                    <a:pt x="4250224" y="3245997"/>
                  </a:lnTo>
                  <a:lnTo>
                    <a:pt x="4283056" y="3177398"/>
                  </a:lnTo>
                  <a:lnTo>
                    <a:pt x="4313543" y="3107725"/>
                  </a:lnTo>
                  <a:lnTo>
                    <a:pt x="4341651" y="3037058"/>
                  </a:lnTo>
                  <a:lnTo>
                    <a:pt x="4367348" y="2965480"/>
                  </a:lnTo>
                  <a:lnTo>
                    <a:pt x="4390604" y="2893071"/>
                  </a:lnTo>
                  <a:lnTo>
                    <a:pt x="4411392" y="2819916"/>
                  </a:lnTo>
                  <a:lnTo>
                    <a:pt x="4429688" y="2746099"/>
                  </a:lnTo>
                  <a:lnTo>
                    <a:pt x="4445472" y="2671703"/>
                  </a:lnTo>
                  <a:lnTo>
                    <a:pt x="4458725" y="2596816"/>
                  </a:lnTo>
                  <a:lnTo>
                    <a:pt x="4469433" y="2521522"/>
                  </a:lnTo>
                  <a:lnTo>
                    <a:pt x="4477582" y="2445908"/>
                  </a:lnTo>
                  <a:lnTo>
                    <a:pt x="4483163" y="2370062"/>
                  </a:lnTo>
                  <a:lnTo>
                    <a:pt x="4486170" y="2294070"/>
                  </a:lnTo>
                  <a:lnTo>
                    <a:pt x="4486600" y="2218020"/>
                  </a:lnTo>
                  <a:lnTo>
                    <a:pt x="4484451" y="2141999"/>
                  </a:lnTo>
                  <a:lnTo>
                    <a:pt x="4479728" y="2066095"/>
                  </a:lnTo>
                  <a:lnTo>
                    <a:pt x="4472434" y="1990394"/>
                  </a:lnTo>
                  <a:lnTo>
                    <a:pt x="4462578" y="1914984"/>
                  </a:lnTo>
                  <a:lnTo>
                    <a:pt x="4450172" y="1839951"/>
                  </a:lnTo>
                  <a:lnTo>
                    <a:pt x="4435230" y="1765382"/>
                  </a:lnTo>
                  <a:lnTo>
                    <a:pt x="4417769" y="1691363"/>
                  </a:lnTo>
                  <a:lnTo>
                    <a:pt x="4397808" y="1617977"/>
                  </a:lnTo>
                  <a:lnTo>
                    <a:pt x="4375372" y="1545311"/>
                  </a:lnTo>
                  <a:lnTo>
                    <a:pt x="4350486" y="1473447"/>
                  </a:lnTo>
                  <a:lnTo>
                    <a:pt x="4323178" y="1402467"/>
                  </a:lnTo>
                  <a:lnTo>
                    <a:pt x="4293480" y="1332454"/>
                  </a:lnTo>
                  <a:lnTo>
                    <a:pt x="4261426" y="1263488"/>
                  </a:lnTo>
                  <a:lnTo>
                    <a:pt x="4227053" y="1195648"/>
                  </a:lnTo>
                  <a:lnTo>
                    <a:pt x="4190400" y="1129012"/>
                  </a:lnTo>
                  <a:lnTo>
                    <a:pt x="4151509" y="1063656"/>
                  </a:lnTo>
                  <a:lnTo>
                    <a:pt x="4110425" y="999657"/>
                  </a:lnTo>
                  <a:lnTo>
                    <a:pt x="4067196" y="937087"/>
                  </a:lnTo>
                  <a:lnTo>
                    <a:pt x="4021871" y="876018"/>
                  </a:lnTo>
                  <a:lnTo>
                    <a:pt x="3974502" y="816520"/>
                  </a:lnTo>
                  <a:lnTo>
                    <a:pt x="3925143" y="758662"/>
                  </a:lnTo>
                  <a:lnTo>
                    <a:pt x="3873851" y="702511"/>
                  </a:lnTo>
                  <a:lnTo>
                    <a:pt x="3820686" y="648130"/>
                  </a:lnTo>
                  <a:lnTo>
                    <a:pt x="3765708" y="595583"/>
                  </a:lnTo>
                  <a:lnTo>
                    <a:pt x="3708981" y="544929"/>
                  </a:lnTo>
                  <a:lnTo>
                    <a:pt x="3650569" y="496227"/>
                  </a:lnTo>
                  <a:lnTo>
                    <a:pt x="3590540" y="449534"/>
                  </a:lnTo>
                  <a:lnTo>
                    <a:pt x="3528962" y="404901"/>
                  </a:lnTo>
                  <a:lnTo>
                    <a:pt x="3465908" y="362382"/>
                  </a:lnTo>
                  <a:lnTo>
                    <a:pt x="3401448" y="322024"/>
                  </a:lnTo>
                  <a:lnTo>
                    <a:pt x="3335657" y="283874"/>
                  </a:lnTo>
                  <a:lnTo>
                    <a:pt x="3268611" y="247977"/>
                  </a:lnTo>
                  <a:lnTo>
                    <a:pt x="3200387" y="214372"/>
                  </a:lnTo>
                  <a:lnTo>
                    <a:pt x="3131063" y="183099"/>
                  </a:lnTo>
                  <a:lnTo>
                    <a:pt x="3060719" y="154194"/>
                  </a:lnTo>
                  <a:lnTo>
                    <a:pt x="2989435" y="127690"/>
                  </a:lnTo>
                  <a:lnTo>
                    <a:pt x="2917295" y="103618"/>
                  </a:lnTo>
                  <a:lnTo>
                    <a:pt x="2844379" y="82004"/>
                  </a:lnTo>
                  <a:lnTo>
                    <a:pt x="2770773" y="62875"/>
                  </a:lnTo>
                  <a:lnTo>
                    <a:pt x="2696561" y="46251"/>
                  </a:lnTo>
                  <a:lnTo>
                    <a:pt x="2621828" y="32153"/>
                  </a:lnTo>
                  <a:lnTo>
                    <a:pt x="2546660" y="20595"/>
                  </a:lnTo>
                  <a:lnTo>
                    <a:pt x="2471143" y="11592"/>
                  </a:lnTo>
                  <a:lnTo>
                    <a:pt x="2395365" y="5154"/>
                  </a:lnTo>
                  <a:lnTo>
                    <a:pt x="2319412" y="1289"/>
                  </a:lnTo>
                  <a:lnTo>
                    <a:pt x="2243371" y="0"/>
                  </a:lnTo>
                  <a:lnTo>
                    <a:pt x="2243371" y="77357"/>
                  </a:lnTo>
                  <a:lnTo>
                    <a:pt x="2243371" y="154715"/>
                  </a:lnTo>
                  <a:lnTo>
                    <a:pt x="2243371" y="232072"/>
                  </a:lnTo>
                  <a:lnTo>
                    <a:pt x="2243371" y="309430"/>
                  </a:lnTo>
                  <a:lnTo>
                    <a:pt x="2243371" y="386788"/>
                  </a:lnTo>
                  <a:lnTo>
                    <a:pt x="2243371" y="464145"/>
                  </a:lnTo>
                  <a:lnTo>
                    <a:pt x="2243371" y="541503"/>
                  </a:lnTo>
                  <a:lnTo>
                    <a:pt x="2243371" y="618861"/>
                  </a:lnTo>
                  <a:lnTo>
                    <a:pt x="2243371" y="696218"/>
                  </a:lnTo>
                  <a:lnTo>
                    <a:pt x="2243371" y="773576"/>
                  </a:lnTo>
                  <a:lnTo>
                    <a:pt x="2243371" y="850934"/>
                  </a:lnTo>
                  <a:lnTo>
                    <a:pt x="2243371" y="928291"/>
                  </a:lnTo>
                  <a:lnTo>
                    <a:pt x="2243371" y="1005649"/>
                  </a:lnTo>
                  <a:lnTo>
                    <a:pt x="2243371" y="1083007"/>
                  </a:lnTo>
                  <a:lnTo>
                    <a:pt x="2243371" y="1160364"/>
                  </a:lnTo>
                  <a:lnTo>
                    <a:pt x="2243371" y="1237722"/>
                  </a:lnTo>
                  <a:lnTo>
                    <a:pt x="2243371" y="1315080"/>
                  </a:lnTo>
                  <a:lnTo>
                    <a:pt x="2243371" y="1392437"/>
                  </a:lnTo>
                  <a:lnTo>
                    <a:pt x="2243371" y="1469795"/>
                  </a:lnTo>
                  <a:lnTo>
                    <a:pt x="2243371" y="1547152"/>
                  </a:lnTo>
                  <a:lnTo>
                    <a:pt x="2243371" y="1624510"/>
                  </a:lnTo>
                  <a:lnTo>
                    <a:pt x="2243371" y="1701868"/>
                  </a:lnTo>
                  <a:lnTo>
                    <a:pt x="2243371" y="1779225"/>
                  </a:lnTo>
                  <a:lnTo>
                    <a:pt x="2243371" y="1856583"/>
                  </a:lnTo>
                  <a:lnTo>
                    <a:pt x="2243371" y="1933941"/>
                  </a:lnTo>
                  <a:lnTo>
                    <a:pt x="2243371" y="2011298"/>
                  </a:lnTo>
                  <a:lnTo>
                    <a:pt x="2243371" y="2088656"/>
                  </a:lnTo>
                  <a:lnTo>
                    <a:pt x="2243371" y="21660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456682" y="3332851"/>
              <a:ext cx="2139753" cy="864353"/>
            </a:xfrm>
            <a:custGeom>
              <a:avLst/>
              <a:pathLst>
                <a:path w="2139753" h="864353">
                  <a:moveTo>
                    <a:pt x="2139753" y="864353"/>
                  </a:moveTo>
                  <a:lnTo>
                    <a:pt x="2068368" y="834547"/>
                  </a:lnTo>
                  <a:lnTo>
                    <a:pt x="1996982" y="804742"/>
                  </a:lnTo>
                  <a:lnTo>
                    <a:pt x="1925597" y="774937"/>
                  </a:lnTo>
                  <a:lnTo>
                    <a:pt x="1854212" y="745132"/>
                  </a:lnTo>
                  <a:lnTo>
                    <a:pt x="1782827" y="715326"/>
                  </a:lnTo>
                  <a:lnTo>
                    <a:pt x="1711441" y="685521"/>
                  </a:lnTo>
                  <a:lnTo>
                    <a:pt x="1640056" y="655716"/>
                  </a:lnTo>
                  <a:lnTo>
                    <a:pt x="1568671" y="625910"/>
                  </a:lnTo>
                  <a:lnTo>
                    <a:pt x="1497286" y="596105"/>
                  </a:lnTo>
                  <a:lnTo>
                    <a:pt x="1425901" y="566300"/>
                  </a:lnTo>
                  <a:lnTo>
                    <a:pt x="1354515" y="536495"/>
                  </a:lnTo>
                  <a:lnTo>
                    <a:pt x="1283130" y="506689"/>
                  </a:lnTo>
                  <a:lnTo>
                    <a:pt x="1211745" y="476884"/>
                  </a:lnTo>
                  <a:lnTo>
                    <a:pt x="1140360" y="447079"/>
                  </a:lnTo>
                  <a:lnTo>
                    <a:pt x="1068974" y="417273"/>
                  </a:lnTo>
                  <a:lnTo>
                    <a:pt x="997589" y="387468"/>
                  </a:lnTo>
                  <a:lnTo>
                    <a:pt x="926204" y="357663"/>
                  </a:lnTo>
                  <a:lnTo>
                    <a:pt x="854819" y="327858"/>
                  </a:lnTo>
                  <a:lnTo>
                    <a:pt x="783434" y="298052"/>
                  </a:lnTo>
                  <a:lnTo>
                    <a:pt x="712048" y="268247"/>
                  </a:lnTo>
                  <a:lnTo>
                    <a:pt x="640663" y="238442"/>
                  </a:lnTo>
                  <a:lnTo>
                    <a:pt x="569278" y="208636"/>
                  </a:lnTo>
                  <a:lnTo>
                    <a:pt x="497893" y="178831"/>
                  </a:lnTo>
                  <a:lnTo>
                    <a:pt x="426507" y="149026"/>
                  </a:lnTo>
                  <a:lnTo>
                    <a:pt x="355122" y="119221"/>
                  </a:lnTo>
                  <a:lnTo>
                    <a:pt x="283737" y="89415"/>
                  </a:lnTo>
                  <a:lnTo>
                    <a:pt x="212352" y="59610"/>
                  </a:lnTo>
                  <a:lnTo>
                    <a:pt x="140966" y="29805"/>
                  </a:lnTo>
                  <a:lnTo>
                    <a:pt x="69581" y="0"/>
                  </a:lnTo>
                  <a:lnTo>
                    <a:pt x="32638" y="94428"/>
                  </a:lnTo>
                  <a:lnTo>
                    <a:pt x="0" y="190429"/>
                  </a:lnTo>
                  <a:lnTo>
                    <a:pt x="73784" y="213668"/>
                  </a:lnTo>
                  <a:lnTo>
                    <a:pt x="147569" y="236907"/>
                  </a:lnTo>
                  <a:lnTo>
                    <a:pt x="221353" y="260146"/>
                  </a:lnTo>
                  <a:lnTo>
                    <a:pt x="295138" y="283384"/>
                  </a:lnTo>
                  <a:lnTo>
                    <a:pt x="368922" y="306623"/>
                  </a:lnTo>
                  <a:lnTo>
                    <a:pt x="442707" y="329862"/>
                  </a:lnTo>
                  <a:lnTo>
                    <a:pt x="516492" y="353101"/>
                  </a:lnTo>
                  <a:lnTo>
                    <a:pt x="590276" y="376339"/>
                  </a:lnTo>
                  <a:lnTo>
                    <a:pt x="664061" y="399578"/>
                  </a:lnTo>
                  <a:lnTo>
                    <a:pt x="737845" y="422817"/>
                  </a:lnTo>
                  <a:lnTo>
                    <a:pt x="811630" y="446056"/>
                  </a:lnTo>
                  <a:lnTo>
                    <a:pt x="885415" y="469294"/>
                  </a:lnTo>
                  <a:lnTo>
                    <a:pt x="959199" y="492533"/>
                  </a:lnTo>
                  <a:lnTo>
                    <a:pt x="1032984" y="515772"/>
                  </a:lnTo>
                  <a:lnTo>
                    <a:pt x="1106768" y="539010"/>
                  </a:lnTo>
                  <a:lnTo>
                    <a:pt x="1180553" y="562249"/>
                  </a:lnTo>
                  <a:lnTo>
                    <a:pt x="1254338" y="585488"/>
                  </a:lnTo>
                  <a:lnTo>
                    <a:pt x="1328122" y="608727"/>
                  </a:lnTo>
                  <a:lnTo>
                    <a:pt x="1401907" y="631965"/>
                  </a:lnTo>
                  <a:lnTo>
                    <a:pt x="1475691" y="655204"/>
                  </a:lnTo>
                  <a:lnTo>
                    <a:pt x="1549476" y="678443"/>
                  </a:lnTo>
                  <a:lnTo>
                    <a:pt x="1623261" y="701682"/>
                  </a:lnTo>
                  <a:lnTo>
                    <a:pt x="1697045" y="724920"/>
                  </a:lnTo>
                  <a:lnTo>
                    <a:pt x="1770830" y="748159"/>
                  </a:lnTo>
                  <a:lnTo>
                    <a:pt x="1844614" y="771398"/>
                  </a:lnTo>
                  <a:lnTo>
                    <a:pt x="1918399" y="794637"/>
                  </a:lnTo>
                  <a:lnTo>
                    <a:pt x="1992184" y="817875"/>
                  </a:lnTo>
                  <a:lnTo>
                    <a:pt x="2065968" y="8411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526264" y="2275857"/>
              <a:ext cx="2070171" cy="1921347"/>
            </a:xfrm>
            <a:custGeom>
              <a:avLst/>
              <a:pathLst>
                <a:path w="2070171" h="1921347">
                  <a:moveTo>
                    <a:pt x="2070171" y="1921347"/>
                  </a:moveTo>
                  <a:lnTo>
                    <a:pt x="2030237" y="1855093"/>
                  </a:lnTo>
                  <a:lnTo>
                    <a:pt x="1990304" y="1788840"/>
                  </a:lnTo>
                  <a:lnTo>
                    <a:pt x="1950370" y="1722587"/>
                  </a:lnTo>
                  <a:lnTo>
                    <a:pt x="1910436" y="1656333"/>
                  </a:lnTo>
                  <a:lnTo>
                    <a:pt x="1870503" y="1590080"/>
                  </a:lnTo>
                  <a:lnTo>
                    <a:pt x="1830569" y="1523827"/>
                  </a:lnTo>
                  <a:lnTo>
                    <a:pt x="1790635" y="1457573"/>
                  </a:lnTo>
                  <a:lnTo>
                    <a:pt x="1750702" y="1391320"/>
                  </a:lnTo>
                  <a:lnTo>
                    <a:pt x="1710768" y="1325067"/>
                  </a:lnTo>
                  <a:lnTo>
                    <a:pt x="1670834" y="1258813"/>
                  </a:lnTo>
                  <a:lnTo>
                    <a:pt x="1630901" y="1192560"/>
                  </a:lnTo>
                  <a:lnTo>
                    <a:pt x="1590967" y="1126306"/>
                  </a:lnTo>
                  <a:lnTo>
                    <a:pt x="1551033" y="1060053"/>
                  </a:lnTo>
                  <a:lnTo>
                    <a:pt x="1511100" y="993800"/>
                  </a:lnTo>
                  <a:lnTo>
                    <a:pt x="1471166" y="927546"/>
                  </a:lnTo>
                  <a:lnTo>
                    <a:pt x="1431232" y="861293"/>
                  </a:lnTo>
                  <a:lnTo>
                    <a:pt x="1391299" y="795040"/>
                  </a:lnTo>
                  <a:lnTo>
                    <a:pt x="1351365" y="728786"/>
                  </a:lnTo>
                  <a:lnTo>
                    <a:pt x="1311431" y="662533"/>
                  </a:lnTo>
                  <a:lnTo>
                    <a:pt x="1271497" y="596280"/>
                  </a:lnTo>
                  <a:lnTo>
                    <a:pt x="1231564" y="530026"/>
                  </a:lnTo>
                  <a:lnTo>
                    <a:pt x="1191630" y="463773"/>
                  </a:lnTo>
                  <a:lnTo>
                    <a:pt x="1151696" y="397520"/>
                  </a:lnTo>
                  <a:lnTo>
                    <a:pt x="1111763" y="331266"/>
                  </a:lnTo>
                  <a:lnTo>
                    <a:pt x="1071829" y="265013"/>
                  </a:lnTo>
                  <a:lnTo>
                    <a:pt x="1031895" y="198760"/>
                  </a:lnTo>
                  <a:lnTo>
                    <a:pt x="991962" y="132506"/>
                  </a:lnTo>
                  <a:lnTo>
                    <a:pt x="952028" y="66253"/>
                  </a:lnTo>
                  <a:lnTo>
                    <a:pt x="912094" y="0"/>
                  </a:lnTo>
                  <a:lnTo>
                    <a:pt x="845274" y="41894"/>
                  </a:lnTo>
                  <a:lnTo>
                    <a:pt x="779967" y="86111"/>
                  </a:lnTo>
                  <a:lnTo>
                    <a:pt x="716255" y="132596"/>
                  </a:lnTo>
                  <a:lnTo>
                    <a:pt x="654216" y="181293"/>
                  </a:lnTo>
                  <a:lnTo>
                    <a:pt x="593927" y="232139"/>
                  </a:lnTo>
                  <a:lnTo>
                    <a:pt x="535463" y="285074"/>
                  </a:lnTo>
                  <a:lnTo>
                    <a:pt x="478896" y="340031"/>
                  </a:lnTo>
                  <a:lnTo>
                    <a:pt x="424295" y="396942"/>
                  </a:lnTo>
                  <a:lnTo>
                    <a:pt x="371729" y="455737"/>
                  </a:lnTo>
                  <a:lnTo>
                    <a:pt x="321262" y="516344"/>
                  </a:lnTo>
                  <a:lnTo>
                    <a:pt x="272956" y="578687"/>
                  </a:lnTo>
                  <a:lnTo>
                    <a:pt x="226871" y="642690"/>
                  </a:lnTo>
                  <a:lnTo>
                    <a:pt x="183065" y="708273"/>
                  </a:lnTo>
                  <a:lnTo>
                    <a:pt x="141591" y="775355"/>
                  </a:lnTo>
                  <a:lnTo>
                    <a:pt x="102501" y="843854"/>
                  </a:lnTo>
                  <a:lnTo>
                    <a:pt x="65842" y="913684"/>
                  </a:lnTo>
                  <a:lnTo>
                    <a:pt x="31661" y="984760"/>
                  </a:lnTo>
                  <a:lnTo>
                    <a:pt x="0" y="1056993"/>
                  </a:lnTo>
                  <a:lnTo>
                    <a:pt x="71385" y="1086799"/>
                  </a:lnTo>
                  <a:lnTo>
                    <a:pt x="142770" y="1116604"/>
                  </a:lnTo>
                  <a:lnTo>
                    <a:pt x="214155" y="1146409"/>
                  </a:lnTo>
                  <a:lnTo>
                    <a:pt x="285540" y="1176215"/>
                  </a:lnTo>
                  <a:lnTo>
                    <a:pt x="356926" y="1206020"/>
                  </a:lnTo>
                  <a:lnTo>
                    <a:pt x="428311" y="1235825"/>
                  </a:lnTo>
                  <a:lnTo>
                    <a:pt x="499696" y="1265630"/>
                  </a:lnTo>
                  <a:lnTo>
                    <a:pt x="571081" y="1295436"/>
                  </a:lnTo>
                  <a:lnTo>
                    <a:pt x="642467" y="1325241"/>
                  </a:lnTo>
                  <a:lnTo>
                    <a:pt x="713852" y="1355046"/>
                  </a:lnTo>
                  <a:lnTo>
                    <a:pt x="785237" y="1384852"/>
                  </a:lnTo>
                  <a:lnTo>
                    <a:pt x="856622" y="1414657"/>
                  </a:lnTo>
                  <a:lnTo>
                    <a:pt x="928007" y="1444462"/>
                  </a:lnTo>
                  <a:lnTo>
                    <a:pt x="999393" y="1474267"/>
                  </a:lnTo>
                  <a:lnTo>
                    <a:pt x="1070778" y="1504073"/>
                  </a:lnTo>
                  <a:lnTo>
                    <a:pt x="1142163" y="1533878"/>
                  </a:lnTo>
                  <a:lnTo>
                    <a:pt x="1213548" y="1563683"/>
                  </a:lnTo>
                  <a:lnTo>
                    <a:pt x="1284934" y="1593489"/>
                  </a:lnTo>
                  <a:lnTo>
                    <a:pt x="1356319" y="1623294"/>
                  </a:lnTo>
                  <a:lnTo>
                    <a:pt x="1427704" y="1653099"/>
                  </a:lnTo>
                  <a:lnTo>
                    <a:pt x="1499089" y="1682904"/>
                  </a:lnTo>
                  <a:lnTo>
                    <a:pt x="1570474" y="1712710"/>
                  </a:lnTo>
                  <a:lnTo>
                    <a:pt x="1641860" y="1742515"/>
                  </a:lnTo>
                  <a:lnTo>
                    <a:pt x="1713245" y="1772320"/>
                  </a:lnTo>
                  <a:lnTo>
                    <a:pt x="1784630" y="1802126"/>
                  </a:lnTo>
                  <a:lnTo>
                    <a:pt x="1856015" y="1831931"/>
                  </a:lnTo>
                  <a:lnTo>
                    <a:pt x="1927401" y="1861736"/>
                  </a:lnTo>
                  <a:lnTo>
                    <a:pt x="1998786" y="189154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438358" y="1953832"/>
              <a:ext cx="1158076" cy="2243371"/>
            </a:xfrm>
            <a:custGeom>
              <a:avLst/>
              <a:pathLst>
                <a:path w="1158076" h="2243371">
                  <a:moveTo>
                    <a:pt x="1158076" y="2243371"/>
                  </a:moveTo>
                  <a:lnTo>
                    <a:pt x="1158076" y="2166014"/>
                  </a:lnTo>
                  <a:lnTo>
                    <a:pt x="1158076" y="2088656"/>
                  </a:lnTo>
                  <a:lnTo>
                    <a:pt x="1158076" y="2011298"/>
                  </a:lnTo>
                  <a:lnTo>
                    <a:pt x="1158076" y="1933941"/>
                  </a:lnTo>
                  <a:lnTo>
                    <a:pt x="1158076" y="1856583"/>
                  </a:lnTo>
                  <a:lnTo>
                    <a:pt x="1158076" y="1779225"/>
                  </a:lnTo>
                  <a:lnTo>
                    <a:pt x="1158076" y="1701868"/>
                  </a:lnTo>
                  <a:lnTo>
                    <a:pt x="1158076" y="1624510"/>
                  </a:lnTo>
                  <a:lnTo>
                    <a:pt x="1158076" y="1547152"/>
                  </a:lnTo>
                  <a:lnTo>
                    <a:pt x="1158076" y="1469795"/>
                  </a:lnTo>
                  <a:lnTo>
                    <a:pt x="1158076" y="1392437"/>
                  </a:lnTo>
                  <a:lnTo>
                    <a:pt x="1158076" y="1315080"/>
                  </a:lnTo>
                  <a:lnTo>
                    <a:pt x="1158076" y="1237722"/>
                  </a:lnTo>
                  <a:lnTo>
                    <a:pt x="1158076" y="1160364"/>
                  </a:lnTo>
                  <a:lnTo>
                    <a:pt x="1158076" y="1083007"/>
                  </a:lnTo>
                  <a:lnTo>
                    <a:pt x="1158076" y="1005649"/>
                  </a:lnTo>
                  <a:lnTo>
                    <a:pt x="1158076" y="928291"/>
                  </a:lnTo>
                  <a:lnTo>
                    <a:pt x="1158076" y="850934"/>
                  </a:lnTo>
                  <a:lnTo>
                    <a:pt x="1158076" y="773576"/>
                  </a:lnTo>
                  <a:lnTo>
                    <a:pt x="1158076" y="696218"/>
                  </a:lnTo>
                  <a:lnTo>
                    <a:pt x="1158076" y="618861"/>
                  </a:lnTo>
                  <a:lnTo>
                    <a:pt x="1158076" y="541503"/>
                  </a:lnTo>
                  <a:lnTo>
                    <a:pt x="1158076" y="464145"/>
                  </a:lnTo>
                  <a:lnTo>
                    <a:pt x="1158076" y="386788"/>
                  </a:lnTo>
                  <a:lnTo>
                    <a:pt x="1158076" y="309430"/>
                  </a:lnTo>
                  <a:lnTo>
                    <a:pt x="1158076" y="232072"/>
                  </a:lnTo>
                  <a:lnTo>
                    <a:pt x="1158076" y="154715"/>
                  </a:lnTo>
                  <a:lnTo>
                    <a:pt x="1158076" y="77357"/>
                  </a:lnTo>
                  <a:lnTo>
                    <a:pt x="1158076" y="0"/>
                  </a:lnTo>
                  <a:lnTo>
                    <a:pt x="1082036" y="1289"/>
                  </a:lnTo>
                  <a:lnTo>
                    <a:pt x="1006083" y="5154"/>
                  </a:lnTo>
                  <a:lnTo>
                    <a:pt x="930304" y="11592"/>
                  </a:lnTo>
                  <a:lnTo>
                    <a:pt x="854788" y="20595"/>
                  </a:lnTo>
                  <a:lnTo>
                    <a:pt x="779620" y="32153"/>
                  </a:lnTo>
                  <a:lnTo>
                    <a:pt x="704887" y="46251"/>
                  </a:lnTo>
                  <a:lnTo>
                    <a:pt x="630675" y="62875"/>
                  </a:lnTo>
                  <a:lnTo>
                    <a:pt x="557068" y="82004"/>
                  </a:lnTo>
                  <a:lnTo>
                    <a:pt x="484153" y="103618"/>
                  </a:lnTo>
                  <a:lnTo>
                    <a:pt x="412012" y="127690"/>
                  </a:lnTo>
                  <a:lnTo>
                    <a:pt x="340729" y="154194"/>
                  </a:lnTo>
                  <a:lnTo>
                    <a:pt x="270384" y="183099"/>
                  </a:lnTo>
                  <a:lnTo>
                    <a:pt x="201060" y="214372"/>
                  </a:lnTo>
                  <a:lnTo>
                    <a:pt x="132836" y="247977"/>
                  </a:lnTo>
                  <a:lnTo>
                    <a:pt x="65790" y="283874"/>
                  </a:lnTo>
                  <a:lnTo>
                    <a:pt x="0" y="322024"/>
                  </a:lnTo>
                  <a:lnTo>
                    <a:pt x="39933" y="388277"/>
                  </a:lnTo>
                  <a:lnTo>
                    <a:pt x="79867" y="454531"/>
                  </a:lnTo>
                  <a:lnTo>
                    <a:pt x="119801" y="520784"/>
                  </a:lnTo>
                  <a:lnTo>
                    <a:pt x="159734" y="587037"/>
                  </a:lnTo>
                  <a:lnTo>
                    <a:pt x="199668" y="653291"/>
                  </a:lnTo>
                  <a:lnTo>
                    <a:pt x="239602" y="719544"/>
                  </a:lnTo>
                  <a:lnTo>
                    <a:pt x="279535" y="785798"/>
                  </a:lnTo>
                  <a:lnTo>
                    <a:pt x="319469" y="852051"/>
                  </a:lnTo>
                  <a:lnTo>
                    <a:pt x="359403" y="918304"/>
                  </a:lnTo>
                  <a:lnTo>
                    <a:pt x="399336" y="984558"/>
                  </a:lnTo>
                  <a:lnTo>
                    <a:pt x="439270" y="1050811"/>
                  </a:lnTo>
                  <a:lnTo>
                    <a:pt x="479204" y="1117064"/>
                  </a:lnTo>
                  <a:lnTo>
                    <a:pt x="519137" y="1183318"/>
                  </a:lnTo>
                  <a:lnTo>
                    <a:pt x="559071" y="1249571"/>
                  </a:lnTo>
                  <a:lnTo>
                    <a:pt x="599005" y="1315824"/>
                  </a:lnTo>
                  <a:lnTo>
                    <a:pt x="638938" y="1382078"/>
                  </a:lnTo>
                  <a:lnTo>
                    <a:pt x="678872" y="1448331"/>
                  </a:lnTo>
                  <a:lnTo>
                    <a:pt x="718806" y="1514584"/>
                  </a:lnTo>
                  <a:lnTo>
                    <a:pt x="758739" y="1580838"/>
                  </a:lnTo>
                  <a:lnTo>
                    <a:pt x="798673" y="1647091"/>
                  </a:lnTo>
                  <a:lnTo>
                    <a:pt x="838607" y="1713344"/>
                  </a:lnTo>
                  <a:lnTo>
                    <a:pt x="878540" y="1779598"/>
                  </a:lnTo>
                  <a:lnTo>
                    <a:pt x="918474" y="1845851"/>
                  </a:lnTo>
                  <a:lnTo>
                    <a:pt x="958408" y="1912105"/>
                  </a:lnTo>
                  <a:lnTo>
                    <a:pt x="998342" y="1978358"/>
                  </a:lnTo>
                  <a:lnTo>
                    <a:pt x="1038275" y="2044611"/>
                  </a:lnTo>
                  <a:lnTo>
                    <a:pt x="1078209" y="2110865"/>
                  </a:lnTo>
                  <a:lnTo>
                    <a:pt x="1118143" y="217711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04724" y="2948830"/>
              <a:ext cx="125476" cy="156709"/>
            </a:xfrm>
            <a:custGeom>
              <a:avLst/>
              <a:pathLst>
                <a:path w="125476" h="156709">
                  <a:moveTo>
                    <a:pt x="125476" y="0"/>
                  </a:moveTo>
                  <a:lnTo>
                    <a:pt x="0" y="156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183381" y="515864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478477" y="546503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79.856 %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230896" y="3869612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821248" y="417599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1.439 %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359470" y="297286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473857" y="331979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10.072 %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784992" y="2412939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092157" y="276241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8.633 %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64348" y="4157368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40555" y="6681161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16762" y="4158678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69150" y="1631283"/>
              <a:ext cx="254570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0/100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57426" y="307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468400" y="7121258"/>
              <a:ext cx="256071" cy="94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prop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598479" y="4165963"/>
              <a:ext cx="69850" cy="6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92221" y="1170876"/>
              <a:ext cx="585880" cy="12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Raptor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792221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2025-05-09T09:21:31Z</dcterms:modified>
  <cp:category/>
</cp:coreProperties>
</file>