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7504" y="332656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2473490" cy="4937689"/>
            </a:xfrm>
            <a:custGeom>
              <a:avLst/>
              <a:gdLst/>
              <a:ahLst/>
              <a:cxnLst/>
              <a:rect l="0" t="0" r="0" b="0"/>
              <a:pathLst>
                <a:path w="2473490" h="4937689">
                  <a:moveTo>
                    <a:pt x="0" y="2473613"/>
                  </a:moveTo>
                  <a:lnTo>
                    <a:pt x="7483" y="2558582"/>
                  </a:lnTo>
                  <a:lnTo>
                    <a:pt x="14966" y="2643550"/>
                  </a:lnTo>
                  <a:lnTo>
                    <a:pt x="22450" y="2728518"/>
                  </a:lnTo>
                  <a:lnTo>
                    <a:pt x="29933" y="2813486"/>
                  </a:lnTo>
                  <a:lnTo>
                    <a:pt x="37417" y="2898454"/>
                  </a:lnTo>
                  <a:lnTo>
                    <a:pt x="44900" y="2983422"/>
                  </a:lnTo>
                  <a:lnTo>
                    <a:pt x="52384" y="3068390"/>
                  </a:lnTo>
                  <a:lnTo>
                    <a:pt x="59867" y="3153358"/>
                  </a:lnTo>
                  <a:lnTo>
                    <a:pt x="67351" y="3238326"/>
                  </a:lnTo>
                  <a:lnTo>
                    <a:pt x="74834" y="3323295"/>
                  </a:lnTo>
                  <a:lnTo>
                    <a:pt x="82318" y="3408263"/>
                  </a:lnTo>
                  <a:lnTo>
                    <a:pt x="89801" y="3493231"/>
                  </a:lnTo>
                  <a:lnTo>
                    <a:pt x="97285" y="3578199"/>
                  </a:lnTo>
                  <a:lnTo>
                    <a:pt x="104768" y="3663167"/>
                  </a:lnTo>
                  <a:lnTo>
                    <a:pt x="112252" y="3748135"/>
                  </a:lnTo>
                  <a:lnTo>
                    <a:pt x="119735" y="3833103"/>
                  </a:lnTo>
                  <a:lnTo>
                    <a:pt x="127219" y="3918071"/>
                  </a:lnTo>
                  <a:lnTo>
                    <a:pt x="134702" y="4003040"/>
                  </a:lnTo>
                  <a:lnTo>
                    <a:pt x="142186" y="4088008"/>
                  </a:lnTo>
                  <a:lnTo>
                    <a:pt x="149669" y="4172976"/>
                  </a:lnTo>
                  <a:lnTo>
                    <a:pt x="157153" y="4257944"/>
                  </a:lnTo>
                  <a:lnTo>
                    <a:pt x="164636" y="4342912"/>
                  </a:lnTo>
                  <a:lnTo>
                    <a:pt x="172120" y="4427880"/>
                  </a:lnTo>
                  <a:lnTo>
                    <a:pt x="179603" y="4512848"/>
                  </a:lnTo>
                  <a:lnTo>
                    <a:pt x="187087" y="4597816"/>
                  </a:lnTo>
                  <a:lnTo>
                    <a:pt x="194570" y="4682784"/>
                  </a:lnTo>
                  <a:lnTo>
                    <a:pt x="202054" y="4767753"/>
                  </a:lnTo>
                  <a:lnTo>
                    <a:pt x="209537" y="4852721"/>
                  </a:lnTo>
                  <a:lnTo>
                    <a:pt x="217021" y="4937689"/>
                  </a:lnTo>
                  <a:lnTo>
                    <a:pt x="300487" y="4928908"/>
                  </a:lnTo>
                  <a:lnTo>
                    <a:pt x="383608" y="4917301"/>
                  </a:lnTo>
                  <a:lnTo>
                    <a:pt x="466286" y="4902881"/>
                  </a:lnTo>
                  <a:lnTo>
                    <a:pt x="548429" y="4885665"/>
                  </a:lnTo>
                  <a:lnTo>
                    <a:pt x="629939" y="4865671"/>
                  </a:lnTo>
                  <a:lnTo>
                    <a:pt x="710725" y="4842925"/>
                  </a:lnTo>
                  <a:lnTo>
                    <a:pt x="790692" y="4817450"/>
                  </a:lnTo>
                  <a:lnTo>
                    <a:pt x="869749" y="4789278"/>
                  </a:lnTo>
                  <a:lnTo>
                    <a:pt x="947805" y="4758439"/>
                  </a:lnTo>
                  <a:lnTo>
                    <a:pt x="1024770" y="4724971"/>
                  </a:lnTo>
                  <a:lnTo>
                    <a:pt x="1100556" y="4688911"/>
                  </a:lnTo>
                  <a:lnTo>
                    <a:pt x="1175074" y="4650300"/>
                  </a:lnTo>
                  <a:lnTo>
                    <a:pt x="1248239" y="4609184"/>
                  </a:lnTo>
                  <a:lnTo>
                    <a:pt x="1319968" y="4565610"/>
                  </a:lnTo>
                  <a:lnTo>
                    <a:pt x="1390177" y="4519627"/>
                  </a:lnTo>
                  <a:lnTo>
                    <a:pt x="1458786" y="4471289"/>
                  </a:lnTo>
                  <a:lnTo>
                    <a:pt x="1525715" y="4420651"/>
                  </a:lnTo>
                  <a:lnTo>
                    <a:pt x="1590888" y="4367772"/>
                  </a:lnTo>
                  <a:lnTo>
                    <a:pt x="1654230" y="4312713"/>
                  </a:lnTo>
                  <a:lnTo>
                    <a:pt x="1715668" y="4255536"/>
                  </a:lnTo>
                  <a:lnTo>
                    <a:pt x="1775130" y="4196308"/>
                  </a:lnTo>
                  <a:lnTo>
                    <a:pt x="1832549" y="4135097"/>
                  </a:lnTo>
                  <a:lnTo>
                    <a:pt x="1887858" y="4071973"/>
                  </a:lnTo>
                  <a:lnTo>
                    <a:pt x="1940995" y="4007010"/>
                  </a:lnTo>
                  <a:lnTo>
                    <a:pt x="1991896" y="3940281"/>
                  </a:lnTo>
                  <a:lnTo>
                    <a:pt x="2040505" y="3871864"/>
                  </a:lnTo>
                  <a:lnTo>
                    <a:pt x="2086765" y="3801837"/>
                  </a:lnTo>
                  <a:lnTo>
                    <a:pt x="2130622" y="3730281"/>
                  </a:lnTo>
                  <a:lnTo>
                    <a:pt x="2172027" y="3657278"/>
                  </a:lnTo>
                  <a:lnTo>
                    <a:pt x="2210931" y="3582913"/>
                  </a:lnTo>
                  <a:lnTo>
                    <a:pt x="2247291" y="3507271"/>
                  </a:lnTo>
                  <a:lnTo>
                    <a:pt x="2281063" y="3430439"/>
                  </a:lnTo>
                  <a:lnTo>
                    <a:pt x="2312209" y="3352505"/>
                  </a:lnTo>
                  <a:lnTo>
                    <a:pt x="2340694" y="3273560"/>
                  </a:lnTo>
                  <a:lnTo>
                    <a:pt x="2366484" y="3193694"/>
                  </a:lnTo>
                  <a:lnTo>
                    <a:pt x="2389550" y="3112999"/>
                  </a:lnTo>
                  <a:lnTo>
                    <a:pt x="2409865" y="3031568"/>
                  </a:lnTo>
                  <a:lnTo>
                    <a:pt x="2427406" y="2949494"/>
                  </a:lnTo>
                  <a:lnTo>
                    <a:pt x="2442153" y="2866873"/>
                  </a:lnTo>
                  <a:lnTo>
                    <a:pt x="2454088" y="2783799"/>
                  </a:lnTo>
                  <a:lnTo>
                    <a:pt x="2463198" y="2700368"/>
                  </a:lnTo>
                  <a:lnTo>
                    <a:pt x="2469473" y="2616676"/>
                  </a:lnTo>
                  <a:lnTo>
                    <a:pt x="2472905" y="2532819"/>
                  </a:lnTo>
                  <a:lnTo>
                    <a:pt x="2473490" y="2448894"/>
                  </a:lnTo>
                  <a:lnTo>
                    <a:pt x="2471228" y="2364998"/>
                  </a:lnTo>
                  <a:lnTo>
                    <a:pt x="2466121" y="2281227"/>
                  </a:lnTo>
                  <a:lnTo>
                    <a:pt x="2458175" y="2197677"/>
                  </a:lnTo>
                  <a:lnTo>
                    <a:pt x="2447399" y="2114444"/>
                  </a:lnTo>
                  <a:lnTo>
                    <a:pt x="2433806" y="2031626"/>
                  </a:lnTo>
                  <a:lnTo>
                    <a:pt x="2417411" y="1949316"/>
                  </a:lnTo>
                  <a:lnTo>
                    <a:pt x="2398233" y="1867609"/>
                  </a:lnTo>
                  <a:lnTo>
                    <a:pt x="2376295" y="1786600"/>
                  </a:lnTo>
                  <a:lnTo>
                    <a:pt x="2351621" y="1706382"/>
                  </a:lnTo>
                  <a:lnTo>
                    <a:pt x="2324240" y="1627047"/>
                  </a:lnTo>
                  <a:lnTo>
                    <a:pt x="2294183" y="1548687"/>
                  </a:lnTo>
                  <a:lnTo>
                    <a:pt x="2261485" y="1471392"/>
                  </a:lnTo>
                  <a:lnTo>
                    <a:pt x="2226184" y="1395250"/>
                  </a:lnTo>
                  <a:lnTo>
                    <a:pt x="2188320" y="1320350"/>
                  </a:lnTo>
                  <a:lnTo>
                    <a:pt x="2147938" y="1246777"/>
                  </a:lnTo>
                  <a:lnTo>
                    <a:pt x="2105082" y="1174616"/>
                  </a:lnTo>
                  <a:lnTo>
                    <a:pt x="2059803" y="1103951"/>
                  </a:lnTo>
                  <a:lnTo>
                    <a:pt x="2012153" y="1034863"/>
                  </a:lnTo>
                  <a:lnTo>
                    <a:pt x="1962187" y="967431"/>
                  </a:lnTo>
                  <a:lnTo>
                    <a:pt x="1909962" y="901732"/>
                  </a:lnTo>
                  <a:lnTo>
                    <a:pt x="1855538" y="837844"/>
                  </a:lnTo>
                  <a:lnTo>
                    <a:pt x="1798978" y="775838"/>
                  </a:lnTo>
                  <a:lnTo>
                    <a:pt x="1740347" y="715786"/>
                  </a:lnTo>
                  <a:lnTo>
                    <a:pt x="1679713" y="657759"/>
                  </a:lnTo>
                  <a:lnTo>
                    <a:pt x="1617145" y="601821"/>
                  </a:lnTo>
                  <a:lnTo>
                    <a:pt x="1552716" y="548039"/>
                  </a:lnTo>
                  <a:lnTo>
                    <a:pt x="1486499" y="496473"/>
                  </a:lnTo>
                  <a:lnTo>
                    <a:pt x="1418571" y="447183"/>
                  </a:lnTo>
                  <a:lnTo>
                    <a:pt x="1349010" y="400225"/>
                  </a:lnTo>
                  <a:lnTo>
                    <a:pt x="1277896" y="355655"/>
                  </a:lnTo>
                  <a:lnTo>
                    <a:pt x="1205310" y="313523"/>
                  </a:lnTo>
                  <a:lnTo>
                    <a:pt x="1131338" y="273877"/>
                  </a:lnTo>
                  <a:lnTo>
                    <a:pt x="1056063" y="236764"/>
                  </a:lnTo>
                  <a:lnTo>
                    <a:pt x="979572" y="202225"/>
                  </a:lnTo>
                  <a:lnTo>
                    <a:pt x="901954" y="170302"/>
                  </a:lnTo>
                  <a:lnTo>
                    <a:pt x="823297" y="141030"/>
                  </a:lnTo>
                  <a:lnTo>
                    <a:pt x="743692" y="114443"/>
                  </a:lnTo>
                  <a:lnTo>
                    <a:pt x="663232" y="90572"/>
                  </a:lnTo>
                  <a:lnTo>
                    <a:pt x="582008" y="69444"/>
                  </a:lnTo>
                  <a:lnTo>
                    <a:pt x="500114" y="51083"/>
                  </a:lnTo>
                  <a:lnTo>
                    <a:pt x="417644" y="35512"/>
                  </a:lnTo>
                  <a:lnTo>
                    <a:pt x="334694" y="22747"/>
                  </a:lnTo>
                  <a:lnTo>
                    <a:pt x="251358" y="12804"/>
                  </a:lnTo>
                  <a:lnTo>
                    <a:pt x="167733" y="5693"/>
                  </a:lnTo>
                  <a:lnTo>
                    <a:pt x="83914" y="1423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67851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5"/>
            <p:cNvSpPr/>
            <p:nvPr/>
          </p:nvSpPr>
          <p:spPr>
            <a:xfrm>
              <a:off x="3524212" y="4223182"/>
              <a:ext cx="2179208" cy="2473296"/>
            </a:xfrm>
            <a:custGeom>
              <a:avLst/>
              <a:gdLst/>
              <a:ahLst/>
              <a:cxnLst/>
              <a:rect l="0" t="0" r="0" b="0"/>
              <a:pathLst>
                <a:path w="2179208" h="2473296">
                  <a:moveTo>
                    <a:pt x="1962187" y="0"/>
                  </a:moveTo>
                  <a:lnTo>
                    <a:pt x="1894525" y="51937"/>
                  </a:lnTo>
                  <a:lnTo>
                    <a:pt x="1826864" y="103874"/>
                  </a:lnTo>
                  <a:lnTo>
                    <a:pt x="1759202" y="155812"/>
                  </a:lnTo>
                  <a:lnTo>
                    <a:pt x="1691540" y="207749"/>
                  </a:lnTo>
                  <a:lnTo>
                    <a:pt x="1623879" y="259686"/>
                  </a:lnTo>
                  <a:lnTo>
                    <a:pt x="1556217" y="311624"/>
                  </a:lnTo>
                  <a:lnTo>
                    <a:pt x="1488555" y="363561"/>
                  </a:lnTo>
                  <a:lnTo>
                    <a:pt x="1420894" y="415498"/>
                  </a:lnTo>
                  <a:lnTo>
                    <a:pt x="1353232" y="467436"/>
                  </a:lnTo>
                  <a:lnTo>
                    <a:pt x="1285571" y="519373"/>
                  </a:lnTo>
                  <a:lnTo>
                    <a:pt x="1217909" y="571310"/>
                  </a:lnTo>
                  <a:lnTo>
                    <a:pt x="1150247" y="623248"/>
                  </a:lnTo>
                  <a:lnTo>
                    <a:pt x="1082586" y="675185"/>
                  </a:lnTo>
                  <a:lnTo>
                    <a:pt x="1014924" y="727122"/>
                  </a:lnTo>
                  <a:lnTo>
                    <a:pt x="947262" y="779060"/>
                  </a:lnTo>
                  <a:lnTo>
                    <a:pt x="879601" y="830997"/>
                  </a:lnTo>
                  <a:lnTo>
                    <a:pt x="811939" y="882934"/>
                  </a:lnTo>
                  <a:lnTo>
                    <a:pt x="744277" y="934872"/>
                  </a:lnTo>
                  <a:lnTo>
                    <a:pt x="676616" y="986809"/>
                  </a:lnTo>
                  <a:lnTo>
                    <a:pt x="608954" y="1038746"/>
                  </a:lnTo>
                  <a:lnTo>
                    <a:pt x="541293" y="1090684"/>
                  </a:lnTo>
                  <a:lnTo>
                    <a:pt x="473631" y="1142621"/>
                  </a:lnTo>
                  <a:lnTo>
                    <a:pt x="405969" y="1194558"/>
                  </a:lnTo>
                  <a:lnTo>
                    <a:pt x="338308" y="1246496"/>
                  </a:lnTo>
                  <a:lnTo>
                    <a:pt x="270646" y="1298433"/>
                  </a:lnTo>
                  <a:lnTo>
                    <a:pt x="202984" y="1350370"/>
                  </a:lnTo>
                  <a:lnTo>
                    <a:pt x="135323" y="1402308"/>
                  </a:lnTo>
                  <a:lnTo>
                    <a:pt x="67661" y="1454245"/>
                  </a:lnTo>
                  <a:lnTo>
                    <a:pt x="0" y="1506182"/>
                  </a:lnTo>
                  <a:lnTo>
                    <a:pt x="53308" y="1573197"/>
                  </a:lnTo>
                  <a:lnTo>
                    <a:pt x="108905" y="1638325"/>
                  </a:lnTo>
                  <a:lnTo>
                    <a:pt x="166722" y="1701491"/>
                  </a:lnTo>
                  <a:lnTo>
                    <a:pt x="226692" y="1762617"/>
                  </a:lnTo>
                  <a:lnTo>
                    <a:pt x="288741" y="1821632"/>
                  </a:lnTo>
                  <a:lnTo>
                    <a:pt x="352795" y="1878463"/>
                  </a:lnTo>
                  <a:lnTo>
                    <a:pt x="418778" y="1933043"/>
                  </a:lnTo>
                  <a:lnTo>
                    <a:pt x="486611" y="1985306"/>
                  </a:lnTo>
                  <a:lnTo>
                    <a:pt x="556212" y="2035190"/>
                  </a:lnTo>
                  <a:lnTo>
                    <a:pt x="627498" y="2082635"/>
                  </a:lnTo>
                  <a:lnTo>
                    <a:pt x="700384" y="2127585"/>
                  </a:lnTo>
                  <a:lnTo>
                    <a:pt x="774782" y="2169984"/>
                  </a:lnTo>
                  <a:lnTo>
                    <a:pt x="850602" y="2209784"/>
                  </a:lnTo>
                  <a:lnTo>
                    <a:pt x="927755" y="2246934"/>
                  </a:lnTo>
                  <a:lnTo>
                    <a:pt x="1006148" y="2281393"/>
                  </a:lnTo>
                  <a:lnTo>
                    <a:pt x="1085686" y="2313117"/>
                  </a:lnTo>
                  <a:lnTo>
                    <a:pt x="1166274" y="2342069"/>
                  </a:lnTo>
                  <a:lnTo>
                    <a:pt x="1247817" y="2368214"/>
                  </a:lnTo>
                  <a:lnTo>
                    <a:pt x="1330215" y="2391522"/>
                  </a:lnTo>
                  <a:lnTo>
                    <a:pt x="1413371" y="2411963"/>
                  </a:lnTo>
                  <a:lnTo>
                    <a:pt x="1497185" y="2429514"/>
                  </a:lnTo>
                  <a:lnTo>
                    <a:pt x="1581556" y="2444153"/>
                  </a:lnTo>
                  <a:lnTo>
                    <a:pt x="1666383" y="2455863"/>
                  </a:lnTo>
                  <a:lnTo>
                    <a:pt x="1751564" y="2464630"/>
                  </a:lnTo>
                  <a:lnTo>
                    <a:pt x="1836998" y="2470444"/>
                  </a:lnTo>
                  <a:lnTo>
                    <a:pt x="1922582" y="2473296"/>
                  </a:lnTo>
                  <a:lnTo>
                    <a:pt x="2008213" y="2473185"/>
                  </a:lnTo>
                  <a:lnTo>
                    <a:pt x="2093790" y="2470110"/>
                  </a:lnTo>
                  <a:lnTo>
                    <a:pt x="2179208" y="2464075"/>
                  </a:lnTo>
                  <a:lnTo>
                    <a:pt x="2171725" y="2379107"/>
                  </a:lnTo>
                  <a:lnTo>
                    <a:pt x="2164241" y="2294139"/>
                  </a:lnTo>
                  <a:lnTo>
                    <a:pt x="2156758" y="2209171"/>
                  </a:lnTo>
                  <a:lnTo>
                    <a:pt x="2149274" y="2124202"/>
                  </a:lnTo>
                  <a:lnTo>
                    <a:pt x="2141791" y="2039234"/>
                  </a:lnTo>
                  <a:lnTo>
                    <a:pt x="2134307" y="1954266"/>
                  </a:lnTo>
                  <a:lnTo>
                    <a:pt x="2126824" y="1869298"/>
                  </a:lnTo>
                  <a:lnTo>
                    <a:pt x="2119340" y="1784330"/>
                  </a:lnTo>
                  <a:lnTo>
                    <a:pt x="2111857" y="1699362"/>
                  </a:lnTo>
                  <a:lnTo>
                    <a:pt x="2104373" y="1614394"/>
                  </a:lnTo>
                  <a:lnTo>
                    <a:pt x="2096890" y="1529426"/>
                  </a:lnTo>
                  <a:lnTo>
                    <a:pt x="2089406" y="1444457"/>
                  </a:lnTo>
                  <a:lnTo>
                    <a:pt x="2081923" y="1359489"/>
                  </a:lnTo>
                  <a:lnTo>
                    <a:pt x="2074439" y="1274521"/>
                  </a:lnTo>
                  <a:lnTo>
                    <a:pt x="2066956" y="1189553"/>
                  </a:lnTo>
                  <a:lnTo>
                    <a:pt x="2059472" y="1104585"/>
                  </a:lnTo>
                  <a:lnTo>
                    <a:pt x="2051989" y="1019617"/>
                  </a:lnTo>
                  <a:lnTo>
                    <a:pt x="2044505" y="934649"/>
                  </a:lnTo>
                  <a:lnTo>
                    <a:pt x="2037022" y="849681"/>
                  </a:lnTo>
                  <a:lnTo>
                    <a:pt x="2029538" y="764713"/>
                  </a:lnTo>
                  <a:lnTo>
                    <a:pt x="2022055" y="679744"/>
                  </a:lnTo>
                  <a:lnTo>
                    <a:pt x="2014571" y="594776"/>
                  </a:lnTo>
                  <a:lnTo>
                    <a:pt x="2007088" y="509808"/>
                  </a:lnTo>
                  <a:lnTo>
                    <a:pt x="1999604" y="424840"/>
                  </a:lnTo>
                  <a:lnTo>
                    <a:pt x="1992121" y="339872"/>
                  </a:lnTo>
                  <a:lnTo>
                    <a:pt x="1984637" y="254904"/>
                  </a:lnTo>
                  <a:lnTo>
                    <a:pt x="1977154" y="169936"/>
                  </a:lnTo>
                  <a:lnTo>
                    <a:pt x="1969670" y="84968"/>
                  </a:lnTo>
                  <a:close/>
                </a:path>
              </a:pathLst>
            </a:custGeom>
            <a:solidFill>
              <a:srgbClr val="5721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3361641" y="4223182"/>
              <a:ext cx="2124758" cy="1506182"/>
            </a:xfrm>
            <a:custGeom>
              <a:avLst/>
              <a:gdLst/>
              <a:ahLst/>
              <a:cxnLst/>
              <a:rect l="0" t="0" r="0" b="0"/>
              <a:pathLst>
                <a:path w="2124758" h="1506182">
                  <a:moveTo>
                    <a:pt x="2124758" y="0"/>
                  </a:moveTo>
                  <a:lnTo>
                    <a:pt x="2051491" y="43674"/>
                  </a:lnTo>
                  <a:lnTo>
                    <a:pt x="1978223" y="87348"/>
                  </a:lnTo>
                  <a:lnTo>
                    <a:pt x="1904956" y="131023"/>
                  </a:lnTo>
                  <a:lnTo>
                    <a:pt x="1831688" y="174697"/>
                  </a:lnTo>
                  <a:lnTo>
                    <a:pt x="1758421" y="218371"/>
                  </a:lnTo>
                  <a:lnTo>
                    <a:pt x="1685153" y="262046"/>
                  </a:lnTo>
                  <a:lnTo>
                    <a:pt x="1611885" y="305720"/>
                  </a:lnTo>
                  <a:lnTo>
                    <a:pt x="1538618" y="349394"/>
                  </a:lnTo>
                  <a:lnTo>
                    <a:pt x="1465350" y="393069"/>
                  </a:lnTo>
                  <a:lnTo>
                    <a:pt x="1392083" y="436743"/>
                  </a:lnTo>
                  <a:lnTo>
                    <a:pt x="1318815" y="480418"/>
                  </a:lnTo>
                  <a:lnTo>
                    <a:pt x="1245548" y="524092"/>
                  </a:lnTo>
                  <a:lnTo>
                    <a:pt x="1172280" y="567766"/>
                  </a:lnTo>
                  <a:lnTo>
                    <a:pt x="1099013" y="611441"/>
                  </a:lnTo>
                  <a:lnTo>
                    <a:pt x="1025745" y="655115"/>
                  </a:lnTo>
                  <a:lnTo>
                    <a:pt x="952478" y="698789"/>
                  </a:lnTo>
                  <a:lnTo>
                    <a:pt x="879210" y="742464"/>
                  </a:lnTo>
                  <a:lnTo>
                    <a:pt x="805942" y="786138"/>
                  </a:lnTo>
                  <a:lnTo>
                    <a:pt x="732675" y="829813"/>
                  </a:lnTo>
                  <a:lnTo>
                    <a:pt x="659407" y="873487"/>
                  </a:lnTo>
                  <a:lnTo>
                    <a:pt x="586140" y="917161"/>
                  </a:lnTo>
                  <a:lnTo>
                    <a:pt x="512872" y="960836"/>
                  </a:lnTo>
                  <a:lnTo>
                    <a:pt x="439605" y="1004510"/>
                  </a:lnTo>
                  <a:lnTo>
                    <a:pt x="366337" y="1048184"/>
                  </a:lnTo>
                  <a:lnTo>
                    <a:pt x="293070" y="1091859"/>
                  </a:lnTo>
                  <a:lnTo>
                    <a:pt x="219802" y="1135533"/>
                  </a:lnTo>
                  <a:lnTo>
                    <a:pt x="146535" y="1179208"/>
                  </a:lnTo>
                  <a:lnTo>
                    <a:pt x="73267" y="1222882"/>
                  </a:lnTo>
                  <a:lnTo>
                    <a:pt x="0" y="1266556"/>
                  </a:lnTo>
                  <a:lnTo>
                    <a:pt x="51057" y="1348528"/>
                  </a:lnTo>
                  <a:lnTo>
                    <a:pt x="105275" y="1428444"/>
                  </a:lnTo>
                  <a:lnTo>
                    <a:pt x="162571" y="1506182"/>
                  </a:lnTo>
                  <a:lnTo>
                    <a:pt x="230232" y="1454245"/>
                  </a:lnTo>
                  <a:lnTo>
                    <a:pt x="297894" y="1402308"/>
                  </a:lnTo>
                  <a:lnTo>
                    <a:pt x="365556" y="1350370"/>
                  </a:lnTo>
                  <a:lnTo>
                    <a:pt x="433217" y="1298433"/>
                  </a:lnTo>
                  <a:lnTo>
                    <a:pt x="500879" y="1246496"/>
                  </a:lnTo>
                  <a:lnTo>
                    <a:pt x="568541" y="1194558"/>
                  </a:lnTo>
                  <a:lnTo>
                    <a:pt x="636202" y="1142621"/>
                  </a:lnTo>
                  <a:lnTo>
                    <a:pt x="703864" y="1090684"/>
                  </a:lnTo>
                  <a:lnTo>
                    <a:pt x="771526" y="1038746"/>
                  </a:lnTo>
                  <a:lnTo>
                    <a:pt x="839187" y="986809"/>
                  </a:lnTo>
                  <a:lnTo>
                    <a:pt x="906849" y="934872"/>
                  </a:lnTo>
                  <a:lnTo>
                    <a:pt x="974510" y="882934"/>
                  </a:lnTo>
                  <a:lnTo>
                    <a:pt x="1042172" y="830997"/>
                  </a:lnTo>
                  <a:lnTo>
                    <a:pt x="1109834" y="779060"/>
                  </a:lnTo>
                  <a:lnTo>
                    <a:pt x="1177495" y="727122"/>
                  </a:lnTo>
                  <a:lnTo>
                    <a:pt x="1245157" y="675185"/>
                  </a:lnTo>
                  <a:lnTo>
                    <a:pt x="1312819" y="623248"/>
                  </a:lnTo>
                  <a:lnTo>
                    <a:pt x="1380480" y="571310"/>
                  </a:lnTo>
                  <a:lnTo>
                    <a:pt x="1448142" y="519373"/>
                  </a:lnTo>
                  <a:lnTo>
                    <a:pt x="1515804" y="467436"/>
                  </a:lnTo>
                  <a:lnTo>
                    <a:pt x="1583465" y="415498"/>
                  </a:lnTo>
                  <a:lnTo>
                    <a:pt x="1651127" y="363561"/>
                  </a:lnTo>
                  <a:lnTo>
                    <a:pt x="1718788" y="311624"/>
                  </a:lnTo>
                  <a:lnTo>
                    <a:pt x="1786450" y="259686"/>
                  </a:lnTo>
                  <a:lnTo>
                    <a:pt x="1854112" y="207749"/>
                  </a:lnTo>
                  <a:lnTo>
                    <a:pt x="1921773" y="155812"/>
                  </a:lnTo>
                  <a:lnTo>
                    <a:pt x="1989435" y="103874"/>
                  </a:lnTo>
                  <a:lnTo>
                    <a:pt x="2057097" y="51937"/>
                  </a:lnTo>
                  <a:close/>
                </a:path>
              </a:pathLst>
            </a:custGeom>
            <a:solidFill>
              <a:srgbClr val="68111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3272382" y="4223182"/>
              <a:ext cx="2214017" cy="1266556"/>
            </a:xfrm>
            <a:custGeom>
              <a:avLst/>
              <a:gdLst/>
              <a:ahLst/>
              <a:cxnLst/>
              <a:rect l="0" t="0" r="0" b="0"/>
              <a:pathLst>
                <a:path w="2214017" h="1266556">
                  <a:moveTo>
                    <a:pt x="2214017" y="0"/>
                  </a:moveTo>
                  <a:lnTo>
                    <a:pt x="2137671" y="38038"/>
                  </a:lnTo>
                  <a:lnTo>
                    <a:pt x="2061326" y="76077"/>
                  </a:lnTo>
                  <a:lnTo>
                    <a:pt x="1984980" y="114116"/>
                  </a:lnTo>
                  <a:lnTo>
                    <a:pt x="1908635" y="152155"/>
                  </a:lnTo>
                  <a:lnTo>
                    <a:pt x="1832289" y="190194"/>
                  </a:lnTo>
                  <a:lnTo>
                    <a:pt x="1755944" y="228233"/>
                  </a:lnTo>
                  <a:lnTo>
                    <a:pt x="1679599" y="266272"/>
                  </a:lnTo>
                  <a:lnTo>
                    <a:pt x="1603253" y="304311"/>
                  </a:lnTo>
                  <a:lnTo>
                    <a:pt x="1526908" y="342350"/>
                  </a:lnTo>
                  <a:lnTo>
                    <a:pt x="1450562" y="380389"/>
                  </a:lnTo>
                  <a:lnTo>
                    <a:pt x="1374217" y="418428"/>
                  </a:lnTo>
                  <a:lnTo>
                    <a:pt x="1297872" y="456467"/>
                  </a:lnTo>
                  <a:lnTo>
                    <a:pt x="1221526" y="494506"/>
                  </a:lnTo>
                  <a:lnTo>
                    <a:pt x="1145181" y="532545"/>
                  </a:lnTo>
                  <a:lnTo>
                    <a:pt x="1068835" y="570584"/>
                  </a:lnTo>
                  <a:lnTo>
                    <a:pt x="992490" y="608623"/>
                  </a:lnTo>
                  <a:lnTo>
                    <a:pt x="916144" y="646662"/>
                  </a:lnTo>
                  <a:lnTo>
                    <a:pt x="839799" y="684701"/>
                  </a:lnTo>
                  <a:lnTo>
                    <a:pt x="763454" y="722739"/>
                  </a:lnTo>
                  <a:lnTo>
                    <a:pt x="687108" y="760778"/>
                  </a:lnTo>
                  <a:lnTo>
                    <a:pt x="610763" y="798817"/>
                  </a:lnTo>
                  <a:lnTo>
                    <a:pt x="534417" y="836856"/>
                  </a:lnTo>
                  <a:lnTo>
                    <a:pt x="458072" y="874895"/>
                  </a:lnTo>
                  <a:lnTo>
                    <a:pt x="381727" y="912934"/>
                  </a:lnTo>
                  <a:lnTo>
                    <a:pt x="305381" y="950973"/>
                  </a:lnTo>
                  <a:lnTo>
                    <a:pt x="229036" y="989012"/>
                  </a:lnTo>
                  <a:lnTo>
                    <a:pt x="152690" y="1027051"/>
                  </a:lnTo>
                  <a:lnTo>
                    <a:pt x="76345" y="1065090"/>
                  </a:lnTo>
                  <a:lnTo>
                    <a:pt x="0" y="1103129"/>
                  </a:lnTo>
                  <a:lnTo>
                    <a:pt x="43090" y="1185683"/>
                  </a:lnTo>
                  <a:lnTo>
                    <a:pt x="89258" y="1266556"/>
                  </a:lnTo>
                  <a:lnTo>
                    <a:pt x="162525" y="1222882"/>
                  </a:lnTo>
                  <a:lnTo>
                    <a:pt x="235793" y="1179208"/>
                  </a:lnTo>
                  <a:lnTo>
                    <a:pt x="309060" y="1135533"/>
                  </a:lnTo>
                  <a:lnTo>
                    <a:pt x="382328" y="1091859"/>
                  </a:lnTo>
                  <a:lnTo>
                    <a:pt x="455596" y="1048184"/>
                  </a:lnTo>
                  <a:lnTo>
                    <a:pt x="528863" y="1004510"/>
                  </a:lnTo>
                  <a:lnTo>
                    <a:pt x="602131" y="960836"/>
                  </a:lnTo>
                  <a:lnTo>
                    <a:pt x="675398" y="917161"/>
                  </a:lnTo>
                  <a:lnTo>
                    <a:pt x="748666" y="873487"/>
                  </a:lnTo>
                  <a:lnTo>
                    <a:pt x="821933" y="829813"/>
                  </a:lnTo>
                  <a:lnTo>
                    <a:pt x="895201" y="786138"/>
                  </a:lnTo>
                  <a:lnTo>
                    <a:pt x="968468" y="742464"/>
                  </a:lnTo>
                  <a:lnTo>
                    <a:pt x="1041736" y="698789"/>
                  </a:lnTo>
                  <a:lnTo>
                    <a:pt x="1115003" y="655115"/>
                  </a:lnTo>
                  <a:lnTo>
                    <a:pt x="1188271" y="611441"/>
                  </a:lnTo>
                  <a:lnTo>
                    <a:pt x="1261538" y="567766"/>
                  </a:lnTo>
                  <a:lnTo>
                    <a:pt x="1334806" y="524092"/>
                  </a:lnTo>
                  <a:lnTo>
                    <a:pt x="1408074" y="480418"/>
                  </a:lnTo>
                  <a:lnTo>
                    <a:pt x="1481341" y="436743"/>
                  </a:lnTo>
                  <a:lnTo>
                    <a:pt x="1554609" y="393069"/>
                  </a:lnTo>
                  <a:lnTo>
                    <a:pt x="1627876" y="349394"/>
                  </a:lnTo>
                  <a:lnTo>
                    <a:pt x="1701144" y="305720"/>
                  </a:lnTo>
                  <a:lnTo>
                    <a:pt x="1774411" y="262046"/>
                  </a:lnTo>
                  <a:lnTo>
                    <a:pt x="1847679" y="218371"/>
                  </a:lnTo>
                  <a:lnTo>
                    <a:pt x="1920946" y="174697"/>
                  </a:lnTo>
                  <a:lnTo>
                    <a:pt x="1994214" y="131023"/>
                  </a:lnTo>
                  <a:lnTo>
                    <a:pt x="2067481" y="87348"/>
                  </a:lnTo>
                  <a:lnTo>
                    <a:pt x="2140749" y="43674"/>
                  </a:lnTo>
                  <a:close/>
                </a:path>
              </a:pathLst>
            </a:custGeom>
            <a:solidFill>
              <a:srgbClr val="FFD0AB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g8"/>
            <p:cNvSpPr/>
            <p:nvPr/>
          </p:nvSpPr>
          <p:spPr>
            <a:xfrm>
              <a:off x="3107882" y="4223182"/>
              <a:ext cx="2378517" cy="1103129"/>
            </a:xfrm>
            <a:custGeom>
              <a:avLst/>
              <a:gdLst/>
              <a:ahLst/>
              <a:cxnLst/>
              <a:rect l="0" t="0" r="0" b="0"/>
              <a:pathLst>
                <a:path w="2378517" h="1103129">
                  <a:moveTo>
                    <a:pt x="2378517" y="0"/>
                  </a:moveTo>
                  <a:lnTo>
                    <a:pt x="2296500" y="23423"/>
                  </a:lnTo>
                  <a:lnTo>
                    <a:pt x="2214482" y="46846"/>
                  </a:lnTo>
                  <a:lnTo>
                    <a:pt x="2132464" y="70270"/>
                  </a:lnTo>
                  <a:lnTo>
                    <a:pt x="2050446" y="93693"/>
                  </a:lnTo>
                  <a:lnTo>
                    <a:pt x="1968428" y="117116"/>
                  </a:lnTo>
                  <a:lnTo>
                    <a:pt x="1886410" y="140540"/>
                  </a:lnTo>
                  <a:lnTo>
                    <a:pt x="1804392" y="163963"/>
                  </a:lnTo>
                  <a:lnTo>
                    <a:pt x="1722375" y="187387"/>
                  </a:lnTo>
                  <a:lnTo>
                    <a:pt x="1640357" y="210810"/>
                  </a:lnTo>
                  <a:lnTo>
                    <a:pt x="1558339" y="234233"/>
                  </a:lnTo>
                  <a:lnTo>
                    <a:pt x="1476321" y="257657"/>
                  </a:lnTo>
                  <a:lnTo>
                    <a:pt x="1394303" y="281080"/>
                  </a:lnTo>
                  <a:lnTo>
                    <a:pt x="1312285" y="304503"/>
                  </a:lnTo>
                  <a:lnTo>
                    <a:pt x="1230267" y="327927"/>
                  </a:lnTo>
                  <a:lnTo>
                    <a:pt x="1148250" y="351350"/>
                  </a:lnTo>
                  <a:lnTo>
                    <a:pt x="1066232" y="374774"/>
                  </a:lnTo>
                  <a:lnTo>
                    <a:pt x="984214" y="398197"/>
                  </a:lnTo>
                  <a:lnTo>
                    <a:pt x="902196" y="421620"/>
                  </a:lnTo>
                  <a:lnTo>
                    <a:pt x="820178" y="445044"/>
                  </a:lnTo>
                  <a:lnTo>
                    <a:pt x="738160" y="468467"/>
                  </a:lnTo>
                  <a:lnTo>
                    <a:pt x="656142" y="491891"/>
                  </a:lnTo>
                  <a:lnTo>
                    <a:pt x="574125" y="515314"/>
                  </a:lnTo>
                  <a:lnTo>
                    <a:pt x="492107" y="538737"/>
                  </a:lnTo>
                  <a:lnTo>
                    <a:pt x="410089" y="562161"/>
                  </a:lnTo>
                  <a:lnTo>
                    <a:pt x="328071" y="585584"/>
                  </a:lnTo>
                  <a:lnTo>
                    <a:pt x="246053" y="609007"/>
                  </a:lnTo>
                  <a:lnTo>
                    <a:pt x="164035" y="632431"/>
                  </a:lnTo>
                  <a:lnTo>
                    <a:pt x="82017" y="655854"/>
                  </a:lnTo>
                  <a:lnTo>
                    <a:pt x="0" y="679278"/>
                  </a:lnTo>
                  <a:lnTo>
                    <a:pt x="26611" y="766356"/>
                  </a:lnTo>
                  <a:lnTo>
                    <a:pt x="56409" y="852396"/>
                  </a:lnTo>
                  <a:lnTo>
                    <a:pt x="89354" y="937282"/>
                  </a:lnTo>
                  <a:lnTo>
                    <a:pt x="125401" y="1020897"/>
                  </a:lnTo>
                  <a:lnTo>
                    <a:pt x="164500" y="1103129"/>
                  </a:lnTo>
                  <a:lnTo>
                    <a:pt x="240846" y="1065090"/>
                  </a:lnTo>
                  <a:lnTo>
                    <a:pt x="317191" y="1027051"/>
                  </a:lnTo>
                  <a:lnTo>
                    <a:pt x="393537" y="989012"/>
                  </a:lnTo>
                  <a:lnTo>
                    <a:pt x="469882" y="950973"/>
                  </a:lnTo>
                  <a:lnTo>
                    <a:pt x="546227" y="912934"/>
                  </a:lnTo>
                  <a:lnTo>
                    <a:pt x="622573" y="874895"/>
                  </a:lnTo>
                  <a:lnTo>
                    <a:pt x="698918" y="836856"/>
                  </a:lnTo>
                  <a:lnTo>
                    <a:pt x="775264" y="798817"/>
                  </a:lnTo>
                  <a:lnTo>
                    <a:pt x="851609" y="760778"/>
                  </a:lnTo>
                  <a:lnTo>
                    <a:pt x="927954" y="722739"/>
                  </a:lnTo>
                  <a:lnTo>
                    <a:pt x="1004300" y="684701"/>
                  </a:lnTo>
                  <a:lnTo>
                    <a:pt x="1080645" y="646662"/>
                  </a:lnTo>
                  <a:lnTo>
                    <a:pt x="1156991" y="608623"/>
                  </a:lnTo>
                  <a:lnTo>
                    <a:pt x="1233336" y="570584"/>
                  </a:lnTo>
                  <a:lnTo>
                    <a:pt x="1309682" y="532545"/>
                  </a:lnTo>
                  <a:lnTo>
                    <a:pt x="1386027" y="494506"/>
                  </a:lnTo>
                  <a:lnTo>
                    <a:pt x="1462372" y="456467"/>
                  </a:lnTo>
                  <a:lnTo>
                    <a:pt x="1538718" y="418428"/>
                  </a:lnTo>
                  <a:lnTo>
                    <a:pt x="1615063" y="380389"/>
                  </a:lnTo>
                  <a:lnTo>
                    <a:pt x="1691409" y="342350"/>
                  </a:lnTo>
                  <a:lnTo>
                    <a:pt x="1767754" y="304311"/>
                  </a:lnTo>
                  <a:lnTo>
                    <a:pt x="1844099" y="266272"/>
                  </a:lnTo>
                  <a:lnTo>
                    <a:pt x="1920445" y="228233"/>
                  </a:lnTo>
                  <a:lnTo>
                    <a:pt x="1996790" y="190194"/>
                  </a:lnTo>
                  <a:lnTo>
                    <a:pt x="2073136" y="152155"/>
                  </a:lnTo>
                  <a:lnTo>
                    <a:pt x="2149481" y="114116"/>
                  </a:lnTo>
                  <a:lnTo>
                    <a:pt x="2225827" y="76077"/>
                  </a:lnTo>
                  <a:lnTo>
                    <a:pt x="2302172" y="38038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g9"/>
            <p:cNvSpPr/>
            <p:nvPr/>
          </p:nvSpPr>
          <p:spPr>
            <a:xfrm>
              <a:off x="3012815" y="3898173"/>
              <a:ext cx="2473584" cy="1004286"/>
            </a:xfrm>
            <a:custGeom>
              <a:avLst/>
              <a:gdLst/>
              <a:ahLst/>
              <a:cxnLst/>
              <a:rect l="0" t="0" r="0" b="0"/>
              <a:pathLst>
                <a:path w="2473584" h="1004286">
                  <a:moveTo>
                    <a:pt x="2473584" y="325008"/>
                  </a:moveTo>
                  <a:lnTo>
                    <a:pt x="2389026" y="313801"/>
                  </a:lnTo>
                  <a:lnTo>
                    <a:pt x="2304469" y="302594"/>
                  </a:lnTo>
                  <a:lnTo>
                    <a:pt x="2219911" y="291387"/>
                  </a:lnTo>
                  <a:lnTo>
                    <a:pt x="2135354" y="280179"/>
                  </a:lnTo>
                  <a:lnTo>
                    <a:pt x="2050796" y="268972"/>
                  </a:lnTo>
                  <a:lnTo>
                    <a:pt x="1966239" y="257765"/>
                  </a:lnTo>
                  <a:lnTo>
                    <a:pt x="1881681" y="246558"/>
                  </a:lnTo>
                  <a:lnTo>
                    <a:pt x="1797123" y="235351"/>
                  </a:lnTo>
                  <a:lnTo>
                    <a:pt x="1712566" y="224143"/>
                  </a:lnTo>
                  <a:lnTo>
                    <a:pt x="1628008" y="212936"/>
                  </a:lnTo>
                  <a:lnTo>
                    <a:pt x="1543451" y="201729"/>
                  </a:lnTo>
                  <a:lnTo>
                    <a:pt x="1458893" y="190522"/>
                  </a:lnTo>
                  <a:lnTo>
                    <a:pt x="1374336" y="179315"/>
                  </a:lnTo>
                  <a:lnTo>
                    <a:pt x="1289778" y="168107"/>
                  </a:lnTo>
                  <a:lnTo>
                    <a:pt x="1205220" y="156900"/>
                  </a:lnTo>
                  <a:lnTo>
                    <a:pt x="1120663" y="145693"/>
                  </a:lnTo>
                  <a:lnTo>
                    <a:pt x="1036105" y="134486"/>
                  </a:lnTo>
                  <a:lnTo>
                    <a:pt x="951548" y="123279"/>
                  </a:lnTo>
                  <a:lnTo>
                    <a:pt x="866990" y="112071"/>
                  </a:lnTo>
                  <a:lnTo>
                    <a:pt x="782433" y="100864"/>
                  </a:lnTo>
                  <a:lnTo>
                    <a:pt x="697875" y="89657"/>
                  </a:lnTo>
                  <a:lnTo>
                    <a:pt x="613317" y="78450"/>
                  </a:lnTo>
                  <a:lnTo>
                    <a:pt x="528760" y="67243"/>
                  </a:lnTo>
                  <a:lnTo>
                    <a:pt x="444202" y="56035"/>
                  </a:lnTo>
                  <a:lnTo>
                    <a:pt x="359645" y="44828"/>
                  </a:lnTo>
                  <a:lnTo>
                    <a:pt x="275087" y="33621"/>
                  </a:lnTo>
                  <a:lnTo>
                    <a:pt x="190530" y="22414"/>
                  </a:lnTo>
                  <a:lnTo>
                    <a:pt x="105972" y="11207"/>
                  </a:lnTo>
                  <a:lnTo>
                    <a:pt x="21414" y="0"/>
                  </a:lnTo>
                  <a:lnTo>
                    <a:pt x="11744" y="83946"/>
                  </a:lnTo>
                  <a:lnTo>
                    <a:pt x="4947" y="168174"/>
                  </a:lnTo>
                  <a:lnTo>
                    <a:pt x="1030" y="252585"/>
                  </a:lnTo>
                  <a:lnTo>
                    <a:pt x="0" y="337080"/>
                  </a:lnTo>
                  <a:lnTo>
                    <a:pt x="1855" y="421562"/>
                  </a:lnTo>
                  <a:lnTo>
                    <a:pt x="6595" y="505930"/>
                  </a:lnTo>
                  <a:lnTo>
                    <a:pt x="14214" y="590088"/>
                  </a:lnTo>
                  <a:lnTo>
                    <a:pt x="24704" y="673936"/>
                  </a:lnTo>
                  <a:lnTo>
                    <a:pt x="38051" y="757377"/>
                  </a:lnTo>
                  <a:lnTo>
                    <a:pt x="54240" y="840313"/>
                  </a:lnTo>
                  <a:lnTo>
                    <a:pt x="73252" y="922649"/>
                  </a:lnTo>
                  <a:lnTo>
                    <a:pt x="95066" y="1004286"/>
                  </a:lnTo>
                  <a:lnTo>
                    <a:pt x="177084" y="980863"/>
                  </a:lnTo>
                  <a:lnTo>
                    <a:pt x="259102" y="957439"/>
                  </a:lnTo>
                  <a:lnTo>
                    <a:pt x="341120" y="934016"/>
                  </a:lnTo>
                  <a:lnTo>
                    <a:pt x="423138" y="910593"/>
                  </a:lnTo>
                  <a:lnTo>
                    <a:pt x="505155" y="887169"/>
                  </a:lnTo>
                  <a:lnTo>
                    <a:pt x="587173" y="863746"/>
                  </a:lnTo>
                  <a:lnTo>
                    <a:pt x="669191" y="840322"/>
                  </a:lnTo>
                  <a:lnTo>
                    <a:pt x="751209" y="816899"/>
                  </a:lnTo>
                  <a:lnTo>
                    <a:pt x="833227" y="793476"/>
                  </a:lnTo>
                  <a:lnTo>
                    <a:pt x="915245" y="770052"/>
                  </a:lnTo>
                  <a:lnTo>
                    <a:pt x="997263" y="746629"/>
                  </a:lnTo>
                  <a:lnTo>
                    <a:pt x="1079280" y="723206"/>
                  </a:lnTo>
                  <a:lnTo>
                    <a:pt x="1161298" y="699782"/>
                  </a:lnTo>
                  <a:lnTo>
                    <a:pt x="1243316" y="676359"/>
                  </a:lnTo>
                  <a:lnTo>
                    <a:pt x="1325334" y="652935"/>
                  </a:lnTo>
                  <a:lnTo>
                    <a:pt x="1407352" y="629512"/>
                  </a:lnTo>
                  <a:lnTo>
                    <a:pt x="1489370" y="606089"/>
                  </a:lnTo>
                  <a:lnTo>
                    <a:pt x="1571388" y="582665"/>
                  </a:lnTo>
                  <a:lnTo>
                    <a:pt x="1653405" y="559242"/>
                  </a:lnTo>
                  <a:lnTo>
                    <a:pt x="1735423" y="535819"/>
                  </a:lnTo>
                  <a:lnTo>
                    <a:pt x="1817441" y="512395"/>
                  </a:lnTo>
                  <a:lnTo>
                    <a:pt x="1899459" y="488972"/>
                  </a:lnTo>
                  <a:lnTo>
                    <a:pt x="1981477" y="465548"/>
                  </a:lnTo>
                  <a:lnTo>
                    <a:pt x="2063495" y="442125"/>
                  </a:lnTo>
                  <a:lnTo>
                    <a:pt x="2145513" y="418702"/>
                  </a:lnTo>
                  <a:lnTo>
                    <a:pt x="2227530" y="395278"/>
                  </a:lnTo>
                  <a:lnTo>
                    <a:pt x="2309548" y="371855"/>
                  </a:lnTo>
                  <a:lnTo>
                    <a:pt x="2391566" y="348431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g10"/>
            <p:cNvSpPr/>
            <p:nvPr/>
          </p:nvSpPr>
          <p:spPr>
            <a:xfrm>
              <a:off x="3034230" y="2349137"/>
              <a:ext cx="2452169" cy="1874045"/>
            </a:xfrm>
            <a:custGeom>
              <a:avLst/>
              <a:gdLst/>
              <a:ahLst/>
              <a:cxnLst/>
              <a:rect l="0" t="0" r="0" b="0"/>
              <a:pathLst>
                <a:path w="2452169" h="1874045">
                  <a:moveTo>
                    <a:pt x="2452169" y="1874045"/>
                  </a:moveTo>
                  <a:lnTo>
                    <a:pt x="2396495" y="1809423"/>
                  </a:lnTo>
                  <a:lnTo>
                    <a:pt x="2340822" y="1744800"/>
                  </a:lnTo>
                  <a:lnTo>
                    <a:pt x="2285148" y="1680178"/>
                  </a:lnTo>
                  <a:lnTo>
                    <a:pt x="2229475" y="1615556"/>
                  </a:lnTo>
                  <a:lnTo>
                    <a:pt x="2173801" y="1550934"/>
                  </a:lnTo>
                  <a:lnTo>
                    <a:pt x="2118127" y="1486311"/>
                  </a:lnTo>
                  <a:lnTo>
                    <a:pt x="2062454" y="1421689"/>
                  </a:lnTo>
                  <a:lnTo>
                    <a:pt x="2006780" y="1357067"/>
                  </a:lnTo>
                  <a:lnTo>
                    <a:pt x="1951107" y="1292445"/>
                  </a:lnTo>
                  <a:lnTo>
                    <a:pt x="1895433" y="1227822"/>
                  </a:lnTo>
                  <a:lnTo>
                    <a:pt x="1839760" y="1163200"/>
                  </a:lnTo>
                  <a:lnTo>
                    <a:pt x="1784086" y="1098578"/>
                  </a:lnTo>
                  <a:lnTo>
                    <a:pt x="1728412" y="1033956"/>
                  </a:lnTo>
                  <a:lnTo>
                    <a:pt x="1672739" y="969333"/>
                  </a:lnTo>
                  <a:lnTo>
                    <a:pt x="1617065" y="904711"/>
                  </a:lnTo>
                  <a:lnTo>
                    <a:pt x="1561392" y="840089"/>
                  </a:lnTo>
                  <a:lnTo>
                    <a:pt x="1505718" y="775467"/>
                  </a:lnTo>
                  <a:lnTo>
                    <a:pt x="1450044" y="710844"/>
                  </a:lnTo>
                  <a:lnTo>
                    <a:pt x="1394371" y="646222"/>
                  </a:lnTo>
                  <a:lnTo>
                    <a:pt x="1338697" y="581600"/>
                  </a:lnTo>
                  <a:lnTo>
                    <a:pt x="1283024" y="516978"/>
                  </a:lnTo>
                  <a:lnTo>
                    <a:pt x="1227350" y="452355"/>
                  </a:lnTo>
                  <a:lnTo>
                    <a:pt x="1171676" y="387733"/>
                  </a:lnTo>
                  <a:lnTo>
                    <a:pt x="1116003" y="323111"/>
                  </a:lnTo>
                  <a:lnTo>
                    <a:pt x="1060329" y="258489"/>
                  </a:lnTo>
                  <a:lnTo>
                    <a:pt x="1004656" y="193866"/>
                  </a:lnTo>
                  <a:lnTo>
                    <a:pt x="948982" y="129244"/>
                  </a:lnTo>
                  <a:lnTo>
                    <a:pt x="893309" y="64622"/>
                  </a:lnTo>
                  <a:lnTo>
                    <a:pt x="837635" y="0"/>
                  </a:lnTo>
                  <a:lnTo>
                    <a:pt x="773662" y="57075"/>
                  </a:lnTo>
                  <a:lnTo>
                    <a:pt x="711705" y="116333"/>
                  </a:lnTo>
                  <a:lnTo>
                    <a:pt x="651838" y="177703"/>
                  </a:lnTo>
                  <a:lnTo>
                    <a:pt x="594135" y="241111"/>
                  </a:lnTo>
                  <a:lnTo>
                    <a:pt x="538663" y="306480"/>
                  </a:lnTo>
                  <a:lnTo>
                    <a:pt x="485490" y="373732"/>
                  </a:lnTo>
                  <a:lnTo>
                    <a:pt x="434679" y="442786"/>
                  </a:lnTo>
                  <a:lnTo>
                    <a:pt x="386292" y="513560"/>
                  </a:lnTo>
                  <a:lnTo>
                    <a:pt x="340387" y="585968"/>
                  </a:lnTo>
                  <a:lnTo>
                    <a:pt x="297018" y="659923"/>
                  </a:lnTo>
                  <a:lnTo>
                    <a:pt x="256239" y="735337"/>
                  </a:lnTo>
                  <a:lnTo>
                    <a:pt x="218097" y="812118"/>
                  </a:lnTo>
                  <a:lnTo>
                    <a:pt x="182639" y="890176"/>
                  </a:lnTo>
                  <a:lnTo>
                    <a:pt x="149907" y="969415"/>
                  </a:lnTo>
                  <a:lnTo>
                    <a:pt x="119941" y="1049741"/>
                  </a:lnTo>
                  <a:lnTo>
                    <a:pt x="92776" y="1131057"/>
                  </a:lnTo>
                  <a:lnTo>
                    <a:pt x="68446" y="1213265"/>
                  </a:lnTo>
                  <a:lnTo>
                    <a:pt x="46979" y="1296268"/>
                  </a:lnTo>
                  <a:lnTo>
                    <a:pt x="28401" y="1379964"/>
                  </a:lnTo>
                  <a:lnTo>
                    <a:pt x="12735" y="1464254"/>
                  </a:lnTo>
                  <a:lnTo>
                    <a:pt x="0" y="1549036"/>
                  </a:lnTo>
                  <a:lnTo>
                    <a:pt x="84557" y="1560243"/>
                  </a:lnTo>
                  <a:lnTo>
                    <a:pt x="169115" y="1571451"/>
                  </a:lnTo>
                  <a:lnTo>
                    <a:pt x="253672" y="1582658"/>
                  </a:lnTo>
                  <a:lnTo>
                    <a:pt x="338230" y="1593865"/>
                  </a:lnTo>
                  <a:lnTo>
                    <a:pt x="422787" y="1605072"/>
                  </a:lnTo>
                  <a:lnTo>
                    <a:pt x="507345" y="1616279"/>
                  </a:lnTo>
                  <a:lnTo>
                    <a:pt x="591902" y="1627486"/>
                  </a:lnTo>
                  <a:lnTo>
                    <a:pt x="676460" y="1638694"/>
                  </a:lnTo>
                  <a:lnTo>
                    <a:pt x="761018" y="1649901"/>
                  </a:lnTo>
                  <a:lnTo>
                    <a:pt x="845575" y="1661108"/>
                  </a:lnTo>
                  <a:lnTo>
                    <a:pt x="930133" y="1672315"/>
                  </a:lnTo>
                  <a:lnTo>
                    <a:pt x="1014690" y="1683522"/>
                  </a:lnTo>
                  <a:lnTo>
                    <a:pt x="1099248" y="1694730"/>
                  </a:lnTo>
                  <a:lnTo>
                    <a:pt x="1183805" y="1705937"/>
                  </a:lnTo>
                  <a:lnTo>
                    <a:pt x="1268363" y="1717144"/>
                  </a:lnTo>
                  <a:lnTo>
                    <a:pt x="1352921" y="1728351"/>
                  </a:lnTo>
                  <a:lnTo>
                    <a:pt x="1437478" y="1739558"/>
                  </a:lnTo>
                  <a:lnTo>
                    <a:pt x="1522036" y="1750766"/>
                  </a:lnTo>
                  <a:lnTo>
                    <a:pt x="1606593" y="1761973"/>
                  </a:lnTo>
                  <a:lnTo>
                    <a:pt x="1691151" y="1773180"/>
                  </a:lnTo>
                  <a:lnTo>
                    <a:pt x="1775708" y="1784387"/>
                  </a:lnTo>
                  <a:lnTo>
                    <a:pt x="1860266" y="1795594"/>
                  </a:lnTo>
                  <a:lnTo>
                    <a:pt x="1944824" y="1806802"/>
                  </a:lnTo>
                  <a:lnTo>
                    <a:pt x="2029381" y="1818009"/>
                  </a:lnTo>
                  <a:lnTo>
                    <a:pt x="2113939" y="1829216"/>
                  </a:lnTo>
                  <a:lnTo>
                    <a:pt x="2198496" y="1840423"/>
                  </a:lnTo>
                  <a:lnTo>
                    <a:pt x="2283054" y="1851630"/>
                  </a:lnTo>
                  <a:lnTo>
                    <a:pt x="2367611" y="1862838"/>
                  </a:lnTo>
                  <a:close/>
                </a:path>
              </a:pathLst>
            </a:custGeom>
            <a:solidFill>
              <a:srgbClr val="52560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g11"/>
            <p:cNvSpPr/>
            <p:nvPr/>
          </p:nvSpPr>
          <p:spPr>
            <a:xfrm>
              <a:off x="3871865" y="1749568"/>
              <a:ext cx="1614534" cy="2473613"/>
            </a:xfrm>
            <a:custGeom>
              <a:avLst/>
              <a:gdLst/>
              <a:ahLst/>
              <a:cxnLst/>
              <a:rect l="0" t="0" r="0" b="0"/>
              <a:pathLst>
                <a:path w="1614534" h="2473613">
                  <a:moveTo>
                    <a:pt x="1614534" y="2473613"/>
                  </a:moveTo>
                  <a:lnTo>
                    <a:pt x="1614534" y="2388316"/>
                  </a:lnTo>
                  <a:lnTo>
                    <a:pt x="1614534" y="2303019"/>
                  </a:lnTo>
                  <a:lnTo>
                    <a:pt x="1614534" y="2217722"/>
                  </a:lnTo>
                  <a:lnTo>
                    <a:pt x="1614534" y="2132425"/>
                  </a:lnTo>
                  <a:lnTo>
                    <a:pt x="1614534" y="2047128"/>
                  </a:lnTo>
                  <a:lnTo>
                    <a:pt x="1614534" y="1961831"/>
                  </a:lnTo>
                  <a:lnTo>
                    <a:pt x="1614534" y="1876534"/>
                  </a:lnTo>
                  <a:lnTo>
                    <a:pt x="1614534" y="1791237"/>
                  </a:lnTo>
                  <a:lnTo>
                    <a:pt x="1614534" y="1705940"/>
                  </a:lnTo>
                  <a:lnTo>
                    <a:pt x="1614534" y="1620643"/>
                  </a:lnTo>
                  <a:lnTo>
                    <a:pt x="1614534" y="1535346"/>
                  </a:lnTo>
                  <a:lnTo>
                    <a:pt x="1614534" y="1450049"/>
                  </a:lnTo>
                  <a:lnTo>
                    <a:pt x="1614534" y="1364752"/>
                  </a:lnTo>
                  <a:lnTo>
                    <a:pt x="1614534" y="1279455"/>
                  </a:lnTo>
                  <a:lnTo>
                    <a:pt x="1614534" y="1194158"/>
                  </a:lnTo>
                  <a:lnTo>
                    <a:pt x="1614534" y="1108861"/>
                  </a:lnTo>
                  <a:lnTo>
                    <a:pt x="1614534" y="1023564"/>
                  </a:lnTo>
                  <a:lnTo>
                    <a:pt x="1614534" y="938267"/>
                  </a:lnTo>
                  <a:lnTo>
                    <a:pt x="1614534" y="852970"/>
                  </a:lnTo>
                  <a:lnTo>
                    <a:pt x="1614534" y="767673"/>
                  </a:lnTo>
                  <a:lnTo>
                    <a:pt x="1614534" y="682376"/>
                  </a:lnTo>
                  <a:lnTo>
                    <a:pt x="1614534" y="597079"/>
                  </a:lnTo>
                  <a:lnTo>
                    <a:pt x="1614534" y="511782"/>
                  </a:lnTo>
                  <a:lnTo>
                    <a:pt x="1614534" y="426485"/>
                  </a:lnTo>
                  <a:lnTo>
                    <a:pt x="1614534" y="341188"/>
                  </a:lnTo>
                  <a:lnTo>
                    <a:pt x="1614534" y="255891"/>
                  </a:lnTo>
                  <a:lnTo>
                    <a:pt x="1614534" y="170594"/>
                  </a:lnTo>
                  <a:lnTo>
                    <a:pt x="1614534" y="85297"/>
                  </a:lnTo>
                  <a:lnTo>
                    <a:pt x="1614534" y="0"/>
                  </a:lnTo>
                  <a:lnTo>
                    <a:pt x="1530783" y="1418"/>
                  </a:lnTo>
                  <a:lnTo>
                    <a:pt x="1447128" y="5671"/>
                  </a:lnTo>
                  <a:lnTo>
                    <a:pt x="1363665" y="12754"/>
                  </a:lnTo>
                  <a:lnTo>
                    <a:pt x="1280490" y="22658"/>
                  </a:lnTo>
                  <a:lnTo>
                    <a:pt x="1197698" y="35373"/>
                  </a:lnTo>
                  <a:lnTo>
                    <a:pt x="1115384" y="50884"/>
                  </a:lnTo>
                  <a:lnTo>
                    <a:pt x="1033643" y="69173"/>
                  </a:lnTo>
                  <a:lnTo>
                    <a:pt x="952567" y="90220"/>
                  </a:lnTo>
                  <a:lnTo>
                    <a:pt x="872251" y="113999"/>
                  </a:lnTo>
                  <a:lnTo>
                    <a:pt x="792785" y="140483"/>
                  </a:lnTo>
                  <a:lnTo>
                    <a:pt x="714262" y="169644"/>
                  </a:lnTo>
                  <a:lnTo>
                    <a:pt x="636771" y="201446"/>
                  </a:lnTo>
                  <a:lnTo>
                    <a:pt x="560402" y="235853"/>
                  </a:lnTo>
                  <a:lnTo>
                    <a:pt x="485241" y="272826"/>
                  </a:lnTo>
                  <a:lnTo>
                    <a:pt x="411375" y="312323"/>
                  </a:lnTo>
                  <a:lnTo>
                    <a:pt x="338888" y="354299"/>
                  </a:lnTo>
                  <a:lnTo>
                    <a:pt x="267865" y="398704"/>
                  </a:lnTo>
                  <a:lnTo>
                    <a:pt x="198385" y="445489"/>
                  </a:lnTo>
                  <a:lnTo>
                    <a:pt x="130530" y="494599"/>
                  </a:lnTo>
                  <a:lnTo>
                    <a:pt x="64376" y="545978"/>
                  </a:lnTo>
                  <a:lnTo>
                    <a:pt x="0" y="599568"/>
                  </a:lnTo>
                  <a:lnTo>
                    <a:pt x="55673" y="664190"/>
                  </a:lnTo>
                  <a:lnTo>
                    <a:pt x="111347" y="728813"/>
                  </a:lnTo>
                  <a:lnTo>
                    <a:pt x="167020" y="793435"/>
                  </a:lnTo>
                  <a:lnTo>
                    <a:pt x="222694" y="858057"/>
                  </a:lnTo>
                  <a:lnTo>
                    <a:pt x="278367" y="922679"/>
                  </a:lnTo>
                  <a:lnTo>
                    <a:pt x="334041" y="987302"/>
                  </a:lnTo>
                  <a:lnTo>
                    <a:pt x="389715" y="1051924"/>
                  </a:lnTo>
                  <a:lnTo>
                    <a:pt x="445388" y="1116546"/>
                  </a:lnTo>
                  <a:lnTo>
                    <a:pt x="501062" y="1181168"/>
                  </a:lnTo>
                  <a:lnTo>
                    <a:pt x="556735" y="1245791"/>
                  </a:lnTo>
                  <a:lnTo>
                    <a:pt x="612409" y="1310413"/>
                  </a:lnTo>
                  <a:lnTo>
                    <a:pt x="668083" y="1375035"/>
                  </a:lnTo>
                  <a:lnTo>
                    <a:pt x="723756" y="1439657"/>
                  </a:lnTo>
                  <a:lnTo>
                    <a:pt x="779430" y="1504280"/>
                  </a:lnTo>
                  <a:lnTo>
                    <a:pt x="835103" y="1568902"/>
                  </a:lnTo>
                  <a:lnTo>
                    <a:pt x="890777" y="1633524"/>
                  </a:lnTo>
                  <a:lnTo>
                    <a:pt x="946451" y="1698146"/>
                  </a:lnTo>
                  <a:lnTo>
                    <a:pt x="1002124" y="1762769"/>
                  </a:lnTo>
                  <a:lnTo>
                    <a:pt x="1057798" y="1827391"/>
                  </a:lnTo>
                  <a:lnTo>
                    <a:pt x="1113471" y="1892013"/>
                  </a:lnTo>
                  <a:lnTo>
                    <a:pt x="1169145" y="1956635"/>
                  </a:lnTo>
                  <a:lnTo>
                    <a:pt x="1224818" y="2021258"/>
                  </a:lnTo>
                  <a:lnTo>
                    <a:pt x="1280492" y="2085880"/>
                  </a:lnTo>
                  <a:lnTo>
                    <a:pt x="1336166" y="2150502"/>
                  </a:lnTo>
                  <a:lnTo>
                    <a:pt x="1391839" y="2215124"/>
                  </a:lnTo>
                  <a:lnTo>
                    <a:pt x="1447513" y="2279747"/>
                  </a:lnTo>
                  <a:lnTo>
                    <a:pt x="1503186" y="2344369"/>
                  </a:lnTo>
                  <a:lnTo>
                    <a:pt x="1558860" y="2408991"/>
                  </a:lnTo>
                  <a:close/>
                </a:path>
              </a:pathLst>
            </a:custGeom>
            <a:solidFill>
              <a:srgbClr val="EFB91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tx14"/>
            <p:cNvSpPr/>
            <p:nvPr/>
          </p:nvSpPr>
          <p:spPr>
            <a:xfrm>
              <a:off x="5890835" y="3842580"/>
              <a:ext cx="1289638" cy="203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6024315" y="4174510"/>
              <a:ext cx="964423" cy="1605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365 / 365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077430" y="5938261"/>
              <a:ext cx="1446105" cy="200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234578" y="5730313"/>
              <a:ext cx="964423" cy="160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120 / 120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928365" y="6185709"/>
              <a:ext cx="1229507" cy="200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Rhodophyta 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105094" y="6025219"/>
              <a:ext cx="723264" cy="160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 / 14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625829" y="5598273"/>
              <a:ext cx="855489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758093" y="5435030"/>
              <a:ext cx="482105" cy="160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 / 9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138260" y="5017683"/>
              <a:ext cx="1325738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406472" y="4797706"/>
              <a:ext cx="723264" cy="160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 / 22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071356" y="4160126"/>
              <a:ext cx="843526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048818" y="4404890"/>
              <a:ext cx="723264" cy="160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49 / 49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247260" y="3188892"/>
              <a:ext cx="1229295" cy="203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Chlorophyta 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3362143" y="3450567"/>
              <a:ext cx="723264" cy="160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87 / 87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397367" y="2301155"/>
              <a:ext cx="952143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397367" y="2569612"/>
              <a:ext cx="843843" cy="1604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85 / 142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94382" y="942406"/>
              <a:ext cx="2309552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Count of TOR Containing Species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2025-05-09T16:26:16Z</dcterms:modified>
  <cp:category/>
</cp:coreProperties>
</file>