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953"/>
              <a:ext cx="5486399" cy="5485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984543"/>
              <a:ext cx="5312427" cy="53113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688028" y="1569134"/>
              <a:ext cx="115508" cy="20740"/>
            </a:xfrm>
            <a:custGeom>
              <a:avLst/>
              <a:pathLst>
                <a:path w="115508" h="20740">
                  <a:moveTo>
                    <a:pt x="0" y="20740"/>
                  </a:moveTo>
                  <a:lnTo>
                    <a:pt x="1155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688028" y="1484100"/>
              <a:ext cx="50835" cy="105774"/>
            </a:xfrm>
            <a:custGeom>
              <a:avLst/>
              <a:pathLst>
                <a:path w="50835" h="105774">
                  <a:moveTo>
                    <a:pt x="0" y="105774"/>
                  </a:moveTo>
                  <a:lnTo>
                    <a:pt x="50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1012" y="1403402"/>
              <a:ext cx="5844" cy="234639"/>
            </a:xfrm>
            <a:custGeom>
              <a:avLst/>
              <a:pathLst>
                <a:path w="5844" h="234639">
                  <a:moveTo>
                    <a:pt x="0" y="234639"/>
                  </a:moveTo>
                  <a:lnTo>
                    <a:pt x="58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715897" y="1384375"/>
              <a:ext cx="406215" cy="423438"/>
            </a:xfrm>
            <a:custGeom>
              <a:avLst/>
              <a:pathLst>
                <a:path w="406215" h="423438">
                  <a:moveTo>
                    <a:pt x="0" y="423438"/>
                  </a:moveTo>
                  <a:lnTo>
                    <a:pt x="406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895060" y="1292044"/>
              <a:ext cx="84072" cy="81879"/>
            </a:xfrm>
            <a:custGeom>
              <a:avLst/>
              <a:pathLst>
                <a:path w="84072" h="81879">
                  <a:moveTo>
                    <a:pt x="0" y="81879"/>
                  </a:moveTo>
                  <a:lnTo>
                    <a:pt x="84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893163" y="1256583"/>
              <a:ext cx="1897" cy="117340"/>
            </a:xfrm>
            <a:custGeom>
              <a:avLst/>
              <a:pathLst>
                <a:path w="1897" h="117340">
                  <a:moveTo>
                    <a:pt x="1897" y="1173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720745" y="1225966"/>
              <a:ext cx="47708" cy="229812"/>
            </a:xfrm>
            <a:custGeom>
              <a:avLst/>
              <a:pathLst>
                <a:path w="47708" h="229812">
                  <a:moveTo>
                    <a:pt x="0" y="229812"/>
                  </a:moveTo>
                  <a:lnTo>
                    <a:pt x="477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684937" y="1229100"/>
              <a:ext cx="23792" cy="114918"/>
            </a:xfrm>
            <a:custGeom>
              <a:avLst/>
              <a:pathLst>
                <a:path w="23792" h="114918">
                  <a:moveTo>
                    <a:pt x="0" y="114918"/>
                  </a:moveTo>
                  <a:lnTo>
                    <a:pt x="237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660771" y="1229178"/>
              <a:ext cx="24165" cy="114840"/>
            </a:xfrm>
            <a:custGeom>
              <a:avLst/>
              <a:pathLst>
                <a:path w="24165" h="114840">
                  <a:moveTo>
                    <a:pt x="24165" y="1148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616848" y="1248434"/>
              <a:ext cx="68088" cy="95584"/>
            </a:xfrm>
            <a:custGeom>
              <a:avLst/>
              <a:pathLst>
                <a:path w="68088" h="95584">
                  <a:moveTo>
                    <a:pt x="68088" y="95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30699" y="1251505"/>
              <a:ext cx="100401" cy="337448"/>
            </a:xfrm>
            <a:custGeom>
              <a:avLst/>
              <a:pathLst>
                <a:path w="100401" h="337448">
                  <a:moveTo>
                    <a:pt x="100401" y="337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3162" y="1274216"/>
              <a:ext cx="29010" cy="113713"/>
            </a:xfrm>
            <a:custGeom>
              <a:avLst/>
              <a:pathLst>
                <a:path w="29010" h="113713">
                  <a:moveTo>
                    <a:pt x="29010" y="1137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42602" y="1293419"/>
              <a:ext cx="69570" cy="94511"/>
            </a:xfrm>
            <a:custGeom>
              <a:avLst/>
              <a:pathLst>
                <a:path w="69570" h="94511">
                  <a:moveTo>
                    <a:pt x="69570" y="945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03400" y="1321020"/>
              <a:ext cx="158279" cy="173313"/>
            </a:xfrm>
            <a:custGeom>
              <a:avLst/>
              <a:pathLst>
                <a:path w="158279" h="173313">
                  <a:moveTo>
                    <a:pt x="158279" y="1733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66250" y="1343907"/>
              <a:ext cx="42242" cy="109489"/>
            </a:xfrm>
            <a:custGeom>
              <a:avLst/>
              <a:pathLst>
                <a:path w="42242" h="109489">
                  <a:moveTo>
                    <a:pt x="42242" y="1094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333072" y="1363486"/>
              <a:ext cx="75421" cy="89911"/>
            </a:xfrm>
            <a:custGeom>
              <a:avLst/>
              <a:pathLst>
                <a:path w="75421" h="89911">
                  <a:moveTo>
                    <a:pt x="75421" y="89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08021" y="1392753"/>
              <a:ext cx="100472" cy="60643"/>
            </a:xfrm>
            <a:custGeom>
              <a:avLst/>
              <a:pathLst>
                <a:path w="100472" h="60643">
                  <a:moveTo>
                    <a:pt x="100472" y="60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6578" y="1410015"/>
              <a:ext cx="77581" cy="88053"/>
            </a:xfrm>
            <a:custGeom>
              <a:avLst/>
              <a:pathLst>
                <a:path w="77581" h="88053">
                  <a:moveTo>
                    <a:pt x="77581" y="880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68376" y="1430262"/>
              <a:ext cx="95784" cy="67807"/>
            </a:xfrm>
            <a:custGeom>
              <a:avLst/>
              <a:pathLst>
                <a:path w="95784" h="67807">
                  <a:moveTo>
                    <a:pt x="95784" y="67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54839" y="1447138"/>
              <a:ext cx="187760" cy="140839"/>
            </a:xfrm>
            <a:custGeom>
              <a:avLst/>
              <a:pathLst>
                <a:path w="187760" h="140839">
                  <a:moveTo>
                    <a:pt x="187760" y="1408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50769" y="1453662"/>
              <a:ext cx="91382" cy="73632"/>
            </a:xfrm>
            <a:custGeom>
              <a:avLst/>
              <a:pathLst>
                <a:path w="91382" h="73632">
                  <a:moveTo>
                    <a:pt x="91382" y="736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246217" y="1459699"/>
              <a:ext cx="95934" cy="67594"/>
            </a:xfrm>
            <a:custGeom>
              <a:avLst/>
              <a:pathLst>
                <a:path w="95934" h="67594">
                  <a:moveTo>
                    <a:pt x="95934" y="675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242063" y="1466018"/>
              <a:ext cx="100088" cy="61275"/>
            </a:xfrm>
            <a:custGeom>
              <a:avLst/>
              <a:pathLst>
                <a:path w="100088" h="61275">
                  <a:moveTo>
                    <a:pt x="100088" y="61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238324" y="1472591"/>
              <a:ext cx="103826" cy="54702"/>
            </a:xfrm>
            <a:custGeom>
              <a:avLst/>
              <a:pathLst>
                <a:path w="103826" h="54702">
                  <a:moveTo>
                    <a:pt x="103826" y="54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59292" y="1356107"/>
              <a:ext cx="133429" cy="929318"/>
            </a:xfrm>
            <a:custGeom>
              <a:avLst/>
              <a:pathLst>
                <a:path w="133429" h="929318">
                  <a:moveTo>
                    <a:pt x="133429" y="9293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928387" y="1373649"/>
              <a:ext cx="8083" cy="117077"/>
            </a:xfrm>
            <a:custGeom>
              <a:avLst/>
              <a:pathLst>
                <a:path w="8083" h="117077">
                  <a:moveTo>
                    <a:pt x="0" y="117077"/>
                  </a:moveTo>
                  <a:lnTo>
                    <a:pt x="8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918097" y="1373823"/>
              <a:ext cx="10289" cy="116904"/>
            </a:xfrm>
            <a:custGeom>
              <a:avLst/>
              <a:pathLst>
                <a:path w="10289" h="116904">
                  <a:moveTo>
                    <a:pt x="10289" y="1169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02281" y="1374919"/>
              <a:ext cx="11517" cy="116789"/>
            </a:xfrm>
            <a:custGeom>
              <a:avLst/>
              <a:pathLst>
                <a:path w="11517" h="116789">
                  <a:moveTo>
                    <a:pt x="11517" y="1167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886695" y="1377525"/>
              <a:ext cx="27103" cy="114183"/>
            </a:xfrm>
            <a:custGeom>
              <a:avLst/>
              <a:pathLst>
                <a:path w="27103" h="114183">
                  <a:moveTo>
                    <a:pt x="27103" y="114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870491" y="1379322"/>
              <a:ext cx="65632" cy="345896"/>
            </a:xfrm>
            <a:custGeom>
              <a:avLst/>
              <a:pathLst>
                <a:path w="65632" h="345896">
                  <a:moveTo>
                    <a:pt x="65632" y="3458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830501" y="1387738"/>
              <a:ext cx="119129" cy="454056"/>
            </a:xfrm>
            <a:custGeom>
              <a:avLst/>
              <a:pathLst>
                <a:path w="119129" h="454056">
                  <a:moveTo>
                    <a:pt x="119129" y="4540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773512" y="1404485"/>
              <a:ext cx="196603" cy="552863"/>
            </a:xfrm>
            <a:custGeom>
              <a:avLst/>
              <a:pathLst>
                <a:path w="196603" h="552863">
                  <a:moveTo>
                    <a:pt x="196603" y="552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709731" y="1430410"/>
              <a:ext cx="33740" cy="112401"/>
            </a:xfrm>
            <a:custGeom>
              <a:avLst/>
              <a:pathLst>
                <a:path w="33740" h="112401">
                  <a:moveTo>
                    <a:pt x="33740" y="112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659523" y="1460804"/>
              <a:ext cx="83948" cy="82006"/>
            </a:xfrm>
            <a:custGeom>
              <a:avLst/>
              <a:pathLst>
                <a:path w="83948" h="82006">
                  <a:moveTo>
                    <a:pt x="83948" y="82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81744" y="1498359"/>
              <a:ext cx="455453" cy="683675"/>
            </a:xfrm>
            <a:custGeom>
              <a:avLst/>
              <a:pathLst>
                <a:path w="455453" h="683675">
                  <a:moveTo>
                    <a:pt x="455453" y="6836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488353" y="1587676"/>
              <a:ext cx="24129" cy="114848"/>
            </a:xfrm>
            <a:custGeom>
              <a:avLst/>
              <a:pathLst>
                <a:path w="24129" h="114848">
                  <a:moveTo>
                    <a:pt x="24129" y="114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33244" y="1615959"/>
              <a:ext cx="79238" cy="86566"/>
            </a:xfrm>
            <a:custGeom>
              <a:avLst/>
              <a:pathLst>
                <a:path w="79238" h="86566">
                  <a:moveTo>
                    <a:pt x="79238" y="865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77503" y="1661448"/>
              <a:ext cx="181502" cy="148817"/>
            </a:xfrm>
            <a:custGeom>
              <a:avLst/>
              <a:pathLst>
                <a:path w="181502" h="148817">
                  <a:moveTo>
                    <a:pt x="181502" y="1488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27747" y="1723948"/>
              <a:ext cx="82141" cy="83816"/>
            </a:xfrm>
            <a:custGeom>
              <a:avLst/>
              <a:pathLst>
                <a:path w="82141" h="83816">
                  <a:moveTo>
                    <a:pt x="82141" y="838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295841" y="1780095"/>
              <a:ext cx="114047" cy="27668"/>
            </a:xfrm>
            <a:custGeom>
              <a:avLst/>
              <a:pathLst>
                <a:path w="114047" h="27668">
                  <a:moveTo>
                    <a:pt x="114047" y="276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04502" y="1941866"/>
              <a:ext cx="77999" cy="221372"/>
            </a:xfrm>
            <a:custGeom>
              <a:avLst/>
              <a:pathLst>
                <a:path w="77999" h="221372">
                  <a:moveTo>
                    <a:pt x="77999" y="221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0326" y="2009853"/>
              <a:ext cx="43546" cy="108977"/>
            </a:xfrm>
            <a:custGeom>
              <a:avLst/>
              <a:pathLst>
                <a:path w="43546" h="108977">
                  <a:moveTo>
                    <a:pt x="43546" y="108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79679" y="2048831"/>
              <a:ext cx="94193" cy="69999"/>
            </a:xfrm>
            <a:custGeom>
              <a:avLst/>
              <a:pathLst>
                <a:path w="94193" h="69999">
                  <a:moveTo>
                    <a:pt x="94193" y="69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856966" y="2108568"/>
              <a:ext cx="116906" cy="10262"/>
            </a:xfrm>
            <a:custGeom>
              <a:avLst/>
              <a:pathLst>
                <a:path w="116906" h="10262">
                  <a:moveTo>
                    <a:pt x="116906" y="10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705909" y="2252923"/>
              <a:ext cx="785699" cy="513918"/>
            </a:xfrm>
            <a:custGeom>
              <a:avLst/>
              <a:pathLst>
                <a:path w="785699" h="513918">
                  <a:moveTo>
                    <a:pt x="785699" y="513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29482" y="2402777"/>
              <a:ext cx="746825" cy="342200"/>
            </a:xfrm>
            <a:custGeom>
              <a:avLst/>
              <a:pathLst>
                <a:path w="746825" h="342200">
                  <a:moveTo>
                    <a:pt x="746825" y="3422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590157" y="2515080"/>
              <a:ext cx="669337" cy="218619"/>
            </a:xfrm>
            <a:custGeom>
              <a:avLst/>
              <a:pathLst>
                <a:path w="669337" h="218619">
                  <a:moveTo>
                    <a:pt x="669337" y="2186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579401" y="2564672"/>
              <a:ext cx="562773" cy="166122"/>
            </a:xfrm>
            <a:custGeom>
              <a:avLst/>
              <a:pathLst>
                <a:path w="562773" h="166122">
                  <a:moveTo>
                    <a:pt x="562773" y="166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571519" y="2598270"/>
              <a:ext cx="110583" cy="39289"/>
            </a:xfrm>
            <a:custGeom>
              <a:avLst/>
              <a:pathLst>
                <a:path w="110583" h="39289">
                  <a:moveTo>
                    <a:pt x="110583" y="392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564999" y="2629872"/>
              <a:ext cx="117104" cy="7687"/>
            </a:xfrm>
            <a:custGeom>
              <a:avLst/>
              <a:pathLst>
                <a:path w="117104" h="7687">
                  <a:moveTo>
                    <a:pt x="117104" y="76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560146" y="2657649"/>
              <a:ext cx="115590" cy="20280"/>
            </a:xfrm>
            <a:custGeom>
              <a:avLst/>
              <a:pathLst>
                <a:path w="115590" h="20280">
                  <a:moveTo>
                    <a:pt x="115590" y="20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558607" y="2677929"/>
              <a:ext cx="117129" cy="7280"/>
            </a:xfrm>
            <a:custGeom>
              <a:avLst/>
              <a:pathLst>
                <a:path w="117129" h="7280">
                  <a:moveTo>
                    <a:pt x="117129" y="0"/>
                  </a:moveTo>
                  <a:lnTo>
                    <a:pt x="0" y="7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556774" y="2700547"/>
              <a:ext cx="350689" cy="31123"/>
            </a:xfrm>
            <a:custGeom>
              <a:avLst/>
              <a:pathLst>
                <a:path w="350689" h="31123">
                  <a:moveTo>
                    <a:pt x="350689" y="311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56354" y="2708766"/>
              <a:ext cx="116592" cy="13367"/>
            </a:xfrm>
            <a:custGeom>
              <a:avLst/>
              <a:pathLst>
                <a:path w="116592" h="13367">
                  <a:moveTo>
                    <a:pt x="116592" y="133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555707" y="2716902"/>
              <a:ext cx="117239" cy="5231"/>
            </a:xfrm>
            <a:custGeom>
              <a:avLst/>
              <a:pathLst>
                <a:path w="117239" h="5231">
                  <a:moveTo>
                    <a:pt x="117239" y="52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555627" y="2722133"/>
              <a:ext cx="117319" cy="2930"/>
            </a:xfrm>
            <a:custGeom>
              <a:avLst/>
              <a:pathLst>
                <a:path w="117319" h="2930">
                  <a:moveTo>
                    <a:pt x="117319" y="0"/>
                  </a:moveTo>
                  <a:lnTo>
                    <a:pt x="0" y="2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555400" y="2731671"/>
              <a:ext cx="352064" cy="1607"/>
            </a:xfrm>
            <a:custGeom>
              <a:avLst/>
              <a:pathLst>
                <a:path w="352064" h="1607">
                  <a:moveTo>
                    <a:pt x="352064" y="0"/>
                  </a:moveTo>
                  <a:lnTo>
                    <a:pt x="0" y="1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555809" y="2731671"/>
              <a:ext cx="351655" cy="17051"/>
            </a:xfrm>
            <a:custGeom>
              <a:avLst/>
              <a:pathLst>
                <a:path w="351655" h="17051">
                  <a:moveTo>
                    <a:pt x="351655" y="0"/>
                  </a:moveTo>
                  <a:lnTo>
                    <a:pt x="0" y="17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556364" y="2752534"/>
              <a:ext cx="117329" cy="2511"/>
            </a:xfrm>
            <a:custGeom>
              <a:avLst/>
              <a:pathLst>
                <a:path w="117329" h="2511">
                  <a:moveTo>
                    <a:pt x="117329" y="0"/>
                  </a:moveTo>
                  <a:lnTo>
                    <a:pt x="0" y="2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556668" y="2752534"/>
              <a:ext cx="117025" cy="8807"/>
            </a:xfrm>
            <a:custGeom>
              <a:avLst/>
              <a:pathLst>
                <a:path w="117025" h="8807">
                  <a:moveTo>
                    <a:pt x="117025" y="0"/>
                  </a:moveTo>
                  <a:lnTo>
                    <a:pt x="0" y="8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557310" y="2752534"/>
              <a:ext cx="116383" cy="15078"/>
            </a:xfrm>
            <a:custGeom>
              <a:avLst/>
              <a:pathLst>
                <a:path w="116383" h="15078">
                  <a:moveTo>
                    <a:pt x="116383" y="0"/>
                  </a:moveTo>
                  <a:lnTo>
                    <a:pt x="0" y="15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557978" y="2743268"/>
              <a:ext cx="232704" cy="30629"/>
            </a:xfrm>
            <a:custGeom>
              <a:avLst/>
              <a:pathLst>
                <a:path w="232704" h="30629">
                  <a:moveTo>
                    <a:pt x="232704" y="0"/>
                  </a:moveTo>
                  <a:lnTo>
                    <a:pt x="0" y="30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559134" y="2768481"/>
              <a:ext cx="116523" cy="13957"/>
            </a:xfrm>
            <a:custGeom>
              <a:avLst/>
              <a:pathLst>
                <a:path w="116523" h="13957">
                  <a:moveTo>
                    <a:pt x="116523" y="0"/>
                  </a:moveTo>
                  <a:lnTo>
                    <a:pt x="0" y="13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560467" y="2768481"/>
              <a:ext cx="115189" cy="22444"/>
            </a:xfrm>
            <a:custGeom>
              <a:avLst/>
              <a:pathLst>
                <a:path w="115189" h="22444">
                  <a:moveTo>
                    <a:pt x="115189" y="0"/>
                  </a:moveTo>
                  <a:lnTo>
                    <a:pt x="0" y="22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62417" y="2768481"/>
              <a:ext cx="113239" cy="30810"/>
            </a:xfrm>
            <a:custGeom>
              <a:avLst/>
              <a:pathLst>
                <a:path w="113239" h="30810">
                  <a:moveTo>
                    <a:pt x="113239" y="0"/>
                  </a:moveTo>
                  <a:lnTo>
                    <a:pt x="0" y="30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560813" y="2752280"/>
              <a:ext cx="465989" cy="56680"/>
            </a:xfrm>
            <a:custGeom>
              <a:avLst/>
              <a:pathLst>
                <a:path w="465989" h="56680">
                  <a:moveTo>
                    <a:pt x="465989" y="0"/>
                  </a:moveTo>
                  <a:lnTo>
                    <a:pt x="0" y="56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563023" y="2811537"/>
              <a:ext cx="116734" cy="12065"/>
            </a:xfrm>
            <a:custGeom>
              <a:avLst/>
              <a:pathLst>
                <a:path w="116734" h="12065">
                  <a:moveTo>
                    <a:pt x="116734" y="0"/>
                  </a:moveTo>
                  <a:lnTo>
                    <a:pt x="0" y="120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565429" y="2811537"/>
              <a:ext cx="114328" cy="26486"/>
            </a:xfrm>
            <a:custGeom>
              <a:avLst/>
              <a:pathLst>
                <a:path w="114328" h="26486">
                  <a:moveTo>
                    <a:pt x="114328" y="0"/>
                  </a:moveTo>
                  <a:lnTo>
                    <a:pt x="0" y="26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567775" y="2782795"/>
              <a:ext cx="345708" cy="66616"/>
            </a:xfrm>
            <a:custGeom>
              <a:avLst/>
              <a:pathLst>
                <a:path w="345708" h="66616">
                  <a:moveTo>
                    <a:pt x="345708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568861" y="2833546"/>
              <a:ext cx="115484" cy="20877"/>
            </a:xfrm>
            <a:custGeom>
              <a:avLst/>
              <a:pathLst>
                <a:path w="115484" h="20877">
                  <a:moveTo>
                    <a:pt x="115484" y="0"/>
                  </a:moveTo>
                  <a:lnTo>
                    <a:pt x="0" y="20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569880" y="2833546"/>
              <a:ext cx="114464" cy="25888"/>
            </a:xfrm>
            <a:custGeom>
              <a:avLst/>
              <a:pathLst>
                <a:path w="114464" h="25888">
                  <a:moveTo>
                    <a:pt x="114464" y="0"/>
                  </a:moveTo>
                  <a:lnTo>
                    <a:pt x="0" y="25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571010" y="2809702"/>
              <a:ext cx="228243" cy="54723"/>
            </a:xfrm>
            <a:custGeom>
              <a:avLst/>
              <a:pathLst>
                <a:path w="228243" h="54723">
                  <a:moveTo>
                    <a:pt x="228243" y="0"/>
                  </a:moveTo>
                  <a:lnTo>
                    <a:pt x="0" y="54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572798" y="2809702"/>
              <a:ext cx="226455" cy="61708"/>
            </a:xfrm>
            <a:custGeom>
              <a:avLst/>
              <a:pathLst>
                <a:path w="226455" h="61708">
                  <a:moveTo>
                    <a:pt x="226455" y="0"/>
                  </a:moveTo>
                  <a:lnTo>
                    <a:pt x="0" y="61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574098" y="2816157"/>
              <a:ext cx="226871" cy="60160"/>
            </a:xfrm>
            <a:custGeom>
              <a:avLst/>
              <a:pathLst>
                <a:path w="226871" h="60160">
                  <a:moveTo>
                    <a:pt x="226871" y="0"/>
                  </a:moveTo>
                  <a:lnTo>
                    <a:pt x="0" y="60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575451" y="2816157"/>
              <a:ext cx="225517" cy="65051"/>
            </a:xfrm>
            <a:custGeom>
              <a:avLst/>
              <a:pathLst>
                <a:path w="225517" h="65051">
                  <a:moveTo>
                    <a:pt x="225517" y="0"/>
                  </a:moveTo>
                  <a:lnTo>
                    <a:pt x="0" y="65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576911" y="2816157"/>
              <a:ext cx="224057" cy="69912"/>
            </a:xfrm>
            <a:custGeom>
              <a:avLst/>
              <a:pathLst>
                <a:path w="224057" h="69912">
                  <a:moveTo>
                    <a:pt x="224057" y="0"/>
                  </a:moveTo>
                  <a:lnTo>
                    <a:pt x="0" y="69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577983" y="2853971"/>
              <a:ext cx="111888" cy="35402"/>
            </a:xfrm>
            <a:custGeom>
              <a:avLst/>
              <a:pathLst>
                <a:path w="111888" h="35402">
                  <a:moveTo>
                    <a:pt x="111888" y="0"/>
                  </a:moveTo>
                  <a:lnTo>
                    <a:pt x="0" y="354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579079" y="2853971"/>
              <a:ext cx="110792" cy="38696"/>
            </a:xfrm>
            <a:custGeom>
              <a:avLst/>
              <a:pathLst>
                <a:path w="110792" h="38696">
                  <a:moveTo>
                    <a:pt x="110792" y="0"/>
                  </a:moveTo>
                  <a:lnTo>
                    <a:pt x="0" y="38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580134" y="2822503"/>
              <a:ext cx="222914" cy="73475"/>
            </a:xfrm>
            <a:custGeom>
              <a:avLst/>
              <a:pathLst>
                <a:path w="222914" h="73475">
                  <a:moveTo>
                    <a:pt x="222914" y="0"/>
                  </a:moveTo>
                  <a:lnTo>
                    <a:pt x="0" y="7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581553" y="2822503"/>
              <a:ext cx="221495" cy="77650"/>
            </a:xfrm>
            <a:custGeom>
              <a:avLst/>
              <a:pathLst>
                <a:path w="221495" h="77650">
                  <a:moveTo>
                    <a:pt x="221495" y="0"/>
                  </a:moveTo>
                  <a:lnTo>
                    <a:pt x="0" y="77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582659" y="2863840"/>
              <a:ext cx="110554" cy="39371"/>
            </a:xfrm>
            <a:custGeom>
              <a:avLst/>
              <a:pathLst>
                <a:path w="110554" h="39371">
                  <a:moveTo>
                    <a:pt x="110554" y="0"/>
                  </a:moveTo>
                  <a:lnTo>
                    <a:pt x="0" y="39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583792" y="2863840"/>
              <a:ext cx="109421" cy="42418"/>
            </a:xfrm>
            <a:custGeom>
              <a:avLst/>
              <a:pathLst>
                <a:path w="109421" h="42418">
                  <a:moveTo>
                    <a:pt x="109421" y="0"/>
                  </a:moveTo>
                  <a:lnTo>
                    <a:pt x="0" y="42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584971" y="2822503"/>
              <a:ext cx="218077" cy="86785"/>
            </a:xfrm>
            <a:custGeom>
              <a:avLst/>
              <a:pathLst>
                <a:path w="218077" h="86785">
                  <a:moveTo>
                    <a:pt x="218077" y="0"/>
                  </a:moveTo>
                  <a:lnTo>
                    <a:pt x="0" y="86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586640" y="2822503"/>
              <a:ext cx="216409" cy="90867"/>
            </a:xfrm>
            <a:custGeom>
              <a:avLst/>
              <a:pathLst>
                <a:path w="216409" h="90867">
                  <a:moveTo>
                    <a:pt x="216409" y="0"/>
                  </a:moveTo>
                  <a:lnTo>
                    <a:pt x="0" y="908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566536" y="2766841"/>
              <a:ext cx="925072" cy="160239"/>
            </a:xfrm>
            <a:custGeom>
              <a:avLst/>
              <a:pathLst>
                <a:path w="925072" h="160239">
                  <a:moveTo>
                    <a:pt x="925072" y="0"/>
                  </a:moveTo>
                  <a:lnTo>
                    <a:pt x="0" y="160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614180" y="3151473"/>
              <a:ext cx="127932" cy="196781"/>
            </a:xfrm>
            <a:custGeom>
              <a:avLst/>
              <a:pathLst>
                <a:path w="127932" h="196781">
                  <a:moveTo>
                    <a:pt x="127932" y="1967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580762" y="3177797"/>
              <a:ext cx="161351" cy="170457"/>
            </a:xfrm>
            <a:custGeom>
              <a:avLst/>
              <a:pathLst>
                <a:path w="161351" h="170457">
                  <a:moveTo>
                    <a:pt x="161351" y="1704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561711" y="3198864"/>
              <a:ext cx="85391" cy="80502"/>
            </a:xfrm>
            <a:custGeom>
              <a:avLst/>
              <a:pathLst>
                <a:path w="85391" h="80502">
                  <a:moveTo>
                    <a:pt x="85391" y="805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545240" y="3221088"/>
              <a:ext cx="101863" cy="58278"/>
            </a:xfrm>
            <a:custGeom>
              <a:avLst/>
              <a:pathLst>
                <a:path w="101863" h="58278">
                  <a:moveTo>
                    <a:pt x="101863" y="582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521353" y="3242742"/>
              <a:ext cx="374874" cy="282538"/>
            </a:xfrm>
            <a:custGeom>
              <a:avLst/>
              <a:pathLst>
                <a:path w="374874" h="282538">
                  <a:moveTo>
                    <a:pt x="374874" y="2825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505142" y="3271019"/>
              <a:ext cx="86888" cy="78885"/>
            </a:xfrm>
            <a:custGeom>
              <a:avLst/>
              <a:pathLst>
                <a:path w="86888" h="78885">
                  <a:moveTo>
                    <a:pt x="86888" y="788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488294" y="3295029"/>
              <a:ext cx="103735" cy="54875"/>
            </a:xfrm>
            <a:custGeom>
              <a:avLst/>
              <a:pathLst>
                <a:path w="103735" h="54875">
                  <a:moveTo>
                    <a:pt x="103735" y="548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73812" y="3321478"/>
              <a:ext cx="214206" cy="95944"/>
            </a:xfrm>
            <a:custGeom>
              <a:avLst/>
              <a:pathLst>
                <a:path w="214206" h="95944">
                  <a:moveTo>
                    <a:pt x="214206" y="959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56180" y="3363328"/>
              <a:ext cx="333584" cy="112577"/>
            </a:xfrm>
            <a:custGeom>
              <a:avLst/>
              <a:pathLst>
                <a:path w="333584" h="112577">
                  <a:moveTo>
                    <a:pt x="333584" y="1125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5205" y="3414944"/>
              <a:ext cx="86218" cy="79616"/>
            </a:xfrm>
            <a:custGeom>
              <a:avLst/>
              <a:pathLst>
                <a:path w="86218" h="79616">
                  <a:moveTo>
                    <a:pt x="86218" y="79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399983" y="3457771"/>
              <a:ext cx="111440" cy="36790"/>
            </a:xfrm>
            <a:custGeom>
              <a:avLst/>
              <a:pathLst>
                <a:path w="111440" h="36790">
                  <a:moveTo>
                    <a:pt x="111440" y="36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376207" y="3490847"/>
              <a:ext cx="87612" cy="78079"/>
            </a:xfrm>
            <a:custGeom>
              <a:avLst/>
              <a:pathLst>
                <a:path w="87612" h="78079">
                  <a:moveTo>
                    <a:pt x="87612" y="780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356021" y="3522538"/>
              <a:ext cx="107798" cy="46387"/>
            </a:xfrm>
            <a:custGeom>
              <a:avLst/>
              <a:pathLst>
                <a:path w="107798" h="46387">
                  <a:moveTo>
                    <a:pt x="107798" y="46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46886" y="3558985"/>
              <a:ext cx="116934" cy="9940"/>
            </a:xfrm>
            <a:custGeom>
              <a:avLst/>
              <a:pathLst>
                <a:path w="116934" h="9940">
                  <a:moveTo>
                    <a:pt x="116934" y="9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16846" y="3605830"/>
              <a:ext cx="432531" cy="182415"/>
            </a:xfrm>
            <a:custGeom>
              <a:avLst/>
              <a:pathLst>
                <a:path w="432531" h="182415">
                  <a:moveTo>
                    <a:pt x="432531" y="1824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09488" y="3628842"/>
              <a:ext cx="104717" cy="52977"/>
            </a:xfrm>
            <a:custGeom>
              <a:avLst/>
              <a:pathLst>
                <a:path w="104717" h="52977">
                  <a:moveTo>
                    <a:pt x="104717" y="52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301227" y="3650066"/>
              <a:ext cx="112978" cy="31752"/>
            </a:xfrm>
            <a:custGeom>
              <a:avLst/>
              <a:pathLst>
                <a:path w="112978" h="31752">
                  <a:moveTo>
                    <a:pt x="112978" y="317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294744" y="3672289"/>
              <a:ext cx="228900" cy="51905"/>
            </a:xfrm>
            <a:custGeom>
              <a:avLst/>
              <a:pathLst>
                <a:path w="228900" h="51905">
                  <a:moveTo>
                    <a:pt x="228900" y="51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289689" y="3695441"/>
              <a:ext cx="229679" cy="48343"/>
            </a:xfrm>
            <a:custGeom>
              <a:avLst/>
              <a:pathLst>
                <a:path w="229679" h="48343">
                  <a:moveTo>
                    <a:pt x="229679" y="4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287064" y="3711336"/>
              <a:ext cx="115567" cy="20408"/>
            </a:xfrm>
            <a:custGeom>
              <a:avLst/>
              <a:pathLst>
                <a:path w="115567" h="20408">
                  <a:moveTo>
                    <a:pt x="115567" y="20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285363" y="3727218"/>
              <a:ext cx="117268" cy="4527"/>
            </a:xfrm>
            <a:custGeom>
              <a:avLst/>
              <a:pathLst>
                <a:path w="117268" h="4527">
                  <a:moveTo>
                    <a:pt x="117268" y="4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285120" y="3734330"/>
              <a:ext cx="116896" cy="10380"/>
            </a:xfrm>
            <a:custGeom>
              <a:avLst/>
              <a:pathLst>
                <a:path w="116896" h="10380">
                  <a:moveTo>
                    <a:pt x="116896" y="103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284707" y="3741391"/>
              <a:ext cx="117309" cy="3319"/>
            </a:xfrm>
            <a:custGeom>
              <a:avLst/>
              <a:pathLst>
                <a:path w="117309" h="3319">
                  <a:moveTo>
                    <a:pt x="117309" y="3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284720" y="3744710"/>
              <a:ext cx="117296" cy="3753"/>
            </a:xfrm>
            <a:custGeom>
              <a:avLst/>
              <a:pathLst>
                <a:path w="117296" h="3753">
                  <a:moveTo>
                    <a:pt x="117296" y="0"/>
                  </a:moveTo>
                  <a:lnTo>
                    <a:pt x="0" y="3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285159" y="3744710"/>
              <a:ext cx="116856" cy="10812"/>
            </a:xfrm>
            <a:custGeom>
              <a:avLst/>
              <a:pathLst>
                <a:path w="116856" h="10812">
                  <a:moveTo>
                    <a:pt x="116856" y="0"/>
                  </a:moveTo>
                  <a:lnTo>
                    <a:pt x="0" y="10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286023" y="3744710"/>
              <a:ext cx="115993" cy="17832"/>
            </a:xfrm>
            <a:custGeom>
              <a:avLst/>
              <a:pathLst>
                <a:path w="115993" h="17832">
                  <a:moveTo>
                    <a:pt x="115993" y="0"/>
                  </a:moveTo>
                  <a:lnTo>
                    <a:pt x="0" y="17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277503" y="3771616"/>
              <a:ext cx="567833" cy="147905"/>
            </a:xfrm>
            <a:custGeom>
              <a:avLst/>
              <a:pathLst>
                <a:path w="567833" h="147905">
                  <a:moveTo>
                    <a:pt x="567833" y="147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277015" y="3789157"/>
              <a:ext cx="106273" cy="49783"/>
            </a:xfrm>
            <a:custGeom>
              <a:avLst/>
              <a:pathLst>
                <a:path w="106273" h="49783">
                  <a:moveTo>
                    <a:pt x="106273" y="49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271506" y="3803206"/>
              <a:ext cx="111783" cy="35734"/>
            </a:xfrm>
            <a:custGeom>
              <a:avLst/>
              <a:pathLst>
                <a:path w="111783" h="35734">
                  <a:moveTo>
                    <a:pt x="111783" y="35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267844" y="3817846"/>
              <a:ext cx="115444" cy="21094"/>
            </a:xfrm>
            <a:custGeom>
              <a:avLst/>
              <a:pathLst>
                <a:path w="115444" h="21094">
                  <a:moveTo>
                    <a:pt x="115444" y="210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266092" y="3832835"/>
              <a:ext cx="117197" cy="6105"/>
            </a:xfrm>
            <a:custGeom>
              <a:avLst/>
              <a:pathLst>
                <a:path w="117197" h="6105">
                  <a:moveTo>
                    <a:pt x="117197" y="61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264630" y="3838566"/>
              <a:ext cx="115410" cy="21279"/>
            </a:xfrm>
            <a:custGeom>
              <a:avLst/>
              <a:pathLst>
                <a:path w="115410" h="21279">
                  <a:moveTo>
                    <a:pt x="115410" y="212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263704" y="3844408"/>
              <a:ext cx="116336" cy="15437"/>
            </a:xfrm>
            <a:custGeom>
              <a:avLst/>
              <a:pathLst>
                <a:path w="116336" h="15437">
                  <a:moveTo>
                    <a:pt x="116336" y="15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263074" y="3850289"/>
              <a:ext cx="116966" cy="9556"/>
            </a:xfrm>
            <a:custGeom>
              <a:avLst/>
              <a:pathLst>
                <a:path w="116966" h="9556">
                  <a:moveTo>
                    <a:pt x="116966" y="95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262741" y="3856195"/>
              <a:ext cx="117299" cy="3650"/>
            </a:xfrm>
            <a:custGeom>
              <a:avLst/>
              <a:pathLst>
                <a:path w="117299" h="3650">
                  <a:moveTo>
                    <a:pt x="117299" y="3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262706" y="3859846"/>
              <a:ext cx="117334" cy="2264"/>
            </a:xfrm>
            <a:custGeom>
              <a:avLst/>
              <a:pathLst>
                <a:path w="117334" h="2264">
                  <a:moveTo>
                    <a:pt x="117334" y="0"/>
                  </a:moveTo>
                  <a:lnTo>
                    <a:pt x="0" y="2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262969" y="3859846"/>
              <a:ext cx="117071" cy="8173"/>
            </a:xfrm>
            <a:custGeom>
              <a:avLst/>
              <a:pathLst>
                <a:path w="117071" h="8173">
                  <a:moveTo>
                    <a:pt x="117071" y="0"/>
                  </a:moveTo>
                  <a:lnTo>
                    <a:pt x="0" y="8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263530" y="3859846"/>
              <a:ext cx="116510" cy="14061"/>
            </a:xfrm>
            <a:custGeom>
              <a:avLst/>
              <a:pathLst>
                <a:path w="116510" h="14061">
                  <a:moveTo>
                    <a:pt x="116510" y="0"/>
                  </a:moveTo>
                  <a:lnTo>
                    <a:pt x="0" y="140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264386" y="3859846"/>
              <a:ext cx="115654" cy="19914"/>
            </a:xfrm>
            <a:custGeom>
              <a:avLst/>
              <a:pathLst>
                <a:path w="115654" h="19914">
                  <a:moveTo>
                    <a:pt x="115654" y="0"/>
                  </a:moveTo>
                  <a:lnTo>
                    <a:pt x="0" y="19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265537" y="3859846"/>
              <a:ext cx="114503" cy="25716"/>
            </a:xfrm>
            <a:custGeom>
              <a:avLst/>
              <a:pathLst>
                <a:path w="114503" h="25716">
                  <a:moveTo>
                    <a:pt x="114503" y="0"/>
                  </a:moveTo>
                  <a:lnTo>
                    <a:pt x="0" y="25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260736" y="3893036"/>
              <a:ext cx="467850" cy="38400"/>
            </a:xfrm>
            <a:custGeom>
              <a:avLst/>
              <a:pathLst>
                <a:path w="467850" h="38400">
                  <a:moveTo>
                    <a:pt x="467850" y="38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262208" y="3909987"/>
              <a:ext cx="116035" cy="17554"/>
            </a:xfrm>
            <a:custGeom>
              <a:avLst/>
              <a:pathLst>
                <a:path w="116035" h="17554">
                  <a:moveTo>
                    <a:pt x="116035" y="17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1260900" y="3925820"/>
              <a:ext cx="117343" cy="1722"/>
            </a:xfrm>
            <a:custGeom>
              <a:avLst/>
              <a:pathLst>
                <a:path w="117343" h="1722">
                  <a:moveTo>
                    <a:pt x="117343" y="1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1260951" y="3933112"/>
              <a:ext cx="233994" cy="18343"/>
            </a:xfrm>
            <a:custGeom>
              <a:avLst/>
              <a:pathLst>
                <a:path w="233994" h="18343">
                  <a:moveTo>
                    <a:pt x="233994" y="1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1260496" y="3940343"/>
              <a:ext cx="234448" cy="11112"/>
            </a:xfrm>
            <a:custGeom>
              <a:avLst/>
              <a:pathLst>
                <a:path w="234448" h="11112">
                  <a:moveTo>
                    <a:pt x="234448" y="111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1260265" y="3947584"/>
              <a:ext cx="234680" cy="3871"/>
            </a:xfrm>
            <a:custGeom>
              <a:avLst/>
              <a:pathLst>
                <a:path w="234680" h="3871">
                  <a:moveTo>
                    <a:pt x="234680" y="38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1260257" y="3951456"/>
              <a:ext cx="234687" cy="3373"/>
            </a:xfrm>
            <a:custGeom>
              <a:avLst/>
              <a:pathLst>
                <a:path w="234687" h="3373">
                  <a:moveTo>
                    <a:pt x="234687" y="0"/>
                  </a:moveTo>
                  <a:lnTo>
                    <a:pt x="0" y="3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260473" y="3951456"/>
              <a:ext cx="234471" cy="10614"/>
            </a:xfrm>
            <a:custGeom>
              <a:avLst/>
              <a:pathLst>
                <a:path w="234471" h="10614">
                  <a:moveTo>
                    <a:pt x="234471" y="0"/>
                  </a:moveTo>
                  <a:lnTo>
                    <a:pt x="0" y="10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260912" y="3951456"/>
              <a:ext cx="234032" cy="17846"/>
            </a:xfrm>
            <a:custGeom>
              <a:avLst/>
              <a:pathLst>
                <a:path w="234032" h="17846">
                  <a:moveTo>
                    <a:pt x="234032" y="0"/>
                  </a:moveTo>
                  <a:lnTo>
                    <a:pt x="0" y="17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261380" y="3967469"/>
              <a:ext cx="117306" cy="3424"/>
            </a:xfrm>
            <a:custGeom>
              <a:avLst/>
              <a:pathLst>
                <a:path w="117306" h="3424">
                  <a:moveTo>
                    <a:pt x="117306" y="0"/>
                  </a:moveTo>
                  <a:lnTo>
                    <a:pt x="0" y="3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261438" y="3967469"/>
              <a:ext cx="117248" cy="5021"/>
            </a:xfrm>
            <a:custGeom>
              <a:avLst/>
              <a:pathLst>
                <a:path w="117248" h="5021">
                  <a:moveTo>
                    <a:pt x="117248" y="0"/>
                  </a:moveTo>
                  <a:lnTo>
                    <a:pt x="0" y="5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261517" y="3967469"/>
              <a:ext cx="117169" cy="6617"/>
            </a:xfrm>
            <a:custGeom>
              <a:avLst/>
              <a:pathLst>
                <a:path w="117169" h="6617">
                  <a:moveTo>
                    <a:pt x="117169" y="0"/>
                  </a:moveTo>
                  <a:lnTo>
                    <a:pt x="0" y="6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1261618" y="3967469"/>
              <a:ext cx="117068" cy="8213"/>
            </a:xfrm>
            <a:custGeom>
              <a:avLst/>
              <a:pathLst>
                <a:path w="117068" h="8213">
                  <a:moveTo>
                    <a:pt x="117068" y="0"/>
                  </a:moveTo>
                  <a:lnTo>
                    <a:pt x="0" y="8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261741" y="3967469"/>
              <a:ext cx="116945" cy="9806"/>
            </a:xfrm>
            <a:custGeom>
              <a:avLst/>
              <a:pathLst>
                <a:path w="116945" h="9806">
                  <a:moveTo>
                    <a:pt x="116945" y="0"/>
                  </a:moveTo>
                  <a:lnTo>
                    <a:pt x="0" y="9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261885" y="3967469"/>
              <a:ext cx="116801" cy="11398"/>
            </a:xfrm>
            <a:custGeom>
              <a:avLst/>
              <a:pathLst>
                <a:path w="116801" h="11398">
                  <a:moveTo>
                    <a:pt x="116801" y="0"/>
                  </a:moveTo>
                  <a:lnTo>
                    <a:pt x="0" y="11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262051" y="3967469"/>
              <a:ext cx="116635" cy="12988"/>
            </a:xfrm>
            <a:custGeom>
              <a:avLst/>
              <a:pathLst>
                <a:path w="116635" h="12988">
                  <a:moveTo>
                    <a:pt x="116635" y="0"/>
                  </a:moveTo>
                  <a:lnTo>
                    <a:pt x="0" y="12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262239" y="3967469"/>
              <a:ext cx="116447" cy="14575"/>
            </a:xfrm>
            <a:custGeom>
              <a:avLst/>
              <a:pathLst>
                <a:path w="116447" h="14575">
                  <a:moveTo>
                    <a:pt x="116447" y="0"/>
                  </a:moveTo>
                  <a:lnTo>
                    <a:pt x="0" y="1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262448" y="3967469"/>
              <a:ext cx="116238" cy="16160"/>
            </a:xfrm>
            <a:custGeom>
              <a:avLst/>
              <a:pathLst>
                <a:path w="116238" h="16160">
                  <a:moveTo>
                    <a:pt x="116238" y="0"/>
                  </a:moveTo>
                  <a:lnTo>
                    <a:pt x="0" y="16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1262679" y="3967469"/>
              <a:ext cx="116007" cy="17741"/>
            </a:xfrm>
            <a:custGeom>
              <a:avLst/>
              <a:pathLst>
                <a:path w="116007" h="17741">
                  <a:moveTo>
                    <a:pt x="116007" y="0"/>
                  </a:moveTo>
                  <a:lnTo>
                    <a:pt x="0" y="17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1262932" y="3967469"/>
              <a:ext cx="115754" cy="19319"/>
            </a:xfrm>
            <a:custGeom>
              <a:avLst/>
              <a:pathLst>
                <a:path w="115754" h="19319">
                  <a:moveTo>
                    <a:pt x="115754" y="0"/>
                  </a:moveTo>
                  <a:lnTo>
                    <a:pt x="0" y="193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1263206" y="3967469"/>
              <a:ext cx="115480" cy="20894"/>
            </a:xfrm>
            <a:custGeom>
              <a:avLst/>
              <a:pathLst>
                <a:path w="115480" h="20894">
                  <a:moveTo>
                    <a:pt x="115480" y="0"/>
                  </a:moveTo>
                  <a:lnTo>
                    <a:pt x="0" y="208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1263501" y="3967469"/>
              <a:ext cx="115185" cy="22465"/>
            </a:xfrm>
            <a:custGeom>
              <a:avLst/>
              <a:pathLst>
                <a:path w="115185" h="22465">
                  <a:moveTo>
                    <a:pt x="115185" y="0"/>
                  </a:moveTo>
                  <a:lnTo>
                    <a:pt x="0" y="22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1263817" y="3967469"/>
              <a:ext cx="114869" cy="24032"/>
            </a:xfrm>
            <a:custGeom>
              <a:avLst/>
              <a:pathLst>
                <a:path w="114869" h="24032">
                  <a:moveTo>
                    <a:pt x="114869" y="0"/>
                  </a:moveTo>
                  <a:lnTo>
                    <a:pt x="0" y="2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1264155" y="3967469"/>
              <a:ext cx="114531" cy="25594"/>
            </a:xfrm>
            <a:custGeom>
              <a:avLst/>
              <a:pathLst>
                <a:path w="114531" h="25594">
                  <a:moveTo>
                    <a:pt x="114531" y="0"/>
                  </a:moveTo>
                  <a:lnTo>
                    <a:pt x="0" y="255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263611" y="3967226"/>
              <a:ext cx="233082" cy="27609"/>
            </a:xfrm>
            <a:custGeom>
              <a:avLst/>
              <a:pathLst>
                <a:path w="233082" h="27609">
                  <a:moveTo>
                    <a:pt x="233082" y="0"/>
                  </a:moveTo>
                  <a:lnTo>
                    <a:pt x="0" y="27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264300" y="3967226"/>
              <a:ext cx="232393" cy="32911"/>
            </a:xfrm>
            <a:custGeom>
              <a:avLst/>
              <a:pathLst>
                <a:path w="232393" h="32911">
                  <a:moveTo>
                    <a:pt x="232393" y="0"/>
                  </a:moveTo>
                  <a:lnTo>
                    <a:pt x="0" y="329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265110" y="3967226"/>
              <a:ext cx="231583" cy="38196"/>
            </a:xfrm>
            <a:custGeom>
              <a:avLst/>
              <a:pathLst>
                <a:path w="231583" h="38196">
                  <a:moveTo>
                    <a:pt x="231583" y="0"/>
                  </a:moveTo>
                  <a:lnTo>
                    <a:pt x="0" y="381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265785" y="3989417"/>
              <a:ext cx="115669" cy="19824"/>
            </a:xfrm>
            <a:custGeom>
              <a:avLst/>
              <a:pathLst>
                <a:path w="115669" h="19824">
                  <a:moveTo>
                    <a:pt x="115669" y="0"/>
                  </a:moveTo>
                  <a:lnTo>
                    <a:pt x="0" y="198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266502" y="3989417"/>
              <a:ext cx="114951" cy="23632"/>
            </a:xfrm>
            <a:custGeom>
              <a:avLst/>
              <a:pathLst>
                <a:path w="114951" h="23632">
                  <a:moveTo>
                    <a:pt x="114951" y="0"/>
                  </a:moveTo>
                  <a:lnTo>
                    <a:pt x="0" y="236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267286" y="3967226"/>
              <a:ext cx="229407" cy="49619"/>
            </a:xfrm>
            <a:custGeom>
              <a:avLst/>
              <a:pathLst>
                <a:path w="229407" h="49619">
                  <a:moveTo>
                    <a:pt x="229407" y="0"/>
                  </a:moveTo>
                  <a:lnTo>
                    <a:pt x="0" y="49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268476" y="3967226"/>
              <a:ext cx="228217" cy="54832"/>
            </a:xfrm>
            <a:custGeom>
              <a:avLst/>
              <a:pathLst>
                <a:path w="228217" h="54832">
                  <a:moveTo>
                    <a:pt x="228217" y="0"/>
                  </a:moveTo>
                  <a:lnTo>
                    <a:pt x="0" y="5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269165" y="3998138"/>
              <a:ext cx="114317" cy="26533"/>
            </a:xfrm>
            <a:custGeom>
              <a:avLst/>
              <a:pathLst>
                <a:path w="114317" h="26533">
                  <a:moveTo>
                    <a:pt x="114317" y="0"/>
                  </a:moveTo>
                  <a:lnTo>
                    <a:pt x="0" y="26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269805" y="3998138"/>
              <a:ext cx="113676" cy="29155"/>
            </a:xfrm>
            <a:custGeom>
              <a:avLst/>
              <a:pathLst>
                <a:path w="113676" h="29155">
                  <a:moveTo>
                    <a:pt x="113676" y="0"/>
                  </a:moveTo>
                  <a:lnTo>
                    <a:pt x="0" y="29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270506" y="3998138"/>
              <a:ext cx="112976" cy="31762"/>
            </a:xfrm>
            <a:custGeom>
              <a:avLst/>
              <a:pathLst>
                <a:path w="112976" h="31762">
                  <a:moveTo>
                    <a:pt x="112976" y="0"/>
                  </a:moveTo>
                  <a:lnTo>
                    <a:pt x="0" y="31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271266" y="3998138"/>
              <a:ext cx="112215" cy="34352"/>
            </a:xfrm>
            <a:custGeom>
              <a:avLst/>
              <a:pathLst>
                <a:path w="112215" h="34352">
                  <a:moveTo>
                    <a:pt x="112215" y="0"/>
                  </a:moveTo>
                  <a:lnTo>
                    <a:pt x="0" y="34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272006" y="3967226"/>
              <a:ext cx="224687" cy="67862"/>
            </a:xfrm>
            <a:custGeom>
              <a:avLst/>
              <a:pathLst>
                <a:path w="224687" h="67862">
                  <a:moveTo>
                    <a:pt x="224687" y="0"/>
                  </a:moveTo>
                  <a:lnTo>
                    <a:pt x="0" y="67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273610" y="3967226"/>
              <a:ext cx="223083" cy="72962"/>
            </a:xfrm>
            <a:custGeom>
              <a:avLst/>
              <a:pathLst>
                <a:path w="223083" h="72962">
                  <a:moveTo>
                    <a:pt x="223083" y="0"/>
                  </a:moveTo>
                  <a:lnTo>
                    <a:pt x="0" y="7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274632" y="4015771"/>
              <a:ext cx="113328" cy="30480"/>
            </a:xfrm>
            <a:custGeom>
              <a:avLst/>
              <a:pathLst>
                <a:path w="113328" h="30480">
                  <a:moveTo>
                    <a:pt x="113328" y="0"/>
                  </a:moveTo>
                  <a:lnTo>
                    <a:pt x="0" y="304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1276383" y="4015771"/>
              <a:ext cx="111578" cy="36369"/>
            </a:xfrm>
            <a:custGeom>
              <a:avLst/>
              <a:pathLst>
                <a:path w="111578" h="36369">
                  <a:moveTo>
                    <a:pt x="111578" y="0"/>
                  </a:moveTo>
                  <a:lnTo>
                    <a:pt x="0" y="36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1277495" y="4020815"/>
              <a:ext cx="112112" cy="34686"/>
            </a:xfrm>
            <a:custGeom>
              <a:avLst/>
              <a:pathLst>
                <a:path w="112112" h="34686">
                  <a:moveTo>
                    <a:pt x="112112" y="0"/>
                  </a:moveTo>
                  <a:lnTo>
                    <a:pt x="0" y="34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1278592" y="4020815"/>
              <a:ext cx="111016" cy="38049"/>
            </a:xfrm>
            <a:custGeom>
              <a:avLst/>
              <a:pathLst>
                <a:path w="111016" h="38049">
                  <a:moveTo>
                    <a:pt x="111016" y="0"/>
                  </a:moveTo>
                  <a:lnTo>
                    <a:pt x="0" y="38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279789" y="4020815"/>
              <a:ext cx="109819" cy="41378"/>
            </a:xfrm>
            <a:custGeom>
              <a:avLst/>
              <a:pathLst>
                <a:path w="109819" h="41378">
                  <a:moveTo>
                    <a:pt x="109819" y="0"/>
                  </a:moveTo>
                  <a:lnTo>
                    <a:pt x="0" y="41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281086" y="4020815"/>
              <a:ext cx="108522" cy="44669"/>
            </a:xfrm>
            <a:custGeom>
              <a:avLst/>
              <a:pathLst>
                <a:path w="108522" h="44669">
                  <a:moveTo>
                    <a:pt x="108522" y="0"/>
                  </a:moveTo>
                  <a:lnTo>
                    <a:pt x="0" y="446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282619" y="4025780"/>
              <a:ext cx="108862" cy="43834"/>
            </a:xfrm>
            <a:custGeom>
              <a:avLst/>
              <a:pathLst>
                <a:path w="108862" h="43834">
                  <a:moveTo>
                    <a:pt x="108862" y="0"/>
                  </a:moveTo>
                  <a:lnTo>
                    <a:pt x="0" y="43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1284341" y="4025780"/>
              <a:ext cx="107140" cy="47889"/>
            </a:xfrm>
            <a:custGeom>
              <a:avLst/>
              <a:pathLst>
                <a:path w="107140" h="47889">
                  <a:moveTo>
                    <a:pt x="107140" y="0"/>
                  </a:moveTo>
                  <a:lnTo>
                    <a:pt x="0" y="47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286069" y="3981875"/>
              <a:ext cx="214246" cy="95854"/>
            </a:xfrm>
            <a:custGeom>
              <a:avLst/>
              <a:pathLst>
                <a:path w="214246" h="95854">
                  <a:moveTo>
                    <a:pt x="214246" y="0"/>
                  </a:moveTo>
                  <a:lnTo>
                    <a:pt x="0" y="958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281792" y="4075943"/>
              <a:ext cx="116560" cy="13638"/>
            </a:xfrm>
            <a:custGeom>
              <a:avLst/>
              <a:pathLst>
                <a:path w="116560" h="13638">
                  <a:moveTo>
                    <a:pt x="116560" y="0"/>
                  </a:moveTo>
                  <a:lnTo>
                    <a:pt x="0" y="136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288580" y="4075943"/>
              <a:ext cx="109773" cy="41499"/>
            </a:xfrm>
            <a:custGeom>
              <a:avLst/>
              <a:pathLst>
                <a:path w="109773" h="41499">
                  <a:moveTo>
                    <a:pt x="109773" y="0"/>
                  </a:moveTo>
                  <a:lnTo>
                    <a:pt x="0" y="41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292310" y="4086287"/>
              <a:ext cx="231028" cy="41420"/>
            </a:xfrm>
            <a:custGeom>
              <a:avLst/>
              <a:pathLst>
                <a:path w="231028" h="41420">
                  <a:moveTo>
                    <a:pt x="231028" y="0"/>
                  </a:moveTo>
                  <a:lnTo>
                    <a:pt x="0" y="414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294431" y="4086287"/>
              <a:ext cx="228907" cy="51875"/>
            </a:xfrm>
            <a:custGeom>
              <a:avLst/>
              <a:pathLst>
                <a:path w="228907" h="51875">
                  <a:moveTo>
                    <a:pt x="228907" y="0"/>
                  </a:moveTo>
                  <a:lnTo>
                    <a:pt x="0" y="51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297024" y="4086287"/>
              <a:ext cx="226313" cy="62223"/>
            </a:xfrm>
            <a:custGeom>
              <a:avLst/>
              <a:pathLst>
                <a:path w="226313" h="62223">
                  <a:moveTo>
                    <a:pt x="226313" y="0"/>
                  </a:moveTo>
                  <a:lnTo>
                    <a:pt x="0" y="62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300086" y="4086287"/>
              <a:ext cx="223252" cy="72443"/>
            </a:xfrm>
            <a:custGeom>
              <a:avLst/>
              <a:pathLst>
                <a:path w="223252" h="72443">
                  <a:moveTo>
                    <a:pt x="223252" y="0"/>
                  </a:moveTo>
                  <a:lnTo>
                    <a:pt x="0" y="72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301117" y="4130159"/>
              <a:ext cx="113373" cy="30312"/>
            </a:xfrm>
            <a:custGeom>
              <a:avLst/>
              <a:pathLst>
                <a:path w="113373" h="30312">
                  <a:moveTo>
                    <a:pt x="113373" y="0"/>
                  </a:moveTo>
                  <a:lnTo>
                    <a:pt x="0" y="303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301634" y="4130159"/>
              <a:ext cx="112857" cy="32181"/>
            </a:xfrm>
            <a:custGeom>
              <a:avLst/>
              <a:pathLst>
                <a:path w="112857" h="32181">
                  <a:moveTo>
                    <a:pt x="112857" y="0"/>
                  </a:moveTo>
                  <a:lnTo>
                    <a:pt x="0" y="321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302181" y="4130159"/>
              <a:ext cx="112310" cy="34042"/>
            </a:xfrm>
            <a:custGeom>
              <a:avLst/>
              <a:pathLst>
                <a:path w="112310" h="34042">
                  <a:moveTo>
                    <a:pt x="112310" y="0"/>
                  </a:moveTo>
                  <a:lnTo>
                    <a:pt x="0" y="34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302759" y="4130159"/>
              <a:ext cx="111732" cy="35893"/>
            </a:xfrm>
            <a:custGeom>
              <a:avLst/>
              <a:pathLst>
                <a:path w="111732" h="35893">
                  <a:moveTo>
                    <a:pt x="111732" y="0"/>
                  </a:moveTo>
                  <a:lnTo>
                    <a:pt x="0" y="35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03367" y="4130159"/>
              <a:ext cx="111123" cy="37734"/>
            </a:xfrm>
            <a:custGeom>
              <a:avLst/>
              <a:pathLst>
                <a:path w="111123" h="37734">
                  <a:moveTo>
                    <a:pt x="111123" y="0"/>
                  </a:moveTo>
                  <a:lnTo>
                    <a:pt x="0" y="3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04006" y="4130159"/>
              <a:ext cx="110485" cy="39566"/>
            </a:xfrm>
            <a:custGeom>
              <a:avLst/>
              <a:pathLst>
                <a:path w="110485" h="39566">
                  <a:moveTo>
                    <a:pt x="110485" y="0"/>
                  </a:moveTo>
                  <a:lnTo>
                    <a:pt x="0" y="39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04675" y="4130159"/>
              <a:ext cx="109816" cy="41386"/>
            </a:xfrm>
            <a:custGeom>
              <a:avLst/>
              <a:pathLst>
                <a:path w="109816" h="41386">
                  <a:moveTo>
                    <a:pt x="109816" y="0"/>
                  </a:moveTo>
                  <a:lnTo>
                    <a:pt x="0" y="41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05374" y="4130159"/>
              <a:ext cx="109117" cy="43195"/>
            </a:xfrm>
            <a:custGeom>
              <a:avLst/>
              <a:pathLst>
                <a:path w="109117" h="43195">
                  <a:moveTo>
                    <a:pt x="109117" y="0"/>
                  </a:moveTo>
                  <a:lnTo>
                    <a:pt x="0" y="43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306103" y="4130159"/>
              <a:ext cx="108388" cy="44992"/>
            </a:xfrm>
            <a:custGeom>
              <a:avLst/>
              <a:pathLst>
                <a:path w="108388" h="44992">
                  <a:moveTo>
                    <a:pt x="108388" y="0"/>
                  </a:moveTo>
                  <a:lnTo>
                    <a:pt x="0" y="449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306861" y="4130159"/>
              <a:ext cx="107630" cy="46777"/>
            </a:xfrm>
            <a:custGeom>
              <a:avLst/>
              <a:pathLst>
                <a:path w="107630" h="46777">
                  <a:moveTo>
                    <a:pt x="107630" y="0"/>
                  </a:moveTo>
                  <a:lnTo>
                    <a:pt x="0" y="467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307649" y="4130159"/>
              <a:ext cx="106842" cy="48550"/>
            </a:xfrm>
            <a:custGeom>
              <a:avLst/>
              <a:pathLst>
                <a:path w="106842" h="48550">
                  <a:moveTo>
                    <a:pt x="106842" y="0"/>
                  </a:moveTo>
                  <a:lnTo>
                    <a:pt x="0" y="48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308466" y="4130159"/>
              <a:ext cx="106025" cy="50309"/>
            </a:xfrm>
            <a:custGeom>
              <a:avLst/>
              <a:pathLst>
                <a:path w="106025" h="50309">
                  <a:moveTo>
                    <a:pt x="106025" y="0"/>
                  </a:moveTo>
                  <a:lnTo>
                    <a:pt x="0" y="50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1309044" y="4141958"/>
              <a:ext cx="110011" cy="40865"/>
            </a:xfrm>
            <a:custGeom>
              <a:avLst/>
              <a:pathLst>
                <a:path w="110011" h="40865">
                  <a:moveTo>
                    <a:pt x="110011" y="0"/>
                  </a:moveTo>
                  <a:lnTo>
                    <a:pt x="0" y="40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1309908" y="4141958"/>
              <a:ext cx="109147" cy="43119"/>
            </a:xfrm>
            <a:custGeom>
              <a:avLst/>
              <a:pathLst>
                <a:path w="109147" h="43119">
                  <a:moveTo>
                    <a:pt x="109147" y="0"/>
                  </a:moveTo>
                  <a:lnTo>
                    <a:pt x="0" y="4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310781" y="4100618"/>
              <a:ext cx="218107" cy="86710"/>
            </a:xfrm>
            <a:custGeom>
              <a:avLst/>
              <a:pathLst>
                <a:path w="218107" h="86710">
                  <a:moveTo>
                    <a:pt x="218107" y="0"/>
                  </a:moveTo>
                  <a:lnTo>
                    <a:pt x="0" y="867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1312415" y="4100618"/>
              <a:ext cx="216473" cy="90712"/>
            </a:xfrm>
            <a:custGeom>
              <a:avLst/>
              <a:pathLst>
                <a:path w="216473" h="90712">
                  <a:moveTo>
                    <a:pt x="216473" y="0"/>
                  </a:moveTo>
                  <a:lnTo>
                    <a:pt x="0" y="90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1314122" y="4100618"/>
              <a:ext cx="214766" cy="94684"/>
            </a:xfrm>
            <a:custGeom>
              <a:avLst/>
              <a:pathLst>
                <a:path w="214766" h="94684">
                  <a:moveTo>
                    <a:pt x="214766" y="0"/>
                  </a:moveTo>
                  <a:lnTo>
                    <a:pt x="0" y="946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1315902" y="4100618"/>
              <a:ext cx="212986" cy="98623"/>
            </a:xfrm>
            <a:custGeom>
              <a:avLst/>
              <a:pathLst>
                <a:path w="212986" h="98623">
                  <a:moveTo>
                    <a:pt x="212986" y="0"/>
                  </a:moveTo>
                  <a:lnTo>
                    <a:pt x="0" y="986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1317755" y="4100618"/>
              <a:ext cx="211134" cy="102529"/>
            </a:xfrm>
            <a:custGeom>
              <a:avLst/>
              <a:pathLst>
                <a:path w="211134" h="102529">
                  <a:moveTo>
                    <a:pt x="211134" y="0"/>
                  </a:moveTo>
                  <a:lnTo>
                    <a:pt x="0" y="102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319679" y="4100618"/>
              <a:ext cx="209209" cy="106399"/>
            </a:xfrm>
            <a:custGeom>
              <a:avLst/>
              <a:pathLst>
                <a:path w="209209" h="106399">
                  <a:moveTo>
                    <a:pt x="209209" y="0"/>
                  </a:moveTo>
                  <a:lnTo>
                    <a:pt x="0" y="106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321674" y="4100618"/>
              <a:ext cx="207214" cy="110234"/>
            </a:xfrm>
            <a:custGeom>
              <a:avLst/>
              <a:pathLst>
                <a:path w="207214" h="110234">
                  <a:moveTo>
                    <a:pt x="207214" y="0"/>
                  </a:moveTo>
                  <a:lnTo>
                    <a:pt x="0" y="110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323739" y="4100618"/>
              <a:ext cx="205149" cy="114032"/>
            </a:xfrm>
            <a:custGeom>
              <a:avLst/>
              <a:pathLst>
                <a:path w="205149" h="114032">
                  <a:moveTo>
                    <a:pt x="205149" y="0"/>
                  </a:moveTo>
                  <a:lnTo>
                    <a:pt x="0" y="11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1325874" y="4100618"/>
              <a:ext cx="203014" cy="117791"/>
            </a:xfrm>
            <a:custGeom>
              <a:avLst/>
              <a:pathLst>
                <a:path w="203014" h="117791">
                  <a:moveTo>
                    <a:pt x="203014" y="0"/>
                  </a:moveTo>
                  <a:lnTo>
                    <a:pt x="0" y="117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1328078" y="4100618"/>
              <a:ext cx="200811" cy="121509"/>
            </a:xfrm>
            <a:custGeom>
              <a:avLst/>
              <a:pathLst>
                <a:path w="200811" h="121509">
                  <a:moveTo>
                    <a:pt x="200811" y="0"/>
                  </a:moveTo>
                  <a:lnTo>
                    <a:pt x="0" y="121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1330349" y="4100618"/>
              <a:ext cx="198539" cy="125187"/>
            </a:xfrm>
            <a:custGeom>
              <a:avLst/>
              <a:pathLst>
                <a:path w="198539" h="125187">
                  <a:moveTo>
                    <a:pt x="198539" y="0"/>
                  </a:moveTo>
                  <a:lnTo>
                    <a:pt x="0" y="125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1332689" y="4100618"/>
              <a:ext cx="196200" cy="128822"/>
            </a:xfrm>
            <a:custGeom>
              <a:avLst/>
              <a:pathLst>
                <a:path w="196200" h="128822">
                  <a:moveTo>
                    <a:pt x="196200" y="0"/>
                  </a:moveTo>
                  <a:lnTo>
                    <a:pt x="0" y="128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1337970" y="4114101"/>
              <a:ext cx="198294" cy="125575"/>
            </a:xfrm>
            <a:custGeom>
              <a:avLst/>
              <a:pathLst>
                <a:path w="198294" h="125575">
                  <a:moveTo>
                    <a:pt x="198294" y="0"/>
                  </a:moveTo>
                  <a:lnTo>
                    <a:pt x="0" y="12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340097" y="4183007"/>
              <a:ext cx="101170" cy="59472"/>
            </a:xfrm>
            <a:custGeom>
              <a:avLst/>
              <a:pathLst>
                <a:path w="101170" h="59472">
                  <a:moveTo>
                    <a:pt x="101170" y="0"/>
                  </a:moveTo>
                  <a:lnTo>
                    <a:pt x="0" y="59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341906" y="4183007"/>
              <a:ext cx="99361" cy="62447"/>
            </a:xfrm>
            <a:custGeom>
              <a:avLst/>
              <a:pathLst>
                <a:path w="99361" h="62447">
                  <a:moveTo>
                    <a:pt x="99361" y="0"/>
                  </a:moveTo>
                  <a:lnTo>
                    <a:pt x="0" y="62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343802" y="4183007"/>
              <a:ext cx="97466" cy="65366"/>
            </a:xfrm>
            <a:custGeom>
              <a:avLst/>
              <a:pathLst>
                <a:path w="97466" h="65366">
                  <a:moveTo>
                    <a:pt x="97466" y="0"/>
                  </a:moveTo>
                  <a:lnTo>
                    <a:pt x="0" y="65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345784" y="4183007"/>
              <a:ext cx="95484" cy="68228"/>
            </a:xfrm>
            <a:custGeom>
              <a:avLst/>
              <a:pathLst>
                <a:path w="95484" h="68228">
                  <a:moveTo>
                    <a:pt x="95484" y="0"/>
                  </a:moveTo>
                  <a:lnTo>
                    <a:pt x="0" y="68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1347849" y="4183007"/>
              <a:ext cx="93418" cy="71030"/>
            </a:xfrm>
            <a:custGeom>
              <a:avLst/>
              <a:pathLst>
                <a:path w="93418" h="71030">
                  <a:moveTo>
                    <a:pt x="93418" y="0"/>
                  </a:moveTo>
                  <a:lnTo>
                    <a:pt x="0" y="710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1349997" y="4183007"/>
              <a:ext cx="91270" cy="73770"/>
            </a:xfrm>
            <a:custGeom>
              <a:avLst/>
              <a:pathLst>
                <a:path w="91270" h="73770">
                  <a:moveTo>
                    <a:pt x="91270" y="0"/>
                  </a:moveTo>
                  <a:lnTo>
                    <a:pt x="0" y="73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352225" y="4183007"/>
              <a:ext cx="89042" cy="76445"/>
            </a:xfrm>
            <a:custGeom>
              <a:avLst/>
              <a:pathLst>
                <a:path w="89042" h="76445">
                  <a:moveTo>
                    <a:pt x="89042" y="0"/>
                  </a:moveTo>
                  <a:lnTo>
                    <a:pt x="0" y="76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343816" y="4234788"/>
              <a:ext cx="111357" cy="37038"/>
            </a:xfrm>
            <a:custGeom>
              <a:avLst/>
              <a:pathLst>
                <a:path w="111357" h="37038">
                  <a:moveTo>
                    <a:pt x="111357" y="0"/>
                  </a:moveTo>
                  <a:lnTo>
                    <a:pt x="0" y="37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1361053" y="4234788"/>
              <a:ext cx="94120" cy="70098"/>
            </a:xfrm>
            <a:custGeom>
              <a:avLst/>
              <a:pathLst>
                <a:path w="94120" h="70098">
                  <a:moveTo>
                    <a:pt x="94120" y="0"/>
                  </a:moveTo>
                  <a:lnTo>
                    <a:pt x="0" y="70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1378354" y="4097539"/>
              <a:ext cx="402946" cy="240817"/>
            </a:xfrm>
            <a:custGeom>
              <a:avLst/>
              <a:pathLst>
                <a:path w="402946" h="240817">
                  <a:moveTo>
                    <a:pt x="402946" y="0"/>
                  </a:moveTo>
                  <a:lnTo>
                    <a:pt x="0" y="240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385720" y="4169018"/>
              <a:ext cx="302503" cy="180120"/>
            </a:xfrm>
            <a:custGeom>
              <a:avLst/>
              <a:pathLst>
                <a:path w="302503" h="180120">
                  <a:moveTo>
                    <a:pt x="302503" y="0"/>
                  </a:moveTo>
                  <a:lnTo>
                    <a:pt x="0" y="180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392574" y="4169018"/>
              <a:ext cx="295650" cy="191162"/>
            </a:xfrm>
            <a:custGeom>
              <a:avLst/>
              <a:pathLst>
                <a:path w="295650" h="191162">
                  <a:moveTo>
                    <a:pt x="295650" y="0"/>
                  </a:moveTo>
                  <a:lnTo>
                    <a:pt x="0" y="191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399831" y="4169018"/>
              <a:ext cx="288393" cy="201943"/>
            </a:xfrm>
            <a:custGeom>
              <a:avLst/>
              <a:pathLst>
                <a:path w="288393" h="201943">
                  <a:moveTo>
                    <a:pt x="288393" y="0"/>
                  </a:moveTo>
                  <a:lnTo>
                    <a:pt x="0" y="201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1407481" y="4169018"/>
              <a:ext cx="280743" cy="212450"/>
            </a:xfrm>
            <a:custGeom>
              <a:avLst/>
              <a:pathLst>
                <a:path w="280743" h="212450">
                  <a:moveTo>
                    <a:pt x="280743" y="0"/>
                  </a:moveTo>
                  <a:lnTo>
                    <a:pt x="0" y="2124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415513" y="4169018"/>
              <a:ext cx="272711" cy="222666"/>
            </a:xfrm>
            <a:custGeom>
              <a:avLst/>
              <a:pathLst>
                <a:path w="272711" h="222666">
                  <a:moveTo>
                    <a:pt x="272711" y="0"/>
                  </a:moveTo>
                  <a:lnTo>
                    <a:pt x="0" y="22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419454" y="4248170"/>
              <a:ext cx="182125" cy="148054"/>
            </a:xfrm>
            <a:custGeom>
              <a:avLst/>
              <a:pathLst>
                <a:path w="182125" h="148054">
                  <a:moveTo>
                    <a:pt x="182125" y="0"/>
                  </a:moveTo>
                  <a:lnTo>
                    <a:pt x="0" y="148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423299" y="4248170"/>
              <a:ext cx="178280" cy="152662"/>
            </a:xfrm>
            <a:custGeom>
              <a:avLst/>
              <a:pathLst>
                <a:path w="178280" h="152662">
                  <a:moveTo>
                    <a:pt x="178280" y="0"/>
                  </a:moveTo>
                  <a:lnTo>
                    <a:pt x="0" y="1526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1425601" y="4327276"/>
              <a:ext cx="89290" cy="76155"/>
            </a:xfrm>
            <a:custGeom>
              <a:avLst/>
              <a:pathLst>
                <a:path w="89290" h="76155">
                  <a:moveTo>
                    <a:pt x="89290" y="0"/>
                  </a:moveTo>
                  <a:lnTo>
                    <a:pt x="0" y="76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427889" y="4327276"/>
              <a:ext cx="87002" cy="78759"/>
            </a:xfrm>
            <a:custGeom>
              <a:avLst/>
              <a:pathLst>
                <a:path w="87002" h="78759">
                  <a:moveTo>
                    <a:pt x="87002" y="0"/>
                  </a:moveTo>
                  <a:lnTo>
                    <a:pt x="0" y="787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1430254" y="4327276"/>
              <a:ext cx="84637" cy="81295"/>
            </a:xfrm>
            <a:custGeom>
              <a:avLst/>
              <a:pathLst>
                <a:path w="84637" h="81295">
                  <a:moveTo>
                    <a:pt x="84637" y="0"/>
                  </a:moveTo>
                  <a:lnTo>
                    <a:pt x="0" y="81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1432630" y="4248170"/>
              <a:ext cx="168949" cy="162929"/>
            </a:xfrm>
            <a:custGeom>
              <a:avLst/>
              <a:pathLst>
                <a:path w="168949" h="162929">
                  <a:moveTo>
                    <a:pt x="168949" y="0"/>
                  </a:moveTo>
                  <a:lnTo>
                    <a:pt x="0" y="162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1436851" y="4248170"/>
              <a:ext cx="164728" cy="167195"/>
            </a:xfrm>
            <a:custGeom>
              <a:avLst/>
              <a:pathLst>
                <a:path w="164728" h="167195">
                  <a:moveTo>
                    <a:pt x="164728" y="0"/>
                  </a:moveTo>
                  <a:lnTo>
                    <a:pt x="0" y="167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405032" y="4032558"/>
              <a:ext cx="836848" cy="425582"/>
            </a:xfrm>
            <a:custGeom>
              <a:avLst/>
              <a:pathLst>
                <a:path w="836848" h="425582">
                  <a:moveTo>
                    <a:pt x="836848" y="0"/>
                  </a:moveTo>
                  <a:lnTo>
                    <a:pt x="0" y="425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432987" y="4412243"/>
              <a:ext cx="216707" cy="90153"/>
            </a:xfrm>
            <a:custGeom>
              <a:avLst/>
              <a:pathLst>
                <a:path w="216707" h="90153">
                  <a:moveTo>
                    <a:pt x="216707" y="0"/>
                  </a:moveTo>
                  <a:lnTo>
                    <a:pt x="0" y="90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1442415" y="4479569"/>
              <a:ext cx="111155" cy="37641"/>
            </a:xfrm>
            <a:custGeom>
              <a:avLst/>
              <a:pathLst>
                <a:path w="111155" h="37641">
                  <a:moveTo>
                    <a:pt x="111155" y="0"/>
                  </a:moveTo>
                  <a:lnTo>
                    <a:pt x="0" y="37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1448725" y="4479569"/>
              <a:ext cx="104846" cy="52722"/>
            </a:xfrm>
            <a:custGeom>
              <a:avLst/>
              <a:pathLst>
                <a:path w="104846" h="52722">
                  <a:moveTo>
                    <a:pt x="104846" y="0"/>
                  </a:moveTo>
                  <a:lnTo>
                    <a:pt x="0" y="52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1457069" y="4479569"/>
              <a:ext cx="96502" cy="66781"/>
            </a:xfrm>
            <a:custGeom>
              <a:avLst/>
              <a:pathLst>
                <a:path w="96502" h="66781">
                  <a:moveTo>
                    <a:pt x="96502" y="0"/>
                  </a:moveTo>
                  <a:lnTo>
                    <a:pt x="0" y="66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467286" y="4479569"/>
              <a:ext cx="86285" cy="79544"/>
            </a:xfrm>
            <a:custGeom>
              <a:avLst/>
              <a:pathLst>
                <a:path w="86285" h="79544">
                  <a:moveTo>
                    <a:pt x="86285" y="0"/>
                  </a:moveTo>
                  <a:lnTo>
                    <a:pt x="0" y="79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1475741" y="4372969"/>
              <a:ext cx="288664" cy="201555"/>
            </a:xfrm>
            <a:custGeom>
              <a:avLst/>
              <a:pathLst>
                <a:path w="288664" h="201555">
                  <a:moveTo>
                    <a:pt x="288664" y="0"/>
                  </a:moveTo>
                  <a:lnTo>
                    <a:pt x="0" y="201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1479770" y="4518881"/>
              <a:ext cx="101046" cy="59683"/>
            </a:xfrm>
            <a:custGeom>
              <a:avLst/>
              <a:pathLst>
                <a:path w="101046" h="59683">
                  <a:moveTo>
                    <a:pt x="101046" y="0"/>
                  </a:moveTo>
                  <a:lnTo>
                    <a:pt x="0" y="59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482653" y="4518881"/>
              <a:ext cx="98162" cy="64316"/>
            </a:xfrm>
            <a:custGeom>
              <a:avLst/>
              <a:pathLst>
                <a:path w="98162" h="64316">
                  <a:moveTo>
                    <a:pt x="98162" y="0"/>
                  </a:moveTo>
                  <a:lnTo>
                    <a:pt x="0" y="6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485750" y="4518881"/>
              <a:ext cx="95066" cy="68809"/>
            </a:xfrm>
            <a:custGeom>
              <a:avLst/>
              <a:pathLst>
                <a:path w="95066" h="68809">
                  <a:moveTo>
                    <a:pt x="95066" y="0"/>
                  </a:moveTo>
                  <a:lnTo>
                    <a:pt x="0" y="68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489051" y="4518881"/>
              <a:ext cx="91764" cy="73154"/>
            </a:xfrm>
            <a:custGeom>
              <a:avLst/>
              <a:pathLst>
                <a:path w="91764" h="73154">
                  <a:moveTo>
                    <a:pt x="91764" y="0"/>
                  </a:moveTo>
                  <a:lnTo>
                    <a:pt x="0" y="73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492551" y="4518881"/>
              <a:ext cx="88264" cy="77341"/>
            </a:xfrm>
            <a:custGeom>
              <a:avLst/>
              <a:pathLst>
                <a:path w="88264" h="77341">
                  <a:moveTo>
                    <a:pt x="88264" y="0"/>
                  </a:moveTo>
                  <a:lnTo>
                    <a:pt x="0" y="77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495851" y="4449722"/>
              <a:ext cx="179777" cy="150896"/>
            </a:xfrm>
            <a:custGeom>
              <a:avLst/>
              <a:pathLst>
                <a:path w="179777" h="150896">
                  <a:moveTo>
                    <a:pt x="179777" y="0"/>
                  </a:moveTo>
                  <a:lnTo>
                    <a:pt x="0" y="15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505562" y="4449722"/>
              <a:ext cx="170067" cy="161761"/>
            </a:xfrm>
            <a:custGeom>
              <a:avLst/>
              <a:pathLst>
                <a:path w="170067" h="161761">
                  <a:moveTo>
                    <a:pt x="170067" y="0"/>
                  </a:moveTo>
                  <a:lnTo>
                    <a:pt x="0" y="1617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1519685" y="4505870"/>
              <a:ext cx="206369" cy="111809"/>
            </a:xfrm>
            <a:custGeom>
              <a:avLst/>
              <a:pathLst>
                <a:path w="206369" h="111809">
                  <a:moveTo>
                    <a:pt x="206369" y="0"/>
                  </a:moveTo>
                  <a:lnTo>
                    <a:pt x="0" y="11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525169" y="4569017"/>
              <a:ext cx="101966" cy="58096"/>
            </a:xfrm>
            <a:custGeom>
              <a:avLst/>
              <a:pathLst>
                <a:path w="101966" h="58096">
                  <a:moveTo>
                    <a:pt x="101966" y="0"/>
                  </a:moveTo>
                  <a:lnTo>
                    <a:pt x="0" y="58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530980" y="4569017"/>
              <a:ext cx="96155" cy="67279"/>
            </a:xfrm>
            <a:custGeom>
              <a:avLst/>
              <a:pathLst>
                <a:path w="96155" h="67279">
                  <a:moveTo>
                    <a:pt x="96155" y="0"/>
                  </a:moveTo>
                  <a:lnTo>
                    <a:pt x="0" y="672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1533930" y="4576497"/>
              <a:ext cx="98399" cy="63952"/>
            </a:xfrm>
            <a:custGeom>
              <a:avLst/>
              <a:pathLst>
                <a:path w="98399" h="63952">
                  <a:moveTo>
                    <a:pt x="98399" y="0"/>
                  </a:moveTo>
                  <a:lnTo>
                    <a:pt x="0" y="639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1536788" y="4576497"/>
              <a:ext cx="95541" cy="68148"/>
            </a:xfrm>
            <a:custGeom>
              <a:avLst/>
              <a:pathLst>
                <a:path w="95541" h="68148">
                  <a:moveTo>
                    <a:pt x="95541" y="0"/>
                  </a:moveTo>
                  <a:lnTo>
                    <a:pt x="0" y="681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1539825" y="4576497"/>
              <a:ext cx="92504" cy="72216"/>
            </a:xfrm>
            <a:custGeom>
              <a:avLst/>
              <a:pathLst>
                <a:path w="92504" h="72216">
                  <a:moveTo>
                    <a:pt x="92504" y="0"/>
                  </a:moveTo>
                  <a:lnTo>
                    <a:pt x="0" y="72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1543035" y="4576497"/>
              <a:ext cx="89294" cy="76150"/>
            </a:xfrm>
            <a:custGeom>
              <a:avLst/>
              <a:pathLst>
                <a:path w="89294" h="76150">
                  <a:moveTo>
                    <a:pt x="89294" y="0"/>
                  </a:moveTo>
                  <a:lnTo>
                    <a:pt x="0" y="76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1546412" y="4576497"/>
              <a:ext cx="85917" cy="79941"/>
            </a:xfrm>
            <a:custGeom>
              <a:avLst/>
              <a:pathLst>
                <a:path w="85917" h="79941">
                  <a:moveTo>
                    <a:pt x="85917" y="0"/>
                  </a:moveTo>
                  <a:lnTo>
                    <a:pt x="0" y="79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1549505" y="4505870"/>
              <a:ext cx="176549" cy="154661"/>
            </a:xfrm>
            <a:custGeom>
              <a:avLst/>
              <a:pathLst>
                <a:path w="176549" h="154661">
                  <a:moveTo>
                    <a:pt x="176549" y="0"/>
                  </a:moveTo>
                  <a:lnTo>
                    <a:pt x="0" y="154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1558753" y="4375238"/>
              <a:ext cx="362302" cy="298490"/>
            </a:xfrm>
            <a:custGeom>
              <a:avLst/>
              <a:pathLst>
                <a:path w="362302" h="298490">
                  <a:moveTo>
                    <a:pt x="362302" y="0"/>
                  </a:moveTo>
                  <a:lnTo>
                    <a:pt x="0" y="298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1570727" y="4616326"/>
              <a:ext cx="93904" cy="70387"/>
            </a:xfrm>
            <a:custGeom>
              <a:avLst/>
              <a:pathLst>
                <a:path w="93904" h="70387">
                  <a:moveTo>
                    <a:pt x="93904" y="0"/>
                  </a:moveTo>
                  <a:lnTo>
                    <a:pt x="0" y="70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1582001" y="4616326"/>
              <a:ext cx="82629" cy="83335"/>
            </a:xfrm>
            <a:custGeom>
              <a:avLst/>
              <a:pathLst>
                <a:path w="82629" h="83335">
                  <a:moveTo>
                    <a:pt x="82629" y="0"/>
                  </a:moveTo>
                  <a:lnTo>
                    <a:pt x="0" y="83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1592189" y="4625773"/>
              <a:ext cx="81713" cy="84233"/>
            </a:xfrm>
            <a:custGeom>
              <a:avLst/>
              <a:pathLst>
                <a:path w="81713" h="84233">
                  <a:moveTo>
                    <a:pt x="81713" y="0"/>
                  </a:moveTo>
                  <a:lnTo>
                    <a:pt x="0" y="842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1603180" y="4625773"/>
              <a:ext cx="70722" cy="93652"/>
            </a:xfrm>
            <a:custGeom>
              <a:avLst/>
              <a:pathLst>
                <a:path w="70722" h="93652">
                  <a:moveTo>
                    <a:pt x="70722" y="0"/>
                  </a:moveTo>
                  <a:lnTo>
                    <a:pt x="0" y="93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1613719" y="4375238"/>
              <a:ext cx="307335" cy="354829"/>
            </a:xfrm>
            <a:custGeom>
              <a:avLst/>
              <a:pathLst>
                <a:path w="307335" h="354829">
                  <a:moveTo>
                    <a:pt x="307335" y="0"/>
                  </a:moveTo>
                  <a:lnTo>
                    <a:pt x="0" y="354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1626173" y="4475828"/>
              <a:ext cx="234431" cy="262666"/>
            </a:xfrm>
            <a:custGeom>
              <a:avLst/>
              <a:pathLst>
                <a:path w="234431" h="262666">
                  <a:moveTo>
                    <a:pt x="234431" y="0"/>
                  </a:moveTo>
                  <a:lnTo>
                    <a:pt x="0" y="26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1637427" y="4475828"/>
              <a:ext cx="223178" cy="272292"/>
            </a:xfrm>
            <a:custGeom>
              <a:avLst/>
              <a:pathLst>
                <a:path w="223178" h="272292">
                  <a:moveTo>
                    <a:pt x="223178" y="0"/>
                  </a:moveTo>
                  <a:lnTo>
                    <a:pt x="0" y="272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1645466" y="4663827"/>
              <a:ext cx="74617" cy="90579"/>
            </a:xfrm>
            <a:custGeom>
              <a:avLst/>
              <a:pathLst>
                <a:path w="74617" h="90579">
                  <a:moveTo>
                    <a:pt x="74617" y="0"/>
                  </a:moveTo>
                  <a:lnTo>
                    <a:pt x="0" y="90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1653573" y="4663827"/>
              <a:ext cx="66511" cy="96688"/>
            </a:xfrm>
            <a:custGeom>
              <a:avLst/>
              <a:pathLst>
                <a:path w="66511" h="96688">
                  <a:moveTo>
                    <a:pt x="66511" y="0"/>
                  </a:moveTo>
                  <a:lnTo>
                    <a:pt x="0" y="9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1657541" y="4670446"/>
              <a:ext cx="71863" cy="92779"/>
            </a:xfrm>
            <a:custGeom>
              <a:avLst/>
              <a:pathLst>
                <a:path w="71863" h="92779">
                  <a:moveTo>
                    <a:pt x="71863" y="0"/>
                  </a:moveTo>
                  <a:lnTo>
                    <a:pt x="0" y="92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1661380" y="4670446"/>
              <a:ext cx="68024" cy="95630"/>
            </a:xfrm>
            <a:custGeom>
              <a:avLst/>
              <a:pathLst>
                <a:path w="68024" h="95630">
                  <a:moveTo>
                    <a:pt x="68024" y="0"/>
                  </a:moveTo>
                  <a:lnTo>
                    <a:pt x="0" y="95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1665333" y="4670446"/>
              <a:ext cx="64071" cy="98322"/>
            </a:xfrm>
            <a:custGeom>
              <a:avLst/>
              <a:pathLst>
                <a:path w="64071" h="98322">
                  <a:moveTo>
                    <a:pt x="64071" y="0"/>
                  </a:moveTo>
                  <a:lnTo>
                    <a:pt x="0" y="98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669392" y="4670446"/>
              <a:ext cx="60012" cy="100851"/>
            </a:xfrm>
            <a:custGeom>
              <a:avLst/>
              <a:pathLst>
                <a:path w="60012" h="100851">
                  <a:moveTo>
                    <a:pt x="60012" y="0"/>
                  </a:moveTo>
                  <a:lnTo>
                    <a:pt x="0" y="100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673550" y="4670446"/>
              <a:ext cx="55854" cy="103212"/>
            </a:xfrm>
            <a:custGeom>
              <a:avLst/>
              <a:pathLst>
                <a:path w="55854" h="103212">
                  <a:moveTo>
                    <a:pt x="55854" y="0"/>
                  </a:moveTo>
                  <a:lnTo>
                    <a:pt x="0" y="103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676035" y="4579304"/>
              <a:ext cx="129205" cy="195947"/>
            </a:xfrm>
            <a:custGeom>
              <a:avLst/>
              <a:pathLst>
                <a:path w="129205" h="195947">
                  <a:moveTo>
                    <a:pt x="129205" y="0"/>
                  </a:moveTo>
                  <a:lnTo>
                    <a:pt x="0" y="195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78509" y="4579304"/>
              <a:ext cx="126732" cy="197556"/>
            </a:xfrm>
            <a:custGeom>
              <a:avLst/>
              <a:pathLst>
                <a:path w="126732" h="197556">
                  <a:moveTo>
                    <a:pt x="126732" y="0"/>
                  </a:moveTo>
                  <a:lnTo>
                    <a:pt x="0" y="197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681002" y="4579304"/>
              <a:ext cx="124238" cy="199134"/>
            </a:xfrm>
            <a:custGeom>
              <a:avLst/>
              <a:pathLst>
                <a:path w="124238" h="199134">
                  <a:moveTo>
                    <a:pt x="124238" y="0"/>
                  </a:moveTo>
                  <a:lnTo>
                    <a:pt x="0" y="1991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1683516" y="4579304"/>
              <a:ext cx="121725" cy="200680"/>
            </a:xfrm>
            <a:custGeom>
              <a:avLst/>
              <a:pathLst>
                <a:path w="121725" h="200680">
                  <a:moveTo>
                    <a:pt x="121725" y="0"/>
                  </a:moveTo>
                  <a:lnTo>
                    <a:pt x="0" y="20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1686048" y="4579304"/>
              <a:ext cx="119192" cy="202195"/>
            </a:xfrm>
            <a:custGeom>
              <a:avLst/>
              <a:pathLst>
                <a:path w="119192" h="202195">
                  <a:moveTo>
                    <a:pt x="119192" y="0"/>
                  </a:moveTo>
                  <a:lnTo>
                    <a:pt x="0" y="202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1688600" y="4579304"/>
              <a:ext cx="116641" cy="203677"/>
            </a:xfrm>
            <a:custGeom>
              <a:avLst/>
              <a:pathLst>
                <a:path w="116641" h="203677">
                  <a:moveTo>
                    <a:pt x="116641" y="0"/>
                  </a:moveTo>
                  <a:lnTo>
                    <a:pt x="0" y="203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1691169" y="4579304"/>
              <a:ext cx="114071" cy="205127"/>
            </a:xfrm>
            <a:custGeom>
              <a:avLst/>
              <a:pathLst>
                <a:path w="114071" h="205127">
                  <a:moveTo>
                    <a:pt x="114071" y="0"/>
                  </a:moveTo>
                  <a:lnTo>
                    <a:pt x="0" y="205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1693757" y="4579304"/>
              <a:ext cx="111483" cy="206545"/>
            </a:xfrm>
            <a:custGeom>
              <a:avLst/>
              <a:pathLst>
                <a:path w="111483" h="206545">
                  <a:moveTo>
                    <a:pt x="111483" y="0"/>
                  </a:moveTo>
                  <a:lnTo>
                    <a:pt x="0" y="206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1696363" y="4579304"/>
              <a:ext cx="108878" cy="207930"/>
            </a:xfrm>
            <a:custGeom>
              <a:avLst/>
              <a:pathLst>
                <a:path w="108878" h="207930">
                  <a:moveTo>
                    <a:pt x="108878" y="0"/>
                  </a:moveTo>
                  <a:lnTo>
                    <a:pt x="0" y="207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1698985" y="4579304"/>
              <a:ext cx="106255" cy="209283"/>
            </a:xfrm>
            <a:custGeom>
              <a:avLst/>
              <a:pathLst>
                <a:path w="106255" h="209283">
                  <a:moveTo>
                    <a:pt x="106255" y="0"/>
                  </a:moveTo>
                  <a:lnTo>
                    <a:pt x="0" y="209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701625" y="4579304"/>
              <a:ext cx="103616" cy="210602"/>
            </a:xfrm>
            <a:custGeom>
              <a:avLst/>
              <a:pathLst>
                <a:path w="103616" h="210602">
                  <a:moveTo>
                    <a:pt x="103616" y="0"/>
                  </a:moveTo>
                  <a:lnTo>
                    <a:pt x="0" y="210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704281" y="4579304"/>
              <a:ext cx="100960" cy="211888"/>
            </a:xfrm>
            <a:custGeom>
              <a:avLst/>
              <a:pathLst>
                <a:path w="100960" h="211888">
                  <a:moveTo>
                    <a:pt x="100960" y="0"/>
                  </a:moveTo>
                  <a:lnTo>
                    <a:pt x="0" y="211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706952" y="4579304"/>
              <a:ext cx="98288" cy="213141"/>
            </a:xfrm>
            <a:custGeom>
              <a:avLst/>
              <a:pathLst>
                <a:path w="98288" h="213141">
                  <a:moveTo>
                    <a:pt x="98288" y="0"/>
                  </a:moveTo>
                  <a:lnTo>
                    <a:pt x="0" y="213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709640" y="4579304"/>
              <a:ext cx="95601" cy="214359"/>
            </a:xfrm>
            <a:custGeom>
              <a:avLst/>
              <a:pathLst>
                <a:path w="95601" h="214359">
                  <a:moveTo>
                    <a:pt x="95601" y="0"/>
                  </a:moveTo>
                  <a:lnTo>
                    <a:pt x="0" y="214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711242" y="4687443"/>
              <a:ext cx="48410" cy="106905"/>
            </a:xfrm>
            <a:custGeom>
              <a:avLst/>
              <a:pathLst>
                <a:path w="48410" h="106905">
                  <a:moveTo>
                    <a:pt x="48410" y="0"/>
                  </a:moveTo>
                  <a:lnTo>
                    <a:pt x="0" y="106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712834" y="4687443"/>
              <a:ext cx="46818" cy="107612"/>
            </a:xfrm>
            <a:custGeom>
              <a:avLst/>
              <a:pathLst>
                <a:path w="46818" h="107612">
                  <a:moveTo>
                    <a:pt x="46818" y="0"/>
                  </a:moveTo>
                  <a:lnTo>
                    <a:pt x="0" y="1076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1714436" y="4687443"/>
              <a:ext cx="45216" cy="108295"/>
            </a:xfrm>
            <a:custGeom>
              <a:avLst/>
              <a:pathLst>
                <a:path w="45216" h="108295">
                  <a:moveTo>
                    <a:pt x="45216" y="0"/>
                  </a:moveTo>
                  <a:lnTo>
                    <a:pt x="0" y="108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1716047" y="4687443"/>
              <a:ext cx="43604" cy="108954"/>
            </a:xfrm>
            <a:custGeom>
              <a:avLst/>
              <a:pathLst>
                <a:path w="43604" h="108954">
                  <a:moveTo>
                    <a:pt x="43604" y="0"/>
                  </a:moveTo>
                  <a:lnTo>
                    <a:pt x="0" y="108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1717658" y="4579304"/>
              <a:ext cx="87583" cy="217758"/>
            </a:xfrm>
            <a:custGeom>
              <a:avLst/>
              <a:pathLst>
                <a:path w="87583" h="217758">
                  <a:moveTo>
                    <a:pt x="87583" y="0"/>
                  </a:moveTo>
                  <a:lnTo>
                    <a:pt x="0" y="217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1720402" y="4579304"/>
              <a:ext cx="84838" cy="218842"/>
            </a:xfrm>
            <a:custGeom>
              <a:avLst/>
              <a:pathLst>
                <a:path w="84838" h="218842">
                  <a:moveTo>
                    <a:pt x="84838" y="0"/>
                  </a:moveTo>
                  <a:lnTo>
                    <a:pt x="0" y="218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1723160" y="4579304"/>
              <a:ext cx="82080" cy="219891"/>
            </a:xfrm>
            <a:custGeom>
              <a:avLst/>
              <a:pathLst>
                <a:path w="82080" h="219891">
                  <a:moveTo>
                    <a:pt x="82080" y="0"/>
                  </a:moveTo>
                  <a:lnTo>
                    <a:pt x="0" y="219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725647" y="4475828"/>
              <a:ext cx="134958" cy="325174"/>
            </a:xfrm>
            <a:custGeom>
              <a:avLst/>
              <a:pathLst>
                <a:path w="134958" h="325174">
                  <a:moveTo>
                    <a:pt x="134958" y="0"/>
                  </a:moveTo>
                  <a:lnTo>
                    <a:pt x="0" y="3251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1739441" y="4475828"/>
              <a:ext cx="121164" cy="330561"/>
            </a:xfrm>
            <a:custGeom>
              <a:avLst/>
              <a:pathLst>
                <a:path w="121164" h="330561">
                  <a:moveTo>
                    <a:pt x="121164" y="0"/>
                  </a:moveTo>
                  <a:lnTo>
                    <a:pt x="0" y="330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748604" y="4439292"/>
              <a:ext cx="261543" cy="389812"/>
            </a:xfrm>
            <a:custGeom>
              <a:avLst/>
              <a:pathLst>
                <a:path w="261543" h="389812">
                  <a:moveTo>
                    <a:pt x="261543" y="0"/>
                  </a:moveTo>
                  <a:lnTo>
                    <a:pt x="0" y="389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761894" y="4540808"/>
              <a:ext cx="189373" cy="296798"/>
            </a:xfrm>
            <a:custGeom>
              <a:avLst/>
              <a:pathLst>
                <a:path w="189373" h="296798">
                  <a:moveTo>
                    <a:pt x="189373" y="0"/>
                  </a:moveTo>
                  <a:lnTo>
                    <a:pt x="0" y="296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767886" y="4643390"/>
              <a:ext cx="126378" cy="197783"/>
            </a:xfrm>
            <a:custGeom>
              <a:avLst/>
              <a:pathLst>
                <a:path w="126378" h="197783">
                  <a:moveTo>
                    <a:pt x="126378" y="0"/>
                  </a:moveTo>
                  <a:lnTo>
                    <a:pt x="0" y="197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772099" y="4744352"/>
              <a:ext cx="62338" cy="99429"/>
            </a:xfrm>
            <a:custGeom>
              <a:avLst/>
              <a:pathLst>
                <a:path w="62338" h="99429">
                  <a:moveTo>
                    <a:pt x="62338" y="0"/>
                  </a:moveTo>
                  <a:lnTo>
                    <a:pt x="0" y="99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776347" y="4744352"/>
              <a:ext cx="58090" cy="101970"/>
            </a:xfrm>
            <a:custGeom>
              <a:avLst/>
              <a:pathLst>
                <a:path w="58090" h="101970">
                  <a:moveTo>
                    <a:pt x="58090" y="0"/>
                  </a:moveTo>
                  <a:lnTo>
                    <a:pt x="0" y="10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1780651" y="4643390"/>
              <a:ext cx="113613" cy="205382"/>
            </a:xfrm>
            <a:custGeom>
              <a:avLst/>
              <a:pathLst>
                <a:path w="113613" h="205382">
                  <a:moveTo>
                    <a:pt x="113613" y="0"/>
                  </a:moveTo>
                  <a:lnTo>
                    <a:pt x="0" y="2053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1786792" y="4643390"/>
              <a:ext cx="107473" cy="208660"/>
            </a:xfrm>
            <a:custGeom>
              <a:avLst/>
              <a:pathLst>
                <a:path w="107473" h="208660">
                  <a:moveTo>
                    <a:pt x="107473" y="0"/>
                  </a:moveTo>
                  <a:lnTo>
                    <a:pt x="0" y="208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1793027" y="4643390"/>
              <a:ext cx="101238" cy="211755"/>
            </a:xfrm>
            <a:custGeom>
              <a:avLst/>
              <a:pathLst>
                <a:path w="101238" h="211755">
                  <a:moveTo>
                    <a:pt x="101238" y="0"/>
                  </a:moveTo>
                  <a:lnTo>
                    <a:pt x="0" y="2117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1798743" y="4141173"/>
              <a:ext cx="398694" cy="718256"/>
            </a:xfrm>
            <a:custGeom>
              <a:avLst/>
              <a:pathLst>
                <a:path w="398694" h="718256">
                  <a:moveTo>
                    <a:pt x="398694" y="0"/>
                  </a:moveTo>
                  <a:lnTo>
                    <a:pt x="0" y="7182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1811889" y="4666375"/>
              <a:ext cx="123972" cy="199300"/>
            </a:xfrm>
            <a:custGeom>
              <a:avLst/>
              <a:pathLst>
                <a:path w="123972" h="199300">
                  <a:moveTo>
                    <a:pt x="123972" y="0"/>
                  </a:moveTo>
                  <a:lnTo>
                    <a:pt x="0" y="199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1824292" y="4666375"/>
              <a:ext cx="111568" cy="206499"/>
            </a:xfrm>
            <a:custGeom>
              <a:avLst/>
              <a:pathLst>
                <a:path w="111568" h="206499">
                  <a:moveTo>
                    <a:pt x="111568" y="0"/>
                  </a:moveTo>
                  <a:lnTo>
                    <a:pt x="0" y="206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1831143" y="4773133"/>
              <a:ext cx="55981" cy="103143"/>
            </a:xfrm>
            <a:custGeom>
              <a:avLst/>
              <a:pathLst>
                <a:path w="55981" h="103143">
                  <a:moveTo>
                    <a:pt x="55981" y="0"/>
                  </a:moveTo>
                  <a:lnTo>
                    <a:pt x="0" y="103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1837948" y="4773133"/>
              <a:ext cx="49175" cy="106556"/>
            </a:xfrm>
            <a:custGeom>
              <a:avLst/>
              <a:pathLst>
                <a:path w="49175" h="106556">
                  <a:moveTo>
                    <a:pt x="49175" y="0"/>
                  </a:moveTo>
                  <a:lnTo>
                    <a:pt x="0" y="106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1844961" y="4773133"/>
              <a:ext cx="42163" cy="109520"/>
            </a:xfrm>
            <a:custGeom>
              <a:avLst/>
              <a:pathLst>
                <a:path w="42163" h="109520">
                  <a:moveTo>
                    <a:pt x="42163" y="0"/>
                  </a:moveTo>
                  <a:lnTo>
                    <a:pt x="0" y="109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1851840" y="4562637"/>
              <a:ext cx="138891" cy="323513"/>
            </a:xfrm>
            <a:custGeom>
              <a:avLst/>
              <a:pathLst>
                <a:path w="138891" h="323513">
                  <a:moveTo>
                    <a:pt x="138891" y="0"/>
                  </a:moveTo>
                  <a:lnTo>
                    <a:pt x="0" y="323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1870853" y="4789390"/>
              <a:ext cx="51588" cy="105409"/>
            </a:xfrm>
            <a:custGeom>
              <a:avLst/>
              <a:pathLst>
                <a:path w="51588" h="105409">
                  <a:moveTo>
                    <a:pt x="51588" y="0"/>
                  </a:moveTo>
                  <a:lnTo>
                    <a:pt x="0" y="105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1890017" y="4789390"/>
              <a:ext cx="32424" cy="112787"/>
            </a:xfrm>
            <a:custGeom>
              <a:avLst/>
              <a:pathLst>
                <a:path w="32424" h="112787">
                  <a:moveTo>
                    <a:pt x="32424" y="0"/>
                  </a:moveTo>
                  <a:lnTo>
                    <a:pt x="0" y="112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1908432" y="4691711"/>
              <a:ext cx="85980" cy="218396"/>
            </a:xfrm>
            <a:custGeom>
              <a:avLst/>
              <a:pathLst>
                <a:path w="85980" h="218396">
                  <a:moveTo>
                    <a:pt x="85980" y="0"/>
                  </a:moveTo>
                  <a:lnTo>
                    <a:pt x="0" y="218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1918594" y="4804376"/>
              <a:ext cx="42971" cy="109205"/>
            </a:xfrm>
            <a:custGeom>
              <a:avLst/>
              <a:pathLst>
                <a:path w="42971" h="109205">
                  <a:moveTo>
                    <a:pt x="42971" y="0"/>
                  </a:moveTo>
                  <a:lnTo>
                    <a:pt x="0" y="109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1928673" y="4804376"/>
              <a:ext cx="32892" cy="112652"/>
            </a:xfrm>
            <a:custGeom>
              <a:avLst/>
              <a:pathLst>
                <a:path w="32892" h="112652">
                  <a:moveTo>
                    <a:pt x="32892" y="0"/>
                  </a:moveTo>
                  <a:lnTo>
                    <a:pt x="0" y="112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1939023" y="4804376"/>
              <a:ext cx="22542" cy="115170"/>
            </a:xfrm>
            <a:custGeom>
              <a:avLst/>
              <a:pathLst>
                <a:path w="22542" h="115170">
                  <a:moveTo>
                    <a:pt x="22542" y="0"/>
                  </a:moveTo>
                  <a:lnTo>
                    <a:pt x="0" y="115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1949249" y="4478994"/>
              <a:ext cx="149049" cy="445133"/>
            </a:xfrm>
            <a:custGeom>
              <a:avLst/>
              <a:pathLst>
                <a:path w="149049" h="445133">
                  <a:moveTo>
                    <a:pt x="149049" y="0"/>
                  </a:moveTo>
                  <a:lnTo>
                    <a:pt x="0" y="4451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1962917" y="4592675"/>
              <a:ext cx="106239" cy="335656"/>
            </a:xfrm>
            <a:custGeom>
              <a:avLst/>
              <a:pathLst>
                <a:path w="106239" h="335656">
                  <a:moveTo>
                    <a:pt x="106239" y="0"/>
                  </a:moveTo>
                  <a:lnTo>
                    <a:pt x="0" y="3356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1970329" y="4818946"/>
              <a:ext cx="36499" cy="111535"/>
            </a:xfrm>
            <a:custGeom>
              <a:avLst/>
              <a:pathLst>
                <a:path w="36499" h="111535">
                  <a:moveTo>
                    <a:pt x="36499" y="0"/>
                  </a:moveTo>
                  <a:lnTo>
                    <a:pt x="0" y="1115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1977707" y="4818946"/>
              <a:ext cx="29122" cy="113685"/>
            </a:xfrm>
            <a:custGeom>
              <a:avLst/>
              <a:pathLst>
                <a:path w="29122" h="113685">
                  <a:moveTo>
                    <a:pt x="29122" y="0"/>
                  </a:moveTo>
                  <a:lnTo>
                    <a:pt x="0" y="113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1983715" y="4820455"/>
              <a:ext cx="28928" cy="113734"/>
            </a:xfrm>
            <a:custGeom>
              <a:avLst/>
              <a:pathLst>
                <a:path w="28928" h="113734">
                  <a:moveTo>
                    <a:pt x="28928" y="0"/>
                  </a:moveTo>
                  <a:lnTo>
                    <a:pt x="0" y="113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1989764" y="4820455"/>
              <a:ext cx="22879" cy="115104"/>
            </a:xfrm>
            <a:custGeom>
              <a:avLst/>
              <a:pathLst>
                <a:path w="22879" h="115104">
                  <a:moveTo>
                    <a:pt x="22879" y="0"/>
                  </a:moveTo>
                  <a:lnTo>
                    <a:pt x="0" y="115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1995325" y="4822463"/>
              <a:ext cx="26031" cy="114432"/>
            </a:xfrm>
            <a:custGeom>
              <a:avLst/>
              <a:pathLst>
                <a:path w="26031" h="114432">
                  <a:moveTo>
                    <a:pt x="26031" y="0"/>
                  </a:moveTo>
                  <a:lnTo>
                    <a:pt x="0" y="114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000929" y="4822463"/>
              <a:ext cx="20427" cy="115564"/>
            </a:xfrm>
            <a:custGeom>
              <a:avLst/>
              <a:pathLst>
                <a:path w="20427" h="115564">
                  <a:moveTo>
                    <a:pt x="20427" y="0"/>
                  </a:moveTo>
                  <a:lnTo>
                    <a:pt x="0" y="115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006361" y="4823486"/>
              <a:ext cx="20368" cy="115574"/>
            </a:xfrm>
            <a:custGeom>
              <a:avLst/>
              <a:pathLst>
                <a:path w="20368" h="115574">
                  <a:moveTo>
                    <a:pt x="20368" y="0"/>
                  </a:moveTo>
                  <a:lnTo>
                    <a:pt x="0" y="1155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011825" y="4823486"/>
              <a:ext cx="14904" cy="116405"/>
            </a:xfrm>
            <a:custGeom>
              <a:avLst/>
              <a:pathLst>
                <a:path w="14904" h="116405">
                  <a:moveTo>
                    <a:pt x="14904" y="0"/>
                  </a:moveTo>
                  <a:lnTo>
                    <a:pt x="0" y="116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017169" y="4257060"/>
              <a:ext cx="161760" cy="685303"/>
            </a:xfrm>
            <a:custGeom>
              <a:avLst/>
              <a:pathLst>
                <a:path w="161760" h="685303">
                  <a:moveTo>
                    <a:pt x="161760" y="0"/>
                  </a:moveTo>
                  <a:lnTo>
                    <a:pt x="0" y="6853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035290" y="4372603"/>
              <a:ext cx="123091" cy="573724"/>
            </a:xfrm>
            <a:custGeom>
              <a:avLst/>
              <a:pathLst>
                <a:path w="123091" h="573724">
                  <a:moveTo>
                    <a:pt x="123091" y="0"/>
                  </a:moveTo>
                  <a:lnTo>
                    <a:pt x="0" y="5737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045218" y="4603818"/>
              <a:ext cx="72837" cy="344451"/>
            </a:xfrm>
            <a:custGeom>
              <a:avLst/>
              <a:pathLst>
                <a:path w="72837" h="344451">
                  <a:moveTo>
                    <a:pt x="72837" y="0"/>
                  </a:moveTo>
                  <a:lnTo>
                    <a:pt x="0" y="344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051328" y="4719501"/>
              <a:ext cx="46983" cy="229961"/>
            </a:xfrm>
            <a:custGeom>
              <a:avLst/>
              <a:pathLst>
                <a:path w="46983" h="229961">
                  <a:moveTo>
                    <a:pt x="46983" y="0"/>
                  </a:moveTo>
                  <a:lnTo>
                    <a:pt x="0" y="229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057440" y="4719501"/>
              <a:ext cx="40871" cy="231126"/>
            </a:xfrm>
            <a:custGeom>
              <a:avLst/>
              <a:pathLst>
                <a:path w="40871" h="231126">
                  <a:moveTo>
                    <a:pt x="40871" y="0"/>
                  </a:moveTo>
                  <a:lnTo>
                    <a:pt x="0" y="231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061841" y="4835633"/>
              <a:ext cx="19567" cy="115713"/>
            </a:xfrm>
            <a:custGeom>
              <a:avLst/>
              <a:pathLst>
                <a:path w="19567" h="115713">
                  <a:moveTo>
                    <a:pt x="19567" y="0"/>
                  </a:moveTo>
                  <a:lnTo>
                    <a:pt x="0" y="115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066248" y="4835633"/>
              <a:ext cx="15160" cy="116372"/>
            </a:xfrm>
            <a:custGeom>
              <a:avLst/>
              <a:pathLst>
                <a:path w="15160" h="116372">
                  <a:moveTo>
                    <a:pt x="15160" y="0"/>
                  </a:moveTo>
                  <a:lnTo>
                    <a:pt x="0" y="116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070652" y="4488373"/>
              <a:ext cx="68500" cy="464399"/>
            </a:xfrm>
            <a:custGeom>
              <a:avLst/>
              <a:pathLst>
                <a:path w="68500" h="464399">
                  <a:moveTo>
                    <a:pt x="68500" y="0"/>
                  </a:moveTo>
                  <a:lnTo>
                    <a:pt x="0" y="464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075766" y="4838483"/>
              <a:ext cx="26166" cy="114401"/>
            </a:xfrm>
            <a:custGeom>
              <a:avLst/>
              <a:pathLst>
                <a:path w="26166" h="114401">
                  <a:moveTo>
                    <a:pt x="26166" y="0"/>
                  </a:moveTo>
                  <a:lnTo>
                    <a:pt x="0" y="114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080627" y="4838483"/>
              <a:ext cx="21305" cy="115405"/>
            </a:xfrm>
            <a:custGeom>
              <a:avLst/>
              <a:pathLst>
                <a:path w="21305" h="115405">
                  <a:moveTo>
                    <a:pt x="21305" y="0"/>
                  </a:moveTo>
                  <a:lnTo>
                    <a:pt x="0" y="115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085526" y="4838483"/>
              <a:ext cx="16406" cy="116203"/>
            </a:xfrm>
            <a:custGeom>
              <a:avLst/>
              <a:pathLst>
                <a:path w="16406" h="116203">
                  <a:moveTo>
                    <a:pt x="16406" y="0"/>
                  </a:moveTo>
                  <a:lnTo>
                    <a:pt x="0" y="116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090436" y="4722997"/>
              <a:ext cx="32362" cy="232470"/>
            </a:xfrm>
            <a:custGeom>
              <a:avLst/>
              <a:pathLst>
                <a:path w="32362" h="232470">
                  <a:moveTo>
                    <a:pt x="32362" y="0"/>
                  </a:moveTo>
                  <a:lnTo>
                    <a:pt x="0" y="232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099379" y="4607118"/>
              <a:ext cx="41976" cy="349556"/>
            </a:xfrm>
            <a:custGeom>
              <a:avLst/>
              <a:pathLst>
                <a:path w="41976" h="349556">
                  <a:moveTo>
                    <a:pt x="41976" y="0"/>
                  </a:moveTo>
                  <a:lnTo>
                    <a:pt x="0" y="349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104862" y="4724145"/>
              <a:ext cx="27710" cy="233070"/>
            </a:xfrm>
            <a:custGeom>
              <a:avLst/>
              <a:pathLst>
                <a:path w="27710" h="233070">
                  <a:moveTo>
                    <a:pt x="27710" y="0"/>
                  </a:moveTo>
                  <a:lnTo>
                    <a:pt x="0" y="2330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108822" y="4841016"/>
              <a:ext cx="13097" cy="116622"/>
            </a:xfrm>
            <a:custGeom>
              <a:avLst/>
              <a:pathLst>
                <a:path w="13097" h="116622">
                  <a:moveTo>
                    <a:pt x="13097" y="0"/>
                  </a:moveTo>
                  <a:lnTo>
                    <a:pt x="0" y="116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112784" y="4841016"/>
              <a:ext cx="9135" cy="116999"/>
            </a:xfrm>
            <a:custGeom>
              <a:avLst/>
              <a:pathLst>
                <a:path w="9135" h="116999">
                  <a:moveTo>
                    <a:pt x="9135" y="0"/>
                  </a:moveTo>
                  <a:lnTo>
                    <a:pt x="0" y="116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116247" y="4841264"/>
              <a:ext cx="8882" cy="117019"/>
            </a:xfrm>
            <a:custGeom>
              <a:avLst/>
              <a:pathLst>
                <a:path w="8882" h="117019">
                  <a:moveTo>
                    <a:pt x="8882" y="0"/>
                  </a:moveTo>
                  <a:lnTo>
                    <a:pt x="0" y="1170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119714" y="4841264"/>
              <a:ext cx="5415" cy="117231"/>
            </a:xfrm>
            <a:custGeom>
              <a:avLst/>
              <a:pathLst>
                <a:path w="5415" h="117231">
                  <a:moveTo>
                    <a:pt x="5415" y="0"/>
                  </a:moveTo>
                  <a:lnTo>
                    <a:pt x="0" y="117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123184" y="4724145"/>
              <a:ext cx="9388" cy="234524"/>
            </a:xfrm>
            <a:custGeom>
              <a:avLst/>
              <a:pathLst>
                <a:path w="9388" h="234524">
                  <a:moveTo>
                    <a:pt x="9388" y="0"/>
                  </a:moveTo>
                  <a:lnTo>
                    <a:pt x="0" y="234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121095" y="5340794"/>
              <a:ext cx="463151" cy="76483"/>
            </a:xfrm>
            <a:custGeom>
              <a:avLst/>
              <a:pathLst>
                <a:path w="463151" h="76483">
                  <a:moveTo>
                    <a:pt x="463151" y="0"/>
                  </a:moveTo>
                  <a:lnTo>
                    <a:pt x="0" y="764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172720" y="5503794"/>
              <a:ext cx="117161" cy="6754"/>
            </a:xfrm>
            <a:custGeom>
              <a:avLst/>
              <a:pathLst>
                <a:path w="117161" h="6754">
                  <a:moveTo>
                    <a:pt x="117161" y="67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181322" y="5510549"/>
              <a:ext cx="108559" cy="44579"/>
            </a:xfrm>
            <a:custGeom>
              <a:avLst/>
              <a:pathLst>
                <a:path w="108559" h="44579">
                  <a:moveTo>
                    <a:pt x="108559" y="0"/>
                  </a:moveTo>
                  <a:lnTo>
                    <a:pt x="0" y="44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211280" y="5510549"/>
              <a:ext cx="78601" cy="87145"/>
            </a:xfrm>
            <a:custGeom>
              <a:avLst/>
              <a:pathLst>
                <a:path w="78601" h="87145">
                  <a:moveTo>
                    <a:pt x="78601" y="0"/>
                  </a:moveTo>
                  <a:lnTo>
                    <a:pt x="0" y="87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244955" y="5432742"/>
              <a:ext cx="266366" cy="230218"/>
            </a:xfrm>
            <a:custGeom>
              <a:avLst/>
              <a:pathLst>
                <a:path w="266366" h="230218">
                  <a:moveTo>
                    <a:pt x="266366" y="0"/>
                  </a:moveTo>
                  <a:lnTo>
                    <a:pt x="0" y="230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294823" y="5629552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337216" y="5629552"/>
              <a:ext cx="47991" cy="107094"/>
            </a:xfrm>
            <a:custGeom>
              <a:avLst/>
              <a:pathLst>
                <a:path w="47991" h="107094">
                  <a:moveTo>
                    <a:pt x="47991" y="0"/>
                  </a:moveTo>
                  <a:lnTo>
                    <a:pt x="0" y="107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390040" y="5536878"/>
              <a:ext cx="67168" cy="224895"/>
            </a:xfrm>
            <a:custGeom>
              <a:avLst/>
              <a:pathLst>
                <a:path w="67168" h="224895">
                  <a:moveTo>
                    <a:pt x="67168" y="0"/>
                  </a:moveTo>
                  <a:lnTo>
                    <a:pt x="0" y="224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439305" y="5666424"/>
              <a:ext cx="50042" cy="106151"/>
            </a:xfrm>
            <a:custGeom>
              <a:avLst/>
              <a:pathLst>
                <a:path w="50042" h="106151">
                  <a:moveTo>
                    <a:pt x="50042" y="0"/>
                  </a:moveTo>
                  <a:lnTo>
                    <a:pt x="0" y="106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480516" y="5666424"/>
              <a:ext cx="8831" cy="117023"/>
            </a:xfrm>
            <a:custGeom>
              <a:avLst/>
              <a:pathLst>
                <a:path w="8831" h="117023">
                  <a:moveTo>
                    <a:pt x="8831" y="0"/>
                  </a:moveTo>
                  <a:lnTo>
                    <a:pt x="0" y="1170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489347" y="5666424"/>
              <a:ext cx="33543" cy="112459"/>
            </a:xfrm>
            <a:custGeom>
              <a:avLst/>
              <a:pathLst>
                <a:path w="33543" h="112459">
                  <a:moveTo>
                    <a:pt x="0" y="0"/>
                  </a:moveTo>
                  <a:lnTo>
                    <a:pt x="33543" y="112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580171" y="5692102"/>
              <a:ext cx="21410" cy="115386"/>
            </a:xfrm>
            <a:custGeom>
              <a:avLst/>
              <a:pathLst>
                <a:path w="21410" h="115386">
                  <a:moveTo>
                    <a:pt x="21410" y="0"/>
                  </a:moveTo>
                  <a:lnTo>
                    <a:pt x="0" y="115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601582" y="5692102"/>
              <a:ext cx="42394" cy="109431"/>
            </a:xfrm>
            <a:custGeom>
              <a:avLst/>
              <a:pathLst>
                <a:path w="42394" h="109431">
                  <a:moveTo>
                    <a:pt x="0" y="0"/>
                  </a:moveTo>
                  <a:lnTo>
                    <a:pt x="42394" y="1094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603014" y="5574755"/>
              <a:ext cx="114312" cy="204993"/>
            </a:xfrm>
            <a:custGeom>
              <a:avLst/>
              <a:pathLst>
                <a:path w="114312" h="204993">
                  <a:moveTo>
                    <a:pt x="0" y="0"/>
                  </a:moveTo>
                  <a:lnTo>
                    <a:pt x="114312" y="204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96104" y="5233588"/>
              <a:ext cx="626121" cy="531809"/>
            </a:xfrm>
            <a:custGeom>
              <a:avLst/>
              <a:pathLst>
                <a:path w="626121" h="531809">
                  <a:moveTo>
                    <a:pt x="626121" y="0"/>
                  </a:moveTo>
                  <a:lnTo>
                    <a:pt x="0" y="53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071257" y="5770125"/>
              <a:ext cx="94969" cy="68944"/>
            </a:xfrm>
            <a:custGeom>
              <a:avLst/>
              <a:pathLst>
                <a:path w="94969" h="68944">
                  <a:moveTo>
                    <a:pt x="94969" y="0"/>
                  </a:moveTo>
                  <a:lnTo>
                    <a:pt x="0" y="689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122851" y="5770125"/>
              <a:ext cx="43375" cy="109046"/>
            </a:xfrm>
            <a:custGeom>
              <a:avLst/>
              <a:pathLst>
                <a:path w="43375" h="109046">
                  <a:moveTo>
                    <a:pt x="43375" y="0"/>
                  </a:moveTo>
                  <a:lnTo>
                    <a:pt x="0" y="109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181655" y="5737242"/>
              <a:ext cx="139499" cy="188758"/>
            </a:xfrm>
            <a:custGeom>
              <a:avLst/>
              <a:pathLst>
                <a:path w="139499" h="188758">
                  <a:moveTo>
                    <a:pt x="139499" y="0"/>
                  </a:moveTo>
                  <a:lnTo>
                    <a:pt x="0" y="188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214863" y="5848739"/>
              <a:ext cx="69673" cy="94435"/>
            </a:xfrm>
            <a:custGeom>
              <a:avLst/>
              <a:pathLst>
                <a:path w="69673" h="94435">
                  <a:moveTo>
                    <a:pt x="69673" y="0"/>
                  </a:moveTo>
                  <a:lnTo>
                    <a:pt x="0" y="94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244891" y="5848739"/>
              <a:ext cx="39646" cy="110456"/>
            </a:xfrm>
            <a:custGeom>
              <a:avLst/>
              <a:pathLst>
                <a:path w="39646" h="110456">
                  <a:moveTo>
                    <a:pt x="39646" y="0"/>
                  </a:moveTo>
                  <a:lnTo>
                    <a:pt x="0" y="110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278253" y="5848739"/>
              <a:ext cx="6284" cy="117187"/>
            </a:xfrm>
            <a:custGeom>
              <a:avLst/>
              <a:pathLst>
                <a:path w="6284" h="117187">
                  <a:moveTo>
                    <a:pt x="6284" y="0"/>
                  </a:moveTo>
                  <a:lnTo>
                    <a:pt x="0" y="117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320589" y="5233588"/>
              <a:ext cx="301636" cy="764110"/>
            </a:xfrm>
            <a:custGeom>
              <a:avLst/>
              <a:pathLst>
                <a:path w="301636" h="764110">
                  <a:moveTo>
                    <a:pt x="301636" y="0"/>
                  </a:moveTo>
                  <a:lnTo>
                    <a:pt x="0" y="764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369071" y="5909223"/>
              <a:ext cx="65947" cy="97073"/>
            </a:xfrm>
            <a:custGeom>
              <a:avLst/>
              <a:pathLst>
                <a:path w="65947" h="97073">
                  <a:moveTo>
                    <a:pt x="65947" y="0"/>
                  </a:moveTo>
                  <a:lnTo>
                    <a:pt x="0" y="97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402491" y="5909223"/>
              <a:ext cx="32528" cy="112757"/>
            </a:xfrm>
            <a:custGeom>
              <a:avLst/>
              <a:pathLst>
                <a:path w="32528" h="112757">
                  <a:moveTo>
                    <a:pt x="32528" y="0"/>
                  </a:moveTo>
                  <a:lnTo>
                    <a:pt x="0" y="112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439379" y="5803648"/>
              <a:ext cx="46887" cy="229981"/>
            </a:xfrm>
            <a:custGeom>
              <a:avLst/>
              <a:pathLst>
                <a:path w="46887" h="229981">
                  <a:moveTo>
                    <a:pt x="46887" y="0"/>
                  </a:moveTo>
                  <a:lnTo>
                    <a:pt x="0" y="229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485644" y="5926870"/>
              <a:ext cx="22030" cy="115269"/>
            </a:xfrm>
            <a:custGeom>
              <a:avLst/>
              <a:pathLst>
                <a:path w="22030" h="115269">
                  <a:moveTo>
                    <a:pt x="22030" y="0"/>
                  </a:moveTo>
                  <a:lnTo>
                    <a:pt x="0" y="115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507674" y="5926870"/>
              <a:ext cx="22327" cy="115212"/>
            </a:xfrm>
            <a:custGeom>
              <a:avLst/>
              <a:pathLst>
                <a:path w="22327" h="115212">
                  <a:moveTo>
                    <a:pt x="0" y="0"/>
                  </a:moveTo>
                  <a:lnTo>
                    <a:pt x="22327" y="115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89747" y="5233588"/>
              <a:ext cx="32479" cy="820850"/>
            </a:xfrm>
            <a:custGeom>
              <a:avLst/>
              <a:pathLst>
                <a:path w="32479" h="820850">
                  <a:moveTo>
                    <a:pt x="32479" y="0"/>
                  </a:moveTo>
                  <a:lnTo>
                    <a:pt x="0" y="820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688267" y="5932432"/>
              <a:ext cx="20131" cy="115616"/>
            </a:xfrm>
            <a:custGeom>
              <a:avLst/>
              <a:pathLst>
                <a:path w="20131" h="115616">
                  <a:moveTo>
                    <a:pt x="20131" y="0"/>
                  </a:moveTo>
                  <a:lnTo>
                    <a:pt x="0" y="115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708398" y="5932432"/>
              <a:ext cx="48566" cy="106834"/>
            </a:xfrm>
            <a:custGeom>
              <a:avLst/>
              <a:pathLst>
                <a:path w="48566" h="106834">
                  <a:moveTo>
                    <a:pt x="0" y="0"/>
                  </a:moveTo>
                  <a:lnTo>
                    <a:pt x="48566" y="106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678770" y="5336424"/>
              <a:ext cx="169375" cy="683461"/>
            </a:xfrm>
            <a:custGeom>
              <a:avLst/>
              <a:pathLst>
                <a:path w="169375" h="683461">
                  <a:moveTo>
                    <a:pt x="0" y="0"/>
                  </a:moveTo>
                  <a:lnTo>
                    <a:pt x="169375" y="683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863305" y="5891496"/>
              <a:ext cx="3534" cy="117302"/>
            </a:xfrm>
            <a:custGeom>
              <a:avLst/>
              <a:pathLst>
                <a:path w="3534" h="117302">
                  <a:moveTo>
                    <a:pt x="0" y="0"/>
                  </a:moveTo>
                  <a:lnTo>
                    <a:pt x="3534" y="1173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863305" y="5891496"/>
              <a:ext cx="20752" cy="115506"/>
            </a:xfrm>
            <a:custGeom>
              <a:avLst/>
              <a:pathLst>
                <a:path w="20752" h="115506">
                  <a:moveTo>
                    <a:pt x="0" y="0"/>
                  </a:moveTo>
                  <a:lnTo>
                    <a:pt x="20752" y="1155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3863305" y="5891496"/>
              <a:ext cx="37518" cy="111197"/>
            </a:xfrm>
            <a:custGeom>
              <a:avLst/>
              <a:pathLst>
                <a:path w="37518" h="111197">
                  <a:moveTo>
                    <a:pt x="0" y="0"/>
                  </a:moveTo>
                  <a:lnTo>
                    <a:pt x="37518" y="111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863305" y="5891496"/>
              <a:ext cx="53468" cy="104468"/>
            </a:xfrm>
            <a:custGeom>
              <a:avLst/>
              <a:pathLst>
                <a:path w="53468" h="104468">
                  <a:moveTo>
                    <a:pt x="0" y="0"/>
                  </a:moveTo>
                  <a:lnTo>
                    <a:pt x="53468" y="104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3850272" y="5772479"/>
              <a:ext cx="78165" cy="221313"/>
            </a:xfrm>
            <a:custGeom>
              <a:avLst/>
              <a:pathLst>
                <a:path w="78165" h="221313">
                  <a:moveTo>
                    <a:pt x="0" y="0"/>
                  </a:moveTo>
                  <a:lnTo>
                    <a:pt x="78165" y="221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3850272" y="5772479"/>
              <a:ext cx="89192" cy="217104"/>
            </a:xfrm>
            <a:custGeom>
              <a:avLst/>
              <a:pathLst>
                <a:path w="89192" h="217104">
                  <a:moveTo>
                    <a:pt x="0" y="0"/>
                  </a:moveTo>
                  <a:lnTo>
                    <a:pt x="89192" y="217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3901114" y="5878251"/>
              <a:ext cx="42050" cy="109563"/>
            </a:xfrm>
            <a:custGeom>
              <a:avLst/>
              <a:pathLst>
                <a:path w="42050" h="109563">
                  <a:moveTo>
                    <a:pt x="0" y="0"/>
                  </a:moveTo>
                  <a:lnTo>
                    <a:pt x="42050" y="109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3901114" y="5878251"/>
              <a:ext cx="45829" cy="108037"/>
            </a:xfrm>
            <a:custGeom>
              <a:avLst/>
              <a:pathLst>
                <a:path w="45829" h="108037">
                  <a:moveTo>
                    <a:pt x="0" y="0"/>
                  </a:moveTo>
                  <a:lnTo>
                    <a:pt x="45829" y="108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3901114" y="5878251"/>
              <a:ext cx="49553" cy="106380"/>
            </a:xfrm>
            <a:custGeom>
              <a:avLst/>
              <a:pathLst>
                <a:path w="49553" h="106380">
                  <a:moveTo>
                    <a:pt x="0" y="0"/>
                  </a:moveTo>
                  <a:lnTo>
                    <a:pt x="49553" y="1063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3901114" y="5878251"/>
              <a:ext cx="53217" cy="104596"/>
            </a:xfrm>
            <a:custGeom>
              <a:avLst/>
              <a:pathLst>
                <a:path w="53217" h="104596">
                  <a:moveTo>
                    <a:pt x="0" y="0"/>
                  </a:moveTo>
                  <a:lnTo>
                    <a:pt x="53217" y="104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3926239" y="5867857"/>
              <a:ext cx="31652" cy="113006"/>
            </a:xfrm>
            <a:custGeom>
              <a:avLst/>
              <a:pathLst>
                <a:path w="31652" h="113006">
                  <a:moveTo>
                    <a:pt x="0" y="0"/>
                  </a:moveTo>
                  <a:lnTo>
                    <a:pt x="31652" y="113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3926239" y="5867857"/>
              <a:ext cx="36989" cy="111374"/>
            </a:xfrm>
            <a:custGeom>
              <a:avLst/>
              <a:pathLst>
                <a:path w="36989" h="111374">
                  <a:moveTo>
                    <a:pt x="0" y="0"/>
                  </a:moveTo>
                  <a:lnTo>
                    <a:pt x="36989" y="11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3926239" y="5867857"/>
              <a:ext cx="42243" cy="109489"/>
            </a:xfrm>
            <a:custGeom>
              <a:avLst/>
              <a:pathLst>
                <a:path w="42243" h="109489">
                  <a:moveTo>
                    <a:pt x="0" y="0"/>
                  </a:moveTo>
                  <a:lnTo>
                    <a:pt x="42243" y="109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3926239" y="5867857"/>
              <a:ext cx="47400" cy="107357"/>
            </a:xfrm>
            <a:custGeom>
              <a:avLst/>
              <a:pathLst>
                <a:path w="47400" h="107357">
                  <a:moveTo>
                    <a:pt x="0" y="0"/>
                  </a:moveTo>
                  <a:lnTo>
                    <a:pt x="47400" y="10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3926239" y="5867857"/>
              <a:ext cx="52451" cy="104982"/>
            </a:xfrm>
            <a:custGeom>
              <a:avLst/>
              <a:pathLst>
                <a:path w="52451" h="104982">
                  <a:moveTo>
                    <a:pt x="0" y="0"/>
                  </a:moveTo>
                  <a:lnTo>
                    <a:pt x="52451" y="1049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3926239" y="5867857"/>
              <a:ext cx="57383" cy="102369"/>
            </a:xfrm>
            <a:custGeom>
              <a:avLst/>
              <a:pathLst>
                <a:path w="57383" h="102369">
                  <a:moveTo>
                    <a:pt x="0" y="0"/>
                  </a:moveTo>
                  <a:lnTo>
                    <a:pt x="57383" y="10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3886073" y="5757588"/>
              <a:ext cx="103034" cy="210887"/>
            </a:xfrm>
            <a:custGeom>
              <a:avLst/>
              <a:pathLst>
                <a:path w="103034" h="210887">
                  <a:moveTo>
                    <a:pt x="0" y="0"/>
                  </a:moveTo>
                  <a:lnTo>
                    <a:pt x="103034" y="210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3886073" y="5757588"/>
              <a:ext cx="123009" cy="199896"/>
            </a:xfrm>
            <a:custGeom>
              <a:avLst/>
              <a:pathLst>
                <a:path w="123009" h="199896">
                  <a:moveTo>
                    <a:pt x="0" y="0"/>
                  </a:moveTo>
                  <a:lnTo>
                    <a:pt x="123009" y="199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3957356" y="5850814"/>
              <a:ext cx="62119" cy="99567"/>
            </a:xfrm>
            <a:custGeom>
              <a:avLst/>
              <a:pathLst>
                <a:path w="62119" h="99567">
                  <a:moveTo>
                    <a:pt x="0" y="0"/>
                  </a:moveTo>
                  <a:lnTo>
                    <a:pt x="62119" y="995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3957356" y="5850814"/>
              <a:ext cx="72333" cy="92413"/>
            </a:xfrm>
            <a:custGeom>
              <a:avLst/>
              <a:pathLst>
                <a:path w="72333" h="92413">
                  <a:moveTo>
                    <a:pt x="0" y="0"/>
                  </a:moveTo>
                  <a:lnTo>
                    <a:pt x="72333" y="92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3799296" y="5537061"/>
              <a:ext cx="243218" cy="401501"/>
            </a:xfrm>
            <a:custGeom>
              <a:avLst/>
              <a:pathLst>
                <a:path w="243218" h="401501">
                  <a:moveTo>
                    <a:pt x="0" y="0"/>
                  </a:moveTo>
                  <a:lnTo>
                    <a:pt x="243218" y="401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3799296" y="5537061"/>
              <a:ext cx="255735" cy="393647"/>
            </a:xfrm>
            <a:custGeom>
              <a:avLst/>
              <a:pathLst>
                <a:path w="255735" h="393647">
                  <a:moveTo>
                    <a:pt x="0" y="0"/>
                  </a:moveTo>
                  <a:lnTo>
                    <a:pt x="255735" y="393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000871" y="5825712"/>
              <a:ext cx="62588" cy="99273"/>
            </a:xfrm>
            <a:custGeom>
              <a:avLst/>
              <a:pathLst>
                <a:path w="62588" h="99273">
                  <a:moveTo>
                    <a:pt x="0" y="0"/>
                  </a:moveTo>
                  <a:lnTo>
                    <a:pt x="62588" y="99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000871" y="5825712"/>
              <a:ext cx="70911" cy="93509"/>
            </a:xfrm>
            <a:custGeom>
              <a:avLst/>
              <a:pathLst>
                <a:path w="70911" h="93509">
                  <a:moveTo>
                    <a:pt x="0" y="0"/>
                  </a:moveTo>
                  <a:lnTo>
                    <a:pt x="70911" y="93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799296" y="5537061"/>
              <a:ext cx="280748" cy="376217"/>
            </a:xfrm>
            <a:custGeom>
              <a:avLst/>
              <a:pathLst>
                <a:path w="280748" h="376217">
                  <a:moveTo>
                    <a:pt x="0" y="0"/>
                  </a:moveTo>
                  <a:lnTo>
                    <a:pt x="280748" y="376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799296" y="5537061"/>
              <a:ext cx="292451" cy="367194"/>
            </a:xfrm>
            <a:custGeom>
              <a:avLst/>
              <a:pathLst>
                <a:path w="292451" h="367194">
                  <a:moveTo>
                    <a:pt x="0" y="0"/>
                  </a:moveTo>
                  <a:lnTo>
                    <a:pt x="292451" y="367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877117" y="5624904"/>
              <a:ext cx="224766" cy="270983"/>
            </a:xfrm>
            <a:custGeom>
              <a:avLst/>
              <a:pathLst>
                <a:path w="224766" h="270983">
                  <a:moveTo>
                    <a:pt x="0" y="0"/>
                  </a:moveTo>
                  <a:lnTo>
                    <a:pt x="224766" y="2709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956742" y="5711114"/>
              <a:ext cx="149499" cy="180940"/>
            </a:xfrm>
            <a:custGeom>
              <a:avLst/>
              <a:pathLst>
                <a:path w="149499" h="180940">
                  <a:moveTo>
                    <a:pt x="0" y="0"/>
                  </a:moveTo>
                  <a:lnTo>
                    <a:pt x="149499" y="180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034056" y="5799404"/>
              <a:ext cx="75373" cy="89951"/>
            </a:xfrm>
            <a:custGeom>
              <a:avLst/>
              <a:pathLst>
                <a:path w="75373" h="89951">
                  <a:moveTo>
                    <a:pt x="0" y="0"/>
                  </a:moveTo>
                  <a:lnTo>
                    <a:pt x="75373" y="89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034056" y="5799404"/>
              <a:ext cx="78524" cy="87214"/>
            </a:xfrm>
            <a:custGeom>
              <a:avLst/>
              <a:pathLst>
                <a:path w="78524" h="87214">
                  <a:moveTo>
                    <a:pt x="0" y="0"/>
                  </a:moveTo>
                  <a:lnTo>
                    <a:pt x="78524" y="87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956742" y="5711114"/>
              <a:ext cx="158938" cy="172708"/>
            </a:xfrm>
            <a:custGeom>
              <a:avLst/>
              <a:pathLst>
                <a:path w="158938" h="172708">
                  <a:moveTo>
                    <a:pt x="0" y="0"/>
                  </a:moveTo>
                  <a:lnTo>
                    <a:pt x="158938" y="17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956742" y="5711114"/>
              <a:ext cx="163154" cy="168731"/>
            </a:xfrm>
            <a:custGeom>
              <a:avLst/>
              <a:pathLst>
                <a:path w="163154" h="168731">
                  <a:moveTo>
                    <a:pt x="0" y="0"/>
                  </a:moveTo>
                  <a:lnTo>
                    <a:pt x="163154" y="168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956742" y="5711114"/>
              <a:ext cx="167270" cy="164652"/>
            </a:xfrm>
            <a:custGeom>
              <a:avLst/>
              <a:pathLst>
                <a:path w="167270" h="164652">
                  <a:moveTo>
                    <a:pt x="0" y="0"/>
                  </a:moveTo>
                  <a:lnTo>
                    <a:pt x="167270" y="164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3990137" y="5686819"/>
              <a:ext cx="140975" cy="187658"/>
            </a:xfrm>
            <a:custGeom>
              <a:avLst/>
              <a:pathLst>
                <a:path w="140975" h="187658">
                  <a:moveTo>
                    <a:pt x="0" y="0"/>
                  </a:moveTo>
                  <a:lnTo>
                    <a:pt x="140975" y="187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4065712" y="5776601"/>
              <a:ext cx="71964" cy="92701"/>
            </a:xfrm>
            <a:custGeom>
              <a:avLst/>
              <a:pathLst>
                <a:path w="71964" h="92701">
                  <a:moveTo>
                    <a:pt x="0" y="0"/>
                  </a:moveTo>
                  <a:lnTo>
                    <a:pt x="71964" y="92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4065712" y="5776601"/>
              <a:ext cx="78364" cy="87357"/>
            </a:xfrm>
            <a:custGeom>
              <a:avLst/>
              <a:pathLst>
                <a:path w="78364" h="87357">
                  <a:moveTo>
                    <a:pt x="0" y="0"/>
                  </a:moveTo>
                  <a:lnTo>
                    <a:pt x="78364" y="8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3917849" y="5594369"/>
              <a:ext cx="232669" cy="264228"/>
            </a:xfrm>
            <a:custGeom>
              <a:avLst/>
              <a:pathLst>
                <a:path w="232669" h="264228">
                  <a:moveTo>
                    <a:pt x="0" y="0"/>
                  </a:moveTo>
                  <a:lnTo>
                    <a:pt x="232669" y="264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4001730" y="5676445"/>
              <a:ext cx="154006" cy="177121"/>
            </a:xfrm>
            <a:custGeom>
              <a:avLst/>
              <a:pathLst>
                <a:path w="154006" h="177121">
                  <a:moveTo>
                    <a:pt x="0" y="0"/>
                  </a:moveTo>
                  <a:lnTo>
                    <a:pt x="154006" y="1771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4001730" y="5676445"/>
              <a:ext cx="159384" cy="172297"/>
            </a:xfrm>
            <a:custGeom>
              <a:avLst/>
              <a:pathLst>
                <a:path w="159384" h="172297">
                  <a:moveTo>
                    <a:pt x="0" y="0"/>
                  </a:moveTo>
                  <a:lnTo>
                    <a:pt x="159384" y="1722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4001730" y="5676445"/>
              <a:ext cx="164611" cy="167310"/>
            </a:xfrm>
            <a:custGeom>
              <a:avLst/>
              <a:pathLst>
                <a:path w="164611" h="167310">
                  <a:moveTo>
                    <a:pt x="0" y="0"/>
                  </a:moveTo>
                  <a:lnTo>
                    <a:pt x="164611" y="167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4086894" y="5757189"/>
              <a:ext cx="83051" cy="82915"/>
            </a:xfrm>
            <a:custGeom>
              <a:avLst/>
              <a:pathLst>
                <a:path w="83051" h="82915">
                  <a:moveTo>
                    <a:pt x="0" y="0"/>
                  </a:moveTo>
                  <a:lnTo>
                    <a:pt x="83051" y="82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4086894" y="5757189"/>
              <a:ext cx="86592" cy="79209"/>
            </a:xfrm>
            <a:custGeom>
              <a:avLst/>
              <a:pathLst>
                <a:path w="86592" h="79209">
                  <a:moveTo>
                    <a:pt x="0" y="0"/>
                  </a:moveTo>
                  <a:lnTo>
                    <a:pt x="86592" y="79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4089650" y="5754179"/>
              <a:ext cx="86820" cy="78959"/>
            </a:xfrm>
            <a:custGeom>
              <a:avLst/>
              <a:pathLst>
                <a:path w="86820" h="78959">
                  <a:moveTo>
                    <a:pt x="0" y="0"/>
                  </a:moveTo>
                  <a:lnTo>
                    <a:pt x="86820" y="78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4089650" y="5754179"/>
              <a:ext cx="89730" cy="75636"/>
            </a:xfrm>
            <a:custGeom>
              <a:avLst/>
              <a:pathLst>
                <a:path w="89730" h="75636">
                  <a:moveTo>
                    <a:pt x="0" y="0"/>
                  </a:moveTo>
                  <a:lnTo>
                    <a:pt x="89730" y="75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3934290" y="5578045"/>
              <a:ext cx="248819" cy="249080"/>
            </a:xfrm>
            <a:custGeom>
              <a:avLst/>
              <a:pathLst>
                <a:path w="248819" h="249080">
                  <a:moveTo>
                    <a:pt x="0" y="0"/>
                  </a:moveTo>
                  <a:lnTo>
                    <a:pt x="248819" y="249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934290" y="5578045"/>
              <a:ext cx="257579" cy="240010"/>
            </a:xfrm>
            <a:custGeom>
              <a:avLst/>
              <a:pathLst>
                <a:path w="257579" h="240010">
                  <a:moveTo>
                    <a:pt x="0" y="0"/>
                  </a:moveTo>
                  <a:lnTo>
                    <a:pt x="257579" y="240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4112037" y="5731328"/>
              <a:ext cx="85655" cy="80221"/>
            </a:xfrm>
            <a:custGeom>
              <a:avLst/>
              <a:pathLst>
                <a:path w="85655" h="80221">
                  <a:moveTo>
                    <a:pt x="0" y="0"/>
                  </a:moveTo>
                  <a:lnTo>
                    <a:pt x="85655" y="80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4112037" y="5731328"/>
              <a:ext cx="91361" cy="73658"/>
            </a:xfrm>
            <a:custGeom>
              <a:avLst/>
              <a:pathLst>
                <a:path w="91361" h="73658">
                  <a:moveTo>
                    <a:pt x="0" y="0"/>
                  </a:moveTo>
                  <a:lnTo>
                    <a:pt x="91361" y="73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934290" y="5578045"/>
              <a:ext cx="274682" cy="220229"/>
            </a:xfrm>
            <a:custGeom>
              <a:avLst/>
              <a:pathLst>
                <a:path w="274682" h="220229">
                  <a:moveTo>
                    <a:pt x="0" y="0"/>
                  </a:moveTo>
                  <a:lnTo>
                    <a:pt x="274682" y="2202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4029344" y="5646872"/>
              <a:ext cx="184263" cy="145385"/>
            </a:xfrm>
            <a:custGeom>
              <a:avLst/>
              <a:pathLst>
                <a:path w="184263" h="145385">
                  <a:moveTo>
                    <a:pt x="0" y="0"/>
                  </a:moveTo>
                  <a:lnTo>
                    <a:pt x="184263" y="1453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4029344" y="5646872"/>
              <a:ext cx="188866" cy="139352"/>
            </a:xfrm>
            <a:custGeom>
              <a:avLst/>
              <a:pathLst>
                <a:path w="188866" h="139352">
                  <a:moveTo>
                    <a:pt x="0" y="0"/>
                  </a:moveTo>
                  <a:lnTo>
                    <a:pt x="188866" y="139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4126377" y="5712880"/>
              <a:ext cx="94004" cy="70253"/>
            </a:xfrm>
            <a:custGeom>
              <a:avLst/>
              <a:pathLst>
                <a:path w="94004" h="70253">
                  <a:moveTo>
                    <a:pt x="0" y="0"/>
                  </a:moveTo>
                  <a:lnTo>
                    <a:pt x="94004" y="70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4126377" y="5712880"/>
              <a:ext cx="96212" cy="67197"/>
            </a:xfrm>
            <a:custGeom>
              <a:avLst/>
              <a:pathLst>
                <a:path w="96212" h="67197">
                  <a:moveTo>
                    <a:pt x="0" y="0"/>
                  </a:moveTo>
                  <a:lnTo>
                    <a:pt x="96212" y="67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4126377" y="5712880"/>
              <a:ext cx="98321" cy="64072"/>
            </a:xfrm>
            <a:custGeom>
              <a:avLst/>
              <a:pathLst>
                <a:path w="98321" h="64072">
                  <a:moveTo>
                    <a:pt x="0" y="0"/>
                  </a:moveTo>
                  <a:lnTo>
                    <a:pt x="98321" y="64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4033534" y="5640679"/>
              <a:ext cx="193287" cy="133152"/>
            </a:xfrm>
            <a:custGeom>
              <a:avLst/>
              <a:pathLst>
                <a:path w="193287" h="133152">
                  <a:moveTo>
                    <a:pt x="0" y="0"/>
                  </a:moveTo>
                  <a:lnTo>
                    <a:pt x="193287" y="133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4033534" y="5640679"/>
              <a:ext cx="196425" cy="128479"/>
            </a:xfrm>
            <a:custGeom>
              <a:avLst/>
              <a:pathLst>
                <a:path w="196425" h="128479">
                  <a:moveTo>
                    <a:pt x="0" y="0"/>
                  </a:moveTo>
                  <a:lnTo>
                    <a:pt x="196425" y="128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4033534" y="5640679"/>
              <a:ext cx="199449" cy="123731"/>
            </a:xfrm>
            <a:custGeom>
              <a:avLst/>
              <a:pathLst>
                <a:path w="199449" h="123731">
                  <a:moveTo>
                    <a:pt x="0" y="0"/>
                  </a:moveTo>
                  <a:lnTo>
                    <a:pt x="199449" y="123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4135301" y="5699124"/>
              <a:ext cx="98935" cy="63119"/>
            </a:xfrm>
            <a:custGeom>
              <a:avLst/>
              <a:pathLst>
                <a:path w="98935" h="63119">
                  <a:moveTo>
                    <a:pt x="0" y="0"/>
                  </a:moveTo>
                  <a:lnTo>
                    <a:pt x="98935" y="6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4135301" y="5699124"/>
              <a:ext cx="100256" cy="60999"/>
            </a:xfrm>
            <a:custGeom>
              <a:avLst/>
              <a:pathLst>
                <a:path w="100256" h="60999">
                  <a:moveTo>
                    <a:pt x="0" y="0"/>
                  </a:moveTo>
                  <a:lnTo>
                    <a:pt x="100256" y="60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4135301" y="5699124"/>
              <a:ext cx="101532" cy="58852"/>
            </a:xfrm>
            <a:custGeom>
              <a:avLst/>
              <a:pathLst>
                <a:path w="101532" h="58852">
                  <a:moveTo>
                    <a:pt x="0" y="0"/>
                  </a:moveTo>
                  <a:lnTo>
                    <a:pt x="101532" y="58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4135301" y="5699124"/>
              <a:ext cx="102762" cy="56677"/>
            </a:xfrm>
            <a:custGeom>
              <a:avLst/>
              <a:pathLst>
                <a:path w="102762" h="56677">
                  <a:moveTo>
                    <a:pt x="0" y="0"/>
                  </a:moveTo>
                  <a:lnTo>
                    <a:pt x="102762" y="56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4135301" y="5699124"/>
              <a:ext cx="103945" cy="54477"/>
            </a:xfrm>
            <a:custGeom>
              <a:avLst/>
              <a:pathLst>
                <a:path w="103945" h="54477">
                  <a:moveTo>
                    <a:pt x="0" y="0"/>
                  </a:moveTo>
                  <a:lnTo>
                    <a:pt x="103945" y="544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3934290" y="5578045"/>
              <a:ext cx="306366" cy="173468"/>
            </a:xfrm>
            <a:custGeom>
              <a:avLst/>
              <a:pathLst>
                <a:path w="306366" h="173468">
                  <a:moveTo>
                    <a:pt x="0" y="0"/>
                  </a:moveTo>
                  <a:lnTo>
                    <a:pt x="306366" y="173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3927247" y="3713105"/>
              <a:ext cx="567568" cy="2156320"/>
            </a:xfrm>
            <a:custGeom>
              <a:avLst/>
              <a:pathLst>
                <a:path w="567568" h="2156320">
                  <a:moveTo>
                    <a:pt x="0" y="0"/>
                  </a:moveTo>
                  <a:lnTo>
                    <a:pt x="567568" y="2156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4619097" y="5594725"/>
              <a:ext cx="21667" cy="115338"/>
            </a:xfrm>
            <a:custGeom>
              <a:avLst/>
              <a:pathLst>
                <a:path w="21667" h="115338">
                  <a:moveTo>
                    <a:pt x="21667" y="0"/>
                  </a:moveTo>
                  <a:lnTo>
                    <a:pt x="0" y="1153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4640764" y="5594725"/>
              <a:ext cx="13696" cy="116554"/>
            </a:xfrm>
            <a:custGeom>
              <a:avLst/>
              <a:pathLst>
                <a:path w="13696" h="116554">
                  <a:moveTo>
                    <a:pt x="0" y="0"/>
                  </a:moveTo>
                  <a:lnTo>
                    <a:pt x="13696" y="116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4640764" y="5594725"/>
              <a:ext cx="47815" cy="107173"/>
            </a:xfrm>
            <a:custGeom>
              <a:avLst/>
              <a:pathLst>
                <a:path w="47815" h="107173">
                  <a:moveTo>
                    <a:pt x="0" y="0"/>
                  </a:moveTo>
                  <a:lnTo>
                    <a:pt x="47815" y="107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4640764" y="5594725"/>
              <a:ext cx="77587" cy="88048"/>
            </a:xfrm>
            <a:custGeom>
              <a:avLst/>
              <a:pathLst>
                <a:path w="77587" h="88048">
                  <a:moveTo>
                    <a:pt x="0" y="0"/>
                  </a:moveTo>
                  <a:lnTo>
                    <a:pt x="77587" y="88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4692179" y="5572803"/>
              <a:ext cx="51980" cy="105216"/>
            </a:xfrm>
            <a:custGeom>
              <a:avLst/>
              <a:pathLst>
                <a:path w="51980" h="105216">
                  <a:moveTo>
                    <a:pt x="0" y="0"/>
                  </a:moveTo>
                  <a:lnTo>
                    <a:pt x="51980" y="105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4692179" y="5572803"/>
              <a:ext cx="74163" cy="90951"/>
            </a:xfrm>
            <a:custGeom>
              <a:avLst/>
              <a:pathLst>
                <a:path w="74163" h="90951">
                  <a:moveTo>
                    <a:pt x="0" y="0"/>
                  </a:moveTo>
                  <a:lnTo>
                    <a:pt x="74163" y="90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4692179" y="5572803"/>
              <a:ext cx="92601" cy="72093"/>
            </a:xfrm>
            <a:custGeom>
              <a:avLst/>
              <a:pathLst>
                <a:path w="92601" h="72093">
                  <a:moveTo>
                    <a:pt x="0" y="0"/>
                  </a:moveTo>
                  <a:lnTo>
                    <a:pt x="92601" y="720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4692179" y="5572803"/>
              <a:ext cx="106362" cy="49593"/>
            </a:xfrm>
            <a:custGeom>
              <a:avLst/>
              <a:pathLst>
                <a:path w="106362" h="49593">
                  <a:moveTo>
                    <a:pt x="0" y="0"/>
                  </a:moveTo>
                  <a:lnTo>
                    <a:pt x="106362" y="49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4042816" y="3692702"/>
              <a:ext cx="866322" cy="1926592"/>
            </a:xfrm>
            <a:custGeom>
              <a:avLst/>
              <a:pathLst>
                <a:path w="866322" h="1926592">
                  <a:moveTo>
                    <a:pt x="0" y="0"/>
                  </a:moveTo>
                  <a:lnTo>
                    <a:pt x="866322" y="1926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4960850" y="5358140"/>
              <a:ext cx="6064" cy="117199"/>
            </a:xfrm>
            <a:custGeom>
              <a:avLst/>
              <a:pathLst>
                <a:path w="6064" h="117199">
                  <a:moveTo>
                    <a:pt x="0" y="0"/>
                  </a:moveTo>
                  <a:lnTo>
                    <a:pt x="6064" y="117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4960850" y="5358140"/>
              <a:ext cx="34555" cy="112153"/>
            </a:xfrm>
            <a:custGeom>
              <a:avLst/>
              <a:pathLst>
                <a:path w="34555" h="112153">
                  <a:moveTo>
                    <a:pt x="0" y="0"/>
                  </a:moveTo>
                  <a:lnTo>
                    <a:pt x="34555" y="112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4960850" y="5358140"/>
              <a:ext cx="60945" cy="100289"/>
            </a:xfrm>
            <a:custGeom>
              <a:avLst/>
              <a:pathLst>
                <a:path w="60945" h="100289">
                  <a:moveTo>
                    <a:pt x="0" y="0"/>
                  </a:moveTo>
                  <a:lnTo>
                    <a:pt x="60945" y="100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4960850" y="5358140"/>
              <a:ext cx="83631" cy="82330"/>
            </a:xfrm>
            <a:custGeom>
              <a:avLst/>
              <a:pathLst>
                <a:path w="83631" h="82330">
                  <a:moveTo>
                    <a:pt x="0" y="0"/>
                  </a:moveTo>
                  <a:lnTo>
                    <a:pt x="83631" y="823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4921503" y="5247576"/>
              <a:ext cx="153536" cy="177528"/>
            </a:xfrm>
            <a:custGeom>
              <a:avLst/>
              <a:pathLst>
                <a:path w="153536" h="177528">
                  <a:moveTo>
                    <a:pt x="0" y="0"/>
                  </a:moveTo>
                  <a:lnTo>
                    <a:pt x="153536" y="177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5053055" y="5177038"/>
              <a:ext cx="115288" cy="204446"/>
            </a:xfrm>
            <a:custGeom>
              <a:avLst/>
              <a:pathLst>
                <a:path w="115288" h="204446">
                  <a:moveTo>
                    <a:pt x="0" y="0"/>
                  </a:moveTo>
                  <a:lnTo>
                    <a:pt x="115288" y="204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5148000" y="5246015"/>
              <a:ext cx="79098" cy="86693"/>
            </a:xfrm>
            <a:custGeom>
              <a:avLst/>
              <a:pathLst>
                <a:path w="79098" h="86693">
                  <a:moveTo>
                    <a:pt x="0" y="0"/>
                  </a:moveTo>
                  <a:lnTo>
                    <a:pt x="79098" y="866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5148000" y="5246015"/>
              <a:ext cx="113975" cy="27965"/>
            </a:xfrm>
            <a:custGeom>
              <a:avLst/>
              <a:pathLst>
                <a:path w="113975" h="27965">
                  <a:moveTo>
                    <a:pt x="0" y="0"/>
                  </a:moveTo>
                  <a:lnTo>
                    <a:pt x="113975" y="27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5244043" y="5089331"/>
              <a:ext cx="76007" cy="89416"/>
            </a:xfrm>
            <a:custGeom>
              <a:avLst/>
              <a:pathLst>
                <a:path w="76007" h="89416">
                  <a:moveTo>
                    <a:pt x="0" y="0"/>
                  </a:moveTo>
                  <a:lnTo>
                    <a:pt x="76007" y="89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5244043" y="5089331"/>
              <a:ext cx="113454" cy="30007"/>
            </a:xfrm>
            <a:custGeom>
              <a:avLst/>
              <a:pathLst>
                <a:path w="113454" h="30007">
                  <a:moveTo>
                    <a:pt x="0" y="0"/>
                  </a:moveTo>
                  <a:lnTo>
                    <a:pt x="113454" y="30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5270463" y="4822020"/>
              <a:ext cx="129577" cy="195702"/>
            </a:xfrm>
            <a:custGeom>
              <a:avLst/>
              <a:pathLst>
                <a:path w="129577" h="195702">
                  <a:moveTo>
                    <a:pt x="0" y="0"/>
                  </a:moveTo>
                  <a:lnTo>
                    <a:pt x="129577" y="195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5361576" y="4895986"/>
              <a:ext cx="87235" cy="78501"/>
            </a:xfrm>
            <a:custGeom>
              <a:avLst/>
              <a:pathLst>
                <a:path w="87235" h="78501">
                  <a:moveTo>
                    <a:pt x="0" y="0"/>
                  </a:moveTo>
                  <a:lnTo>
                    <a:pt x="87235" y="78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5361576" y="4895986"/>
              <a:ext cx="114999" cy="23400"/>
            </a:xfrm>
            <a:custGeom>
              <a:avLst/>
              <a:pathLst>
                <a:path w="114999" h="23400">
                  <a:moveTo>
                    <a:pt x="0" y="0"/>
                  </a:moveTo>
                  <a:lnTo>
                    <a:pt x="114999" y="23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5403691" y="4763123"/>
              <a:ext cx="91824" cy="73080"/>
            </a:xfrm>
            <a:custGeom>
              <a:avLst/>
              <a:pathLst>
                <a:path w="91824" h="73080">
                  <a:moveTo>
                    <a:pt x="0" y="0"/>
                  </a:moveTo>
                  <a:lnTo>
                    <a:pt x="91824" y="73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5403691" y="4763123"/>
              <a:ext cx="114776" cy="24472"/>
            </a:xfrm>
            <a:custGeom>
              <a:avLst/>
              <a:pathLst>
                <a:path w="114776" h="24472">
                  <a:moveTo>
                    <a:pt x="0" y="0"/>
                  </a:moveTo>
                  <a:lnTo>
                    <a:pt x="114776" y="24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4596918" y="1989717"/>
              <a:ext cx="209088" cy="1511232"/>
            </a:xfrm>
            <a:custGeom>
              <a:avLst/>
              <a:pathLst>
                <a:path w="209088" h="1511232">
                  <a:moveTo>
                    <a:pt x="0" y="1511232"/>
                  </a:moveTo>
                  <a:lnTo>
                    <a:pt x="209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4596918" y="3500950"/>
              <a:ext cx="926294" cy="1212238"/>
            </a:xfrm>
            <a:custGeom>
              <a:avLst/>
              <a:pathLst>
                <a:path w="926294" h="1212238">
                  <a:moveTo>
                    <a:pt x="0" y="0"/>
                  </a:moveTo>
                  <a:lnTo>
                    <a:pt x="926294" y="12122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4707337" y="3461198"/>
              <a:ext cx="838956" cy="1131098"/>
            </a:xfrm>
            <a:custGeom>
              <a:avLst/>
              <a:pathLst>
                <a:path w="838956" h="1131098">
                  <a:moveTo>
                    <a:pt x="0" y="0"/>
                  </a:moveTo>
                  <a:lnTo>
                    <a:pt x="838956" y="1131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5519896" y="4452623"/>
              <a:ext cx="53308" cy="104549"/>
            </a:xfrm>
            <a:custGeom>
              <a:avLst/>
              <a:pathLst>
                <a:path w="53308" h="104549">
                  <a:moveTo>
                    <a:pt x="0" y="0"/>
                  </a:moveTo>
                  <a:lnTo>
                    <a:pt x="53308" y="1045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519896" y="4452623"/>
              <a:ext cx="80530" cy="85365"/>
            </a:xfrm>
            <a:custGeom>
              <a:avLst/>
              <a:pathLst>
                <a:path w="80530" h="85365">
                  <a:moveTo>
                    <a:pt x="0" y="0"/>
                  </a:moveTo>
                  <a:lnTo>
                    <a:pt x="80530" y="853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550111" y="4430174"/>
              <a:ext cx="57154" cy="102498"/>
            </a:xfrm>
            <a:custGeom>
              <a:avLst/>
              <a:pathLst>
                <a:path w="57154" h="102498">
                  <a:moveTo>
                    <a:pt x="0" y="0"/>
                  </a:moveTo>
                  <a:lnTo>
                    <a:pt x="57154" y="102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550111" y="4430174"/>
              <a:ext cx="64382" cy="98119"/>
            </a:xfrm>
            <a:custGeom>
              <a:avLst/>
              <a:pathLst>
                <a:path w="64382" h="98119">
                  <a:moveTo>
                    <a:pt x="0" y="0"/>
                  </a:moveTo>
                  <a:lnTo>
                    <a:pt x="64382" y="98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5488935" y="4330024"/>
              <a:ext cx="132647" cy="193635"/>
            </a:xfrm>
            <a:custGeom>
              <a:avLst/>
              <a:pathLst>
                <a:path w="132647" h="193635">
                  <a:moveTo>
                    <a:pt x="0" y="0"/>
                  </a:moveTo>
                  <a:lnTo>
                    <a:pt x="132647" y="193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5560966" y="4422674"/>
              <a:ext cx="65010" cy="97704"/>
            </a:xfrm>
            <a:custGeom>
              <a:avLst/>
              <a:pathLst>
                <a:path w="65010" h="97704">
                  <a:moveTo>
                    <a:pt x="0" y="0"/>
                  </a:moveTo>
                  <a:lnTo>
                    <a:pt x="65010" y="977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5560966" y="4422674"/>
              <a:ext cx="69482" cy="94575"/>
            </a:xfrm>
            <a:custGeom>
              <a:avLst/>
              <a:pathLst>
                <a:path w="69482" h="94575">
                  <a:moveTo>
                    <a:pt x="0" y="0"/>
                  </a:moveTo>
                  <a:lnTo>
                    <a:pt x="69482" y="9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5560966" y="4422674"/>
              <a:ext cx="73804" cy="91243"/>
            </a:xfrm>
            <a:custGeom>
              <a:avLst/>
              <a:pathLst>
                <a:path w="73804" h="91243">
                  <a:moveTo>
                    <a:pt x="0" y="0"/>
                  </a:moveTo>
                  <a:lnTo>
                    <a:pt x="73804" y="91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5560966" y="4422674"/>
              <a:ext cx="77966" cy="87713"/>
            </a:xfrm>
            <a:custGeom>
              <a:avLst/>
              <a:pathLst>
                <a:path w="77966" h="87713">
                  <a:moveTo>
                    <a:pt x="0" y="0"/>
                  </a:moveTo>
                  <a:lnTo>
                    <a:pt x="77966" y="87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5488935" y="4330024"/>
              <a:ext cx="154250" cy="176908"/>
            </a:xfrm>
            <a:custGeom>
              <a:avLst/>
              <a:pathLst>
                <a:path w="154250" h="176908">
                  <a:moveTo>
                    <a:pt x="0" y="0"/>
                  </a:moveTo>
                  <a:lnTo>
                    <a:pt x="154250" y="176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5420297" y="4234833"/>
              <a:ext cx="232487" cy="264388"/>
            </a:xfrm>
            <a:custGeom>
              <a:avLst/>
              <a:pathLst>
                <a:path w="232487" h="264388">
                  <a:moveTo>
                    <a:pt x="0" y="0"/>
                  </a:moveTo>
                  <a:lnTo>
                    <a:pt x="232487" y="264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420297" y="4234833"/>
              <a:ext cx="250406" cy="247484"/>
            </a:xfrm>
            <a:custGeom>
              <a:avLst/>
              <a:pathLst>
                <a:path w="250406" h="247484">
                  <a:moveTo>
                    <a:pt x="0" y="0"/>
                  </a:moveTo>
                  <a:lnTo>
                    <a:pt x="250406" y="247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5148661" y="3847671"/>
              <a:ext cx="547146" cy="612764"/>
            </a:xfrm>
            <a:custGeom>
              <a:avLst/>
              <a:pathLst>
                <a:path w="547146" h="612764">
                  <a:moveTo>
                    <a:pt x="0" y="0"/>
                  </a:moveTo>
                  <a:lnTo>
                    <a:pt x="547146" y="612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5480394" y="4179804"/>
              <a:ext cx="230146" cy="266429"/>
            </a:xfrm>
            <a:custGeom>
              <a:avLst/>
              <a:pathLst>
                <a:path w="230146" h="266429">
                  <a:moveTo>
                    <a:pt x="0" y="0"/>
                  </a:moveTo>
                  <a:lnTo>
                    <a:pt x="230146" y="266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643510" y="4348548"/>
              <a:ext cx="70505" cy="93815"/>
            </a:xfrm>
            <a:custGeom>
              <a:avLst/>
              <a:pathLst>
                <a:path w="70505" h="93815">
                  <a:moveTo>
                    <a:pt x="0" y="0"/>
                  </a:moveTo>
                  <a:lnTo>
                    <a:pt x="70505" y="938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5643510" y="4348548"/>
              <a:ext cx="74480" cy="90692"/>
            </a:xfrm>
            <a:custGeom>
              <a:avLst/>
              <a:pathLst>
                <a:path w="74480" h="90692">
                  <a:moveTo>
                    <a:pt x="0" y="0"/>
                  </a:moveTo>
                  <a:lnTo>
                    <a:pt x="74480" y="90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5643510" y="4348548"/>
              <a:ext cx="78316" cy="87401"/>
            </a:xfrm>
            <a:custGeom>
              <a:avLst/>
              <a:pathLst>
                <a:path w="78316" h="87401">
                  <a:moveTo>
                    <a:pt x="0" y="0"/>
                  </a:moveTo>
                  <a:lnTo>
                    <a:pt x="78316" y="87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643510" y="4348548"/>
              <a:ext cx="82007" cy="83947"/>
            </a:xfrm>
            <a:custGeom>
              <a:avLst/>
              <a:pathLst>
                <a:path w="82007" h="83947">
                  <a:moveTo>
                    <a:pt x="0" y="0"/>
                  </a:moveTo>
                  <a:lnTo>
                    <a:pt x="82007" y="83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5643510" y="4348548"/>
              <a:ext cx="85546" cy="80337"/>
            </a:xfrm>
            <a:custGeom>
              <a:avLst/>
              <a:pathLst>
                <a:path w="85546" h="80337">
                  <a:moveTo>
                    <a:pt x="0" y="0"/>
                  </a:moveTo>
                  <a:lnTo>
                    <a:pt x="85546" y="80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5643510" y="4348548"/>
              <a:ext cx="88927" cy="76579"/>
            </a:xfrm>
            <a:custGeom>
              <a:avLst/>
              <a:pathLst>
                <a:path w="88927" h="76579">
                  <a:moveTo>
                    <a:pt x="0" y="0"/>
                  </a:moveTo>
                  <a:lnTo>
                    <a:pt x="88927" y="76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5563002" y="4263161"/>
              <a:ext cx="173148" cy="158459"/>
            </a:xfrm>
            <a:custGeom>
              <a:avLst/>
              <a:pathLst>
                <a:path w="173148" h="158459">
                  <a:moveTo>
                    <a:pt x="0" y="0"/>
                  </a:moveTo>
                  <a:lnTo>
                    <a:pt x="173148" y="158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5480394" y="4179804"/>
              <a:ext cx="266186" cy="230427"/>
            </a:xfrm>
            <a:custGeom>
              <a:avLst/>
              <a:pathLst>
                <a:path w="266186" h="230427">
                  <a:moveTo>
                    <a:pt x="0" y="0"/>
                  </a:moveTo>
                  <a:lnTo>
                    <a:pt x="266186" y="230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589715" y="4233802"/>
              <a:ext cx="166610" cy="165320"/>
            </a:xfrm>
            <a:custGeom>
              <a:avLst/>
              <a:pathLst>
                <a:path w="166610" h="165320">
                  <a:moveTo>
                    <a:pt x="0" y="0"/>
                  </a:moveTo>
                  <a:lnTo>
                    <a:pt x="166610" y="165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5678482" y="4310567"/>
              <a:ext cx="83146" cy="82819"/>
            </a:xfrm>
            <a:custGeom>
              <a:avLst/>
              <a:pathLst>
                <a:path w="83146" h="82819">
                  <a:moveTo>
                    <a:pt x="0" y="0"/>
                  </a:moveTo>
                  <a:lnTo>
                    <a:pt x="83146" y="82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5678482" y="4310567"/>
              <a:ext cx="88448" cy="77131"/>
            </a:xfrm>
            <a:custGeom>
              <a:avLst/>
              <a:pathLst>
                <a:path w="88448" h="77131">
                  <a:moveTo>
                    <a:pt x="0" y="0"/>
                  </a:moveTo>
                  <a:lnTo>
                    <a:pt x="88448" y="771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5678482" y="4310567"/>
              <a:ext cx="93361" cy="71106"/>
            </a:xfrm>
            <a:custGeom>
              <a:avLst/>
              <a:pathLst>
                <a:path w="93361" h="71106">
                  <a:moveTo>
                    <a:pt x="0" y="0"/>
                  </a:moveTo>
                  <a:lnTo>
                    <a:pt x="93361" y="711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5243500" y="3916794"/>
              <a:ext cx="533816" cy="459182"/>
            </a:xfrm>
            <a:custGeom>
              <a:avLst/>
              <a:pathLst>
                <a:path w="533816" h="459182">
                  <a:moveTo>
                    <a:pt x="0" y="0"/>
                  </a:moveTo>
                  <a:lnTo>
                    <a:pt x="533816" y="459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5243500" y="3916794"/>
              <a:ext cx="546913" cy="443502"/>
            </a:xfrm>
            <a:custGeom>
              <a:avLst/>
              <a:pathLst>
                <a:path w="546913" h="443502">
                  <a:moveTo>
                    <a:pt x="0" y="0"/>
                  </a:moveTo>
                  <a:lnTo>
                    <a:pt x="546913" y="443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5711322" y="4270223"/>
              <a:ext cx="86885" cy="78888"/>
            </a:xfrm>
            <a:custGeom>
              <a:avLst/>
              <a:pathLst>
                <a:path w="86885" h="78888">
                  <a:moveTo>
                    <a:pt x="0" y="0"/>
                  </a:moveTo>
                  <a:lnTo>
                    <a:pt x="86885" y="78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5711322" y="4270223"/>
              <a:ext cx="95228" cy="68585"/>
            </a:xfrm>
            <a:custGeom>
              <a:avLst/>
              <a:pathLst>
                <a:path w="95228" h="68585">
                  <a:moveTo>
                    <a:pt x="0" y="0"/>
                  </a:moveTo>
                  <a:lnTo>
                    <a:pt x="95228" y="68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5720824" y="4257706"/>
              <a:ext cx="90164" cy="75118"/>
            </a:xfrm>
            <a:custGeom>
              <a:avLst/>
              <a:pathLst>
                <a:path w="90164" h="75118">
                  <a:moveTo>
                    <a:pt x="0" y="0"/>
                  </a:moveTo>
                  <a:lnTo>
                    <a:pt x="90164" y="75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5720824" y="4257706"/>
              <a:ext cx="94720" cy="69285"/>
            </a:xfrm>
            <a:custGeom>
              <a:avLst/>
              <a:pathLst>
                <a:path w="94720" h="69285">
                  <a:moveTo>
                    <a:pt x="0" y="0"/>
                  </a:moveTo>
                  <a:lnTo>
                    <a:pt x="94720" y="6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5724394" y="4252846"/>
              <a:ext cx="93353" cy="71117"/>
            </a:xfrm>
            <a:custGeom>
              <a:avLst/>
              <a:pathLst>
                <a:path w="93353" h="71117">
                  <a:moveTo>
                    <a:pt x="0" y="0"/>
                  </a:moveTo>
                  <a:lnTo>
                    <a:pt x="93353" y="711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5724394" y="4252846"/>
              <a:ext cx="95571" cy="68107"/>
            </a:xfrm>
            <a:custGeom>
              <a:avLst/>
              <a:pathLst>
                <a:path w="95571" h="68107">
                  <a:moveTo>
                    <a:pt x="0" y="0"/>
                  </a:moveTo>
                  <a:lnTo>
                    <a:pt x="95571" y="68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5724394" y="4252846"/>
              <a:ext cx="97692" cy="65027"/>
            </a:xfrm>
            <a:custGeom>
              <a:avLst/>
              <a:pathLst>
                <a:path w="97692" h="65027">
                  <a:moveTo>
                    <a:pt x="0" y="0"/>
                  </a:moveTo>
                  <a:lnTo>
                    <a:pt x="97692" y="65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5632780" y="4178919"/>
              <a:ext cx="191398" cy="135853"/>
            </a:xfrm>
            <a:custGeom>
              <a:avLst/>
              <a:pathLst>
                <a:path w="191398" h="135853">
                  <a:moveTo>
                    <a:pt x="0" y="0"/>
                  </a:moveTo>
                  <a:lnTo>
                    <a:pt x="191398" y="135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5632780" y="4178919"/>
              <a:ext cx="194626" cy="131187"/>
            </a:xfrm>
            <a:custGeom>
              <a:avLst/>
              <a:pathLst>
                <a:path w="194626" h="131187">
                  <a:moveTo>
                    <a:pt x="0" y="0"/>
                  </a:moveTo>
                  <a:lnTo>
                    <a:pt x="194626" y="131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5632780" y="4178919"/>
              <a:ext cx="197741" cy="126444"/>
            </a:xfrm>
            <a:custGeom>
              <a:avLst/>
              <a:pathLst>
                <a:path w="197741" h="126444">
                  <a:moveTo>
                    <a:pt x="0" y="0"/>
                  </a:moveTo>
                  <a:lnTo>
                    <a:pt x="197741" y="126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5733392" y="4239333"/>
              <a:ext cx="99294" cy="62554"/>
            </a:xfrm>
            <a:custGeom>
              <a:avLst/>
              <a:pathLst>
                <a:path w="99294" h="62554">
                  <a:moveTo>
                    <a:pt x="0" y="0"/>
                  </a:moveTo>
                  <a:lnTo>
                    <a:pt x="99294" y="62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5733392" y="4239333"/>
              <a:ext cx="101415" cy="59053"/>
            </a:xfrm>
            <a:custGeom>
              <a:avLst/>
              <a:pathLst>
                <a:path w="101415" h="59053">
                  <a:moveTo>
                    <a:pt x="0" y="0"/>
                  </a:moveTo>
                  <a:lnTo>
                    <a:pt x="101415" y="59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5735168" y="4236272"/>
              <a:ext cx="101094" cy="59600"/>
            </a:xfrm>
            <a:custGeom>
              <a:avLst/>
              <a:pathLst>
                <a:path w="101094" h="59600">
                  <a:moveTo>
                    <a:pt x="0" y="0"/>
                  </a:moveTo>
                  <a:lnTo>
                    <a:pt x="101094" y="59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5735168" y="4236272"/>
              <a:ext cx="102538" cy="57081"/>
            </a:xfrm>
            <a:custGeom>
              <a:avLst/>
              <a:pathLst>
                <a:path w="102538" h="57081">
                  <a:moveTo>
                    <a:pt x="0" y="0"/>
                  </a:moveTo>
                  <a:lnTo>
                    <a:pt x="102538" y="570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5735168" y="4236272"/>
              <a:ext cx="103919" cy="54527"/>
            </a:xfrm>
            <a:custGeom>
              <a:avLst/>
              <a:pathLst>
                <a:path w="103919" h="54527">
                  <a:moveTo>
                    <a:pt x="0" y="0"/>
                  </a:moveTo>
                  <a:lnTo>
                    <a:pt x="103919" y="545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5544200" y="4099661"/>
              <a:ext cx="297055" cy="188970"/>
            </a:xfrm>
            <a:custGeom>
              <a:avLst/>
              <a:pathLst>
                <a:path w="297055" h="188970">
                  <a:moveTo>
                    <a:pt x="0" y="0"/>
                  </a:moveTo>
                  <a:lnTo>
                    <a:pt x="297055" y="188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5645737" y="4158506"/>
              <a:ext cx="199926" cy="122959"/>
            </a:xfrm>
            <a:custGeom>
              <a:avLst/>
              <a:pathLst>
                <a:path w="199926" h="122959">
                  <a:moveTo>
                    <a:pt x="0" y="0"/>
                  </a:moveTo>
                  <a:lnTo>
                    <a:pt x="199926" y="122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5748068" y="4215958"/>
              <a:ext cx="100610" cy="60414"/>
            </a:xfrm>
            <a:custGeom>
              <a:avLst/>
              <a:pathLst>
                <a:path w="100610" h="60414">
                  <a:moveTo>
                    <a:pt x="0" y="0"/>
                  </a:moveTo>
                  <a:lnTo>
                    <a:pt x="100610" y="604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5748068" y="4215958"/>
              <a:ext cx="103525" cy="55271"/>
            </a:xfrm>
            <a:custGeom>
              <a:avLst/>
              <a:pathLst>
                <a:path w="103525" h="55271">
                  <a:moveTo>
                    <a:pt x="0" y="0"/>
                  </a:moveTo>
                  <a:lnTo>
                    <a:pt x="103525" y="55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5547855" y="4093189"/>
              <a:ext cx="306689" cy="172897"/>
            </a:xfrm>
            <a:custGeom>
              <a:avLst/>
              <a:pathLst>
                <a:path w="306689" h="172897">
                  <a:moveTo>
                    <a:pt x="0" y="0"/>
                  </a:moveTo>
                  <a:lnTo>
                    <a:pt x="306689" y="172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5756007" y="4201644"/>
              <a:ext cx="102080" cy="57896"/>
            </a:xfrm>
            <a:custGeom>
              <a:avLst/>
              <a:pathLst>
                <a:path w="102080" h="57896">
                  <a:moveTo>
                    <a:pt x="0" y="0"/>
                  </a:moveTo>
                  <a:lnTo>
                    <a:pt x="102080" y="57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5756007" y="4201644"/>
              <a:ext cx="105535" cy="51328"/>
            </a:xfrm>
            <a:custGeom>
              <a:avLst/>
              <a:pathLst>
                <a:path w="105535" h="51328">
                  <a:moveTo>
                    <a:pt x="0" y="0"/>
                  </a:moveTo>
                  <a:lnTo>
                    <a:pt x="105535" y="51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5759665" y="4194313"/>
              <a:ext cx="103714" cy="54914"/>
            </a:xfrm>
            <a:custGeom>
              <a:avLst/>
              <a:pathLst>
                <a:path w="103714" h="54914">
                  <a:moveTo>
                    <a:pt x="0" y="0"/>
                  </a:moveTo>
                  <a:lnTo>
                    <a:pt x="103714" y="5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5759665" y="4194313"/>
              <a:ext cx="105597" cy="51202"/>
            </a:xfrm>
            <a:custGeom>
              <a:avLst/>
              <a:pathLst>
                <a:path w="105597" h="51202">
                  <a:moveTo>
                    <a:pt x="0" y="0"/>
                  </a:moveTo>
                  <a:lnTo>
                    <a:pt x="105597" y="512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5759665" y="4194313"/>
              <a:ext cx="107346" cy="47425"/>
            </a:xfrm>
            <a:custGeom>
              <a:avLst/>
              <a:pathLst>
                <a:path w="107346" h="47425">
                  <a:moveTo>
                    <a:pt x="0" y="0"/>
                  </a:moveTo>
                  <a:lnTo>
                    <a:pt x="107346" y="474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5653865" y="4143530"/>
              <a:ext cx="214883" cy="94419"/>
            </a:xfrm>
            <a:custGeom>
              <a:avLst/>
              <a:pathLst>
                <a:path w="214883" h="94419">
                  <a:moveTo>
                    <a:pt x="0" y="0"/>
                  </a:moveTo>
                  <a:lnTo>
                    <a:pt x="214883" y="94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5786047" y="4161384"/>
              <a:ext cx="92313" cy="72461"/>
            </a:xfrm>
            <a:custGeom>
              <a:avLst/>
              <a:pathLst>
                <a:path w="92313" h="72461">
                  <a:moveTo>
                    <a:pt x="0" y="0"/>
                  </a:moveTo>
                  <a:lnTo>
                    <a:pt x="92313" y="72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5786047" y="4161384"/>
              <a:ext cx="110551" cy="39379"/>
            </a:xfrm>
            <a:custGeom>
              <a:avLst/>
              <a:pathLst>
                <a:path w="110551" h="39379">
                  <a:moveTo>
                    <a:pt x="0" y="0"/>
                  </a:moveTo>
                  <a:lnTo>
                    <a:pt x="110551" y="39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5708721" y="4057244"/>
              <a:ext cx="203191" cy="117486"/>
            </a:xfrm>
            <a:custGeom>
              <a:avLst/>
              <a:pathLst>
                <a:path w="203191" h="117486">
                  <a:moveTo>
                    <a:pt x="0" y="0"/>
                  </a:moveTo>
                  <a:lnTo>
                    <a:pt x="203191" y="117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5817168" y="4102096"/>
              <a:ext cx="103733" cy="54880"/>
            </a:xfrm>
            <a:custGeom>
              <a:avLst/>
              <a:pathLst>
                <a:path w="103733" h="54880">
                  <a:moveTo>
                    <a:pt x="0" y="0"/>
                  </a:moveTo>
                  <a:lnTo>
                    <a:pt x="103733" y="548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5817168" y="4102096"/>
              <a:ext cx="111429" cy="36823"/>
            </a:xfrm>
            <a:custGeom>
              <a:avLst/>
              <a:pathLst>
                <a:path w="111429" h="36823">
                  <a:moveTo>
                    <a:pt x="0" y="0"/>
                  </a:moveTo>
                  <a:lnTo>
                    <a:pt x="111429" y="368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5854495" y="4053223"/>
              <a:ext cx="94866" cy="69084"/>
            </a:xfrm>
            <a:custGeom>
              <a:avLst/>
              <a:pathLst>
                <a:path w="94866" h="69084">
                  <a:moveTo>
                    <a:pt x="0" y="0"/>
                  </a:moveTo>
                  <a:lnTo>
                    <a:pt x="94866" y="69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5854495" y="4053223"/>
              <a:ext cx="114194" cy="27056"/>
            </a:xfrm>
            <a:custGeom>
              <a:avLst/>
              <a:pathLst>
                <a:path w="114194" h="27056">
                  <a:moveTo>
                    <a:pt x="0" y="0"/>
                  </a:moveTo>
                  <a:lnTo>
                    <a:pt x="114194" y="270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5882518" y="3992419"/>
              <a:ext cx="92896" cy="71712"/>
            </a:xfrm>
            <a:custGeom>
              <a:avLst/>
              <a:pathLst>
                <a:path w="92896" h="71712">
                  <a:moveTo>
                    <a:pt x="0" y="0"/>
                  </a:moveTo>
                  <a:lnTo>
                    <a:pt x="92896" y="71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5882518" y="3992419"/>
              <a:ext cx="101860" cy="58283"/>
            </a:xfrm>
            <a:custGeom>
              <a:avLst/>
              <a:pathLst>
                <a:path w="101860" h="58283">
                  <a:moveTo>
                    <a:pt x="0" y="0"/>
                  </a:moveTo>
                  <a:lnTo>
                    <a:pt x="101860" y="58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5882518" y="3992419"/>
              <a:ext cx="108896" cy="43750"/>
            </a:xfrm>
            <a:custGeom>
              <a:avLst/>
              <a:pathLst>
                <a:path w="108896" h="43750">
                  <a:moveTo>
                    <a:pt x="0" y="0"/>
                  </a:moveTo>
                  <a:lnTo>
                    <a:pt x="108896" y="43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5785860" y="3923809"/>
              <a:ext cx="213623" cy="97236"/>
            </a:xfrm>
            <a:custGeom>
              <a:avLst/>
              <a:pathLst>
                <a:path w="213623" h="97236">
                  <a:moveTo>
                    <a:pt x="0" y="0"/>
                  </a:moveTo>
                  <a:lnTo>
                    <a:pt x="213623" y="972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5896099" y="3964057"/>
              <a:ext cx="107903" cy="46143"/>
            </a:xfrm>
            <a:custGeom>
              <a:avLst/>
              <a:pathLst>
                <a:path w="107903" h="46143">
                  <a:moveTo>
                    <a:pt x="0" y="0"/>
                  </a:moveTo>
                  <a:lnTo>
                    <a:pt x="107903" y="46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896099" y="3964057"/>
              <a:ext cx="111960" cy="35176"/>
            </a:xfrm>
            <a:custGeom>
              <a:avLst/>
              <a:pathLst>
                <a:path w="111960" h="35176">
                  <a:moveTo>
                    <a:pt x="0" y="0"/>
                  </a:moveTo>
                  <a:lnTo>
                    <a:pt x="111960" y="35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5678582" y="3876230"/>
              <a:ext cx="333788" cy="111970"/>
            </a:xfrm>
            <a:custGeom>
              <a:avLst/>
              <a:pathLst>
                <a:path w="333788" h="111970">
                  <a:moveTo>
                    <a:pt x="0" y="0"/>
                  </a:moveTo>
                  <a:lnTo>
                    <a:pt x="333788" y="11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5793262" y="3901145"/>
              <a:ext cx="226394" cy="61929"/>
            </a:xfrm>
            <a:custGeom>
              <a:avLst/>
              <a:pathLst>
                <a:path w="226394" h="61929">
                  <a:moveTo>
                    <a:pt x="0" y="0"/>
                  </a:moveTo>
                  <a:lnTo>
                    <a:pt x="226394" y="61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5909406" y="3917971"/>
              <a:ext cx="111343" cy="37080"/>
            </a:xfrm>
            <a:custGeom>
              <a:avLst/>
              <a:pathLst>
                <a:path w="111343" h="37080">
                  <a:moveTo>
                    <a:pt x="0" y="0"/>
                  </a:moveTo>
                  <a:lnTo>
                    <a:pt x="111343" y="37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5909406" y="3917971"/>
              <a:ext cx="113572" cy="29560"/>
            </a:xfrm>
            <a:custGeom>
              <a:avLst/>
              <a:pathLst>
                <a:path w="113572" h="29560">
                  <a:moveTo>
                    <a:pt x="0" y="0"/>
                  </a:moveTo>
                  <a:lnTo>
                    <a:pt x="113572" y="295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5909406" y="3917971"/>
              <a:ext cx="115293" cy="21908"/>
            </a:xfrm>
            <a:custGeom>
              <a:avLst/>
              <a:pathLst>
                <a:path w="115293" h="21908">
                  <a:moveTo>
                    <a:pt x="0" y="0"/>
                  </a:moveTo>
                  <a:lnTo>
                    <a:pt x="115293" y="21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5909406" y="3917971"/>
              <a:ext cx="116498" cy="14157"/>
            </a:xfrm>
            <a:custGeom>
              <a:avLst/>
              <a:pathLst>
                <a:path w="116498" h="14157">
                  <a:moveTo>
                    <a:pt x="0" y="0"/>
                  </a:moveTo>
                  <a:lnTo>
                    <a:pt x="116498" y="14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909406" y="3917971"/>
              <a:ext cx="117184" cy="6344"/>
            </a:xfrm>
            <a:custGeom>
              <a:avLst/>
              <a:pathLst>
                <a:path w="117184" h="6344">
                  <a:moveTo>
                    <a:pt x="0" y="0"/>
                  </a:moveTo>
                  <a:lnTo>
                    <a:pt x="117184" y="63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5909406" y="3916473"/>
              <a:ext cx="117346" cy="1497"/>
            </a:xfrm>
            <a:custGeom>
              <a:avLst/>
              <a:pathLst>
                <a:path w="117346" h="1497">
                  <a:moveTo>
                    <a:pt x="0" y="1497"/>
                  </a:moveTo>
                  <a:lnTo>
                    <a:pt x="117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5818239" y="3839538"/>
              <a:ext cx="224712" cy="67779"/>
            </a:xfrm>
            <a:custGeom>
              <a:avLst/>
              <a:pathLst>
                <a:path w="224712" h="67779">
                  <a:moveTo>
                    <a:pt x="0" y="0"/>
                  </a:moveTo>
                  <a:lnTo>
                    <a:pt x="224712" y="67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5935073" y="3850591"/>
              <a:ext cx="117153" cy="6893"/>
            </a:xfrm>
            <a:custGeom>
              <a:avLst/>
              <a:pathLst>
                <a:path w="117153" h="6893">
                  <a:moveTo>
                    <a:pt x="0" y="0"/>
                  </a:moveTo>
                  <a:lnTo>
                    <a:pt x="117153" y="6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5935073" y="3808529"/>
              <a:ext cx="109559" cy="42061"/>
            </a:xfrm>
            <a:custGeom>
              <a:avLst/>
              <a:pathLst>
                <a:path w="109559" h="42061">
                  <a:moveTo>
                    <a:pt x="0" y="42061"/>
                  </a:moveTo>
                  <a:lnTo>
                    <a:pt x="109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800253" y="3389511"/>
              <a:ext cx="1241800" cy="352698"/>
            </a:xfrm>
            <a:custGeom>
              <a:avLst/>
              <a:pathLst>
                <a:path w="1241800" h="352698">
                  <a:moveTo>
                    <a:pt x="0" y="0"/>
                  </a:moveTo>
                  <a:lnTo>
                    <a:pt x="1241800" y="3526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800253" y="3389511"/>
              <a:ext cx="1267006" cy="247305"/>
            </a:xfrm>
            <a:custGeom>
              <a:avLst/>
              <a:pathLst>
                <a:path w="1267006" h="247305">
                  <a:moveTo>
                    <a:pt x="0" y="0"/>
                  </a:moveTo>
                  <a:lnTo>
                    <a:pt x="1267006" y="247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385783" y="3351223"/>
              <a:ext cx="669745" cy="217368"/>
            </a:xfrm>
            <a:custGeom>
              <a:avLst/>
              <a:pathLst>
                <a:path w="669745" h="217368">
                  <a:moveTo>
                    <a:pt x="0" y="0"/>
                  </a:moveTo>
                  <a:lnTo>
                    <a:pt x="669745" y="217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5952994" y="3498851"/>
              <a:ext cx="107687" cy="46644"/>
            </a:xfrm>
            <a:custGeom>
              <a:avLst/>
              <a:pathLst>
                <a:path w="107687" h="46644">
                  <a:moveTo>
                    <a:pt x="0" y="0"/>
                  </a:moveTo>
                  <a:lnTo>
                    <a:pt x="107687" y="46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952994" y="3498851"/>
              <a:ext cx="114521" cy="25635"/>
            </a:xfrm>
            <a:custGeom>
              <a:avLst/>
              <a:pathLst>
                <a:path w="114521" h="25635">
                  <a:moveTo>
                    <a:pt x="0" y="0"/>
                  </a:moveTo>
                  <a:lnTo>
                    <a:pt x="114521" y="25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844610" y="3450377"/>
              <a:ext cx="228205" cy="54882"/>
            </a:xfrm>
            <a:custGeom>
              <a:avLst/>
              <a:pathLst>
                <a:path w="228205" h="54882">
                  <a:moveTo>
                    <a:pt x="0" y="0"/>
                  </a:moveTo>
                  <a:lnTo>
                    <a:pt x="228205" y="548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5960767" y="3467112"/>
              <a:ext cx="113470" cy="29947"/>
            </a:xfrm>
            <a:custGeom>
              <a:avLst/>
              <a:pathLst>
                <a:path w="113470" h="29947">
                  <a:moveTo>
                    <a:pt x="0" y="0"/>
                  </a:moveTo>
                  <a:lnTo>
                    <a:pt x="113470" y="29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960767" y="3467112"/>
              <a:ext cx="115289" cy="21925"/>
            </a:xfrm>
            <a:custGeom>
              <a:avLst/>
              <a:pathLst>
                <a:path w="115289" h="21925">
                  <a:moveTo>
                    <a:pt x="0" y="0"/>
                  </a:moveTo>
                  <a:lnTo>
                    <a:pt x="115289" y="21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5960767" y="3467112"/>
              <a:ext cx="116542" cy="13794"/>
            </a:xfrm>
            <a:custGeom>
              <a:avLst/>
              <a:pathLst>
                <a:path w="116542" h="13794">
                  <a:moveTo>
                    <a:pt x="0" y="0"/>
                  </a:moveTo>
                  <a:lnTo>
                    <a:pt x="116542" y="13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5960767" y="3467112"/>
              <a:ext cx="117222" cy="5596"/>
            </a:xfrm>
            <a:custGeom>
              <a:avLst/>
              <a:pathLst>
                <a:path w="117222" h="5596">
                  <a:moveTo>
                    <a:pt x="0" y="0"/>
                  </a:moveTo>
                  <a:lnTo>
                    <a:pt x="117222" y="5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5963209" y="3450303"/>
              <a:ext cx="116500" cy="14143"/>
            </a:xfrm>
            <a:custGeom>
              <a:avLst/>
              <a:pathLst>
                <a:path w="116500" h="14143">
                  <a:moveTo>
                    <a:pt x="0" y="0"/>
                  </a:moveTo>
                  <a:lnTo>
                    <a:pt x="116500" y="14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963209" y="3445914"/>
              <a:ext cx="117273" cy="4388"/>
            </a:xfrm>
            <a:custGeom>
              <a:avLst/>
              <a:pathLst>
                <a:path w="117273" h="4388">
                  <a:moveTo>
                    <a:pt x="0" y="4388"/>
                  </a:moveTo>
                  <a:lnTo>
                    <a:pt x="1172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502998" y="3345476"/>
              <a:ext cx="581182" cy="80856"/>
            </a:xfrm>
            <a:custGeom>
              <a:avLst/>
              <a:pathLst>
                <a:path w="581182" h="80856">
                  <a:moveTo>
                    <a:pt x="0" y="0"/>
                  </a:moveTo>
                  <a:lnTo>
                    <a:pt x="581182" y="80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5737685" y="3348918"/>
              <a:ext cx="345771" cy="66286"/>
            </a:xfrm>
            <a:custGeom>
              <a:avLst/>
              <a:pathLst>
                <a:path w="345771" h="66286">
                  <a:moveTo>
                    <a:pt x="0" y="0"/>
                  </a:moveTo>
                  <a:lnTo>
                    <a:pt x="345771" y="66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737685" y="3348918"/>
              <a:ext cx="347627" cy="55743"/>
            </a:xfrm>
            <a:custGeom>
              <a:avLst/>
              <a:pathLst>
                <a:path w="347627" h="55743">
                  <a:moveTo>
                    <a:pt x="0" y="0"/>
                  </a:moveTo>
                  <a:lnTo>
                    <a:pt x="347627" y="55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5737685" y="3348918"/>
              <a:ext cx="349161" cy="45150"/>
            </a:xfrm>
            <a:custGeom>
              <a:avLst/>
              <a:pathLst>
                <a:path w="349161" h="45150">
                  <a:moveTo>
                    <a:pt x="0" y="0"/>
                  </a:moveTo>
                  <a:lnTo>
                    <a:pt x="349161" y="45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5737685" y="3348918"/>
              <a:ext cx="350372" cy="34514"/>
            </a:xfrm>
            <a:custGeom>
              <a:avLst/>
              <a:pathLst>
                <a:path w="350372" h="34514">
                  <a:moveTo>
                    <a:pt x="0" y="0"/>
                  </a:moveTo>
                  <a:lnTo>
                    <a:pt x="350372" y="34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5737685" y="3348918"/>
              <a:ext cx="351259" cy="23847"/>
            </a:xfrm>
            <a:custGeom>
              <a:avLst/>
              <a:pathLst>
                <a:path w="351259" h="23847">
                  <a:moveTo>
                    <a:pt x="0" y="0"/>
                  </a:moveTo>
                  <a:lnTo>
                    <a:pt x="351259" y="238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5737685" y="3348918"/>
              <a:ext cx="351822" cy="13158"/>
            </a:xfrm>
            <a:custGeom>
              <a:avLst/>
              <a:pathLst>
                <a:path w="351822" h="13158">
                  <a:moveTo>
                    <a:pt x="0" y="0"/>
                  </a:moveTo>
                  <a:lnTo>
                    <a:pt x="351822" y="13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5972383" y="3350623"/>
              <a:ext cx="117234" cy="5335"/>
            </a:xfrm>
            <a:custGeom>
              <a:avLst/>
              <a:pathLst>
                <a:path w="117234" h="5335">
                  <a:moveTo>
                    <a:pt x="0" y="0"/>
                  </a:moveTo>
                  <a:lnTo>
                    <a:pt x="117234" y="5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5972383" y="3349860"/>
              <a:ext cx="117353" cy="763"/>
            </a:xfrm>
            <a:custGeom>
              <a:avLst/>
              <a:pathLst>
                <a:path w="117353" h="763">
                  <a:moveTo>
                    <a:pt x="0" y="763"/>
                  </a:moveTo>
                  <a:lnTo>
                    <a:pt x="1173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5972359" y="3344839"/>
              <a:ext cx="117352" cy="970"/>
            </a:xfrm>
            <a:custGeom>
              <a:avLst/>
              <a:pathLst>
                <a:path w="117352" h="970">
                  <a:moveTo>
                    <a:pt x="0" y="970"/>
                  </a:moveTo>
                  <a:lnTo>
                    <a:pt x="117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5972359" y="3339823"/>
              <a:ext cx="117203" cy="5985"/>
            </a:xfrm>
            <a:custGeom>
              <a:avLst/>
              <a:pathLst>
                <a:path w="117203" h="5985">
                  <a:moveTo>
                    <a:pt x="0" y="5985"/>
                  </a:moveTo>
                  <a:lnTo>
                    <a:pt x="1172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5972160" y="3335161"/>
              <a:ext cx="117309" cy="3293"/>
            </a:xfrm>
            <a:custGeom>
              <a:avLst/>
              <a:pathLst>
                <a:path w="117309" h="3293">
                  <a:moveTo>
                    <a:pt x="0" y="3293"/>
                  </a:moveTo>
                  <a:lnTo>
                    <a:pt x="1173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5972160" y="3330505"/>
              <a:ext cx="117086" cy="7950"/>
            </a:xfrm>
            <a:custGeom>
              <a:avLst/>
              <a:pathLst>
                <a:path w="117086" h="7950">
                  <a:moveTo>
                    <a:pt x="0" y="7950"/>
                  </a:moveTo>
                  <a:lnTo>
                    <a:pt x="1170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5971899" y="3327622"/>
              <a:ext cx="117183" cy="6360"/>
            </a:xfrm>
            <a:custGeom>
              <a:avLst/>
              <a:pathLst>
                <a:path w="117183" h="6360">
                  <a:moveTo>
                    <a:pt x="0" y="6360"/>
                  </a:moveTo>
                  <a:lnTo>
                    <a:pt x="117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5971899" y="3324742"/>
              <a:ext cx="116991" cy="9241"/>
            </a:xfrm>
            <a:custGeom>
              <a:avLst/>
              <a:pathLst>
                <a:path w="116991" h="9241">
                  <a:moveTo>
                    <a:pt x="0" y="9241"/>
                  </a:moveTo>
                  <a:lnTo>
                    <a:pt x="1169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5971216" y="3321878"/>
              <a:ext cx="117303" cy="3527"/>
            </a:xfrm>
            <a:custGeom>
              <a:avLst/>
              <a:pathLst>
                <a:path w="117303" h="3527">
                  <a:moveTo>
                    <a:pt x="0" y="3527"/>
                  </a:moveTo>
                  <a:lnTo>
                    <a:pt x="1173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5971216" y="3318843"/>
              <a:ext cx="117172" cy="6561"/>
            </a:xfrm>
            <a:custGeom>
              <a:avLst/>
              <a:pathLst>
                <a:path w="117172" h="6561">
                  <a:moveTo>
                    <a:pt x="0" y="6561"/>
                  </a:moveTo>
                  <a:lnTo>
                    <a:pt x="1171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5971216" y="3315813"/>
              <a:ext cx="116963" cy="9592"/>
            </a:xfrm>
            <a:custGeom>
              <a:avLst/>
              <a:pathLst>
                <a:path w="116963" h="9592">
                  <a:moveTo>
                    <a:pt x="0" y="9592"/>
                  </a:moveTo>
                  <a:lnTo>
                    <a:pt x="11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5971216" y="3312789"/>
              <a:ext cx="116675" cy="12616"/>
            </a:xfrm>
            <a:custGeom>
              <a:avLst/>
              <a:pathLst>
                <a:path w="116675" h="12616">
                  <a:moveTo>
                    <a:pt x="0" y="12616"/>
                  </a:moveTo>
                  <a:lnTo>
                    <a:pt x="1166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5971216" y="3309774"/>
              <a:ext cx="116310" cy="15631"/>
            </a:xfrm>
            <a:custGeom>
              <a:avLst/>
              <a:pathLst>
                <a:path w="116310" h="15631">
                  <a:moveTo>
                    <a:pt x="0" y="15631"/>
                  </a:moveTo>
                  <a:lnTo>
                    <a:pt x="1163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5971216" y="3306769"/>
              <a:ext cx="115866" cy="18636"/>
            </a:xfrm>
            <a:custGeom>
              <a:avLst/>
              <a:pathLst>
                <a:path w="115866" h="18636">
                  <a:moveTo>
                    <a:pt x="0" y="18636"/>
                  </a:moveTo>
                  <a:lnTo>
                    <a:pt x="1158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5971216" y="3303776"/>
              <a:ext cx="115345" cy="21628"/>
            </a:xfrm>
            <a:custGeom>
              <a:avLst/>
              <a:pathLst>
                <a:path w="115345" h="21628">
                  <a:moveTo>
                    <a:pt x="0" y="21628"/>
                  </a:moveTo>
                  <a:lnTo>
                    <a:pt x="115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5853758" y="3299172"/>
              <a:ext cx="232459" cy="32437"/>
            </a:xfrm>
            <a:custGeom>
              <a:avLst/>
              <a:pathLst>
                <a:path w="232459" h="32437">
                  <a:moveTo>
                    <a:pt x="0" y="32437"/>
                  </a:moveTo>
                  <a:lnTo>
                    <a:pt x="2324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5853758" y="3294609"/>
              <a:ext cx="231777" cy="36999"/>
            </a:xfrm>
            <a:custGeom>
              <a:avLst/>
              <a:pathLst>
                <a:path w="231777" h="36999">
                  <a:moveTo>
                    <a:pt x="0" y="36999"/>
                  </a:moveTo>
                  <a:lnTo>
                    <a:pt x="2317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5969177" y="3291270"/>
              <a:ext cx="115790" cy="19104"/>
            </a:xfrm>
            <a:custGeom>
              <a:avLst/>
              <a:pathLst>
                <a:path w="115790" h="19104">
                  <a:moveTo>
                    <a:pt x="0" y="19104"/>
                  </a:moveTo>
                  <a:lnTo>
                    <a:pt x="1157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5969177" y="3287938"/>
              <a:ext cx="115191" cy="22437"/>
            </a:xfrm>
            <a:custGeom>
              <a:avLst/>
              <a:pathLst>
                <a:path w="115191" h="22437">
                  <a:moveTo>
                    <a:pt x="0" y="22437"/>
                  </a:moveTo>
                  <a:lnTo>
                    <a:pt x="1151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5737685" y="3284590"/>
              <a:ext cx="346141" cy="64327"/>
            </a:xfrm>
            <a:custGeom>
              <a:avLst/>
              <a:pathLst>
                <a:path w="346141" h="64327">
                  <a:moveTo>
                    <a:pt x="0" y="64327"/>
                  </a:moveTo>
                  <a:lnTo>
                    <a:pt x="346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5967828" y="3274200"/>
              <a:ext cx="117164" cy="6703"/>
            </a:xfrm>
            <a:custGeom>
              <a:avLst/>
              <a:pathLst>
                <a:path w="117164" h="6703">
                  <a:moveTo>
                    <a:pt x="0" y="6703"/>
                  </a:moveTo>
                  <a:lnTo>
                    <a:pt x="1171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5967828" y="3263821"/>
              <a:ext cx="116106" cy="17081"/>
            </a:xfrm>
            <a:custGeom>
              <a:avLst/>
              <a:pathLst>
                <a:path w="116106" h="17081">
                  <a:moveTo>
                    <a:pt x="0" y="17081"/>
                  </a:moveTo>
                  <a:lnTo>
                    <a:pt x="116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5966702" y="3255648"/>
              <a:ext cx="116075" cy="17290"/>
            </a:xfrm>
            <a:custGeom>
              <a:avLst/>
              <a:pathLst>
                <a:path w="116075" h="17290">
                  <a:moveTo>
                    <a:pt x="0" y="17290"/>
                  </a:moveTo>
                  <a:lnTo>
                    <a:pt x="1160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5966702" y="3247541"/>
              <a:ext cx="114575" cy="25396"/>
            </a:xfrm>
            <a:custGeom>
              <a:avLst/>
              <a:pathLst>
                <a:path w="114575" h="25396">
                  <a:moveTo>
                    <a:pt x="0" y="25396"/>
                  </a:moveTo>
                  <a:lnTo>
                    <a:pt x="114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5732877" y="3239348"/>
              <a:ext cx="347051" cy="59220"/>
            </a:xfrm>
            <a:custGeom>
              <a:avLst/>
              <a:pathLst>
                <a:path w="347051" h="59220">
                  <a:moveTo>
                    <a:pt x="0" y="59220"/>
                  </a:moveTo>
                  <a:lnTo>
                    <a:pt x="347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5962527" y="3233870"/>
              <a:ext cx="116138" cy="16858"/>
            </a:xfrm>
            <a:custGeom>
              <a:avLst/>
              <a:pathLst>
                <a:path w="116138" h="16858">
                  <a:moveTo>
                    <a:pt x="0" y="16858"/>
                  </a:moveTo>
                  <a:lnTo>
                    <a:pt x="116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5962527" y="3228373"/>
              <a:ext cx="115207" cy="22355"/>
            </a:xfrm>
            <a:custGeom>
              <a:avLst/>
              <a:pathLst>
                <a:path w="115207" h="22355">
                  <a:moveTo>
                    <a:pt x="0" y="22355"/>
                  </a:moveTo>
                  <a:lnTo>
                    <a:pt x="11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5961440" y="3226038"/>
              <a:ext cx="115773" cy="19205"/>
            </a:xfrm>
            <a:custGeom>
              <a:avLst/>
              <a:pathLst>
                <a:path w="115773" h="19205">
                  <a:moveTo>
                    <a:pt x="0" y="19205"/>
                  </a:moveTo>
                  <a:lnTo>
                    <a:pt x="115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5961440" y="3223688"/>
              <a:ext cx="115359" cy="21555"/>
            </a:xfrm>
            <a:custGeom>
              <a:avLst/>
              <a:pathLst>
                <a:path w="115359" h="21555">
                  <a:moveTo>
                    <a:pt x="0" y="21555"/>
                  </a:moveTo>
                  <a:lnTo>
                    <a:pt x="1153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5961440" y="3221348"/>
              <a:ext cx="114897" cy="23896"/>
            </a:xfrm>
            <a:custGeom>
              <a:avLst/>
              <a:pathLst>
                <a:path w="114897" h="23896">
                  <a:moveTo>
                    <a:pt x="0" y="23896"/>
                  </a:moveTo>
                  <a:lnTo>
                    <a:pt x="1148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5961440" y="3219017"/>
              <a:ext cx="114387" cy="26227"/>
            </a:xfrm>
            <a:custGeom>
              <a:avLst/>
              <a:pathLst>
                <a:path w="114387" h="26227">
                  <a:moveTo>
                    <a:pt x="0" y="26227"/>
                  </a:moveTo>
                  <a:lnTo>
                    <a:pt x="114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5961440" y="3216697"/>
              <a:ext cx="113831" cy="28547"/>
            </a:xfrm>
            <a:custGeom>
              <a:avLst/>
              <a:pathLst>
                <a:path w="113831" h="28547">
                  <a:moveTo>
                    <a:pt x="0" y="28547"/>
                  </a:moveTo>
                  <a:lnTo>
                    <a:pt x="113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5961440" y="3214388"/>
              <a:ext cx="113227" cy="30855"/>
            </a:xfrm>
            <a:custGeom>
              <a:avLst/>
              <a:pathLst>
                <a:path w="113227" h="30855">
                  <a:moveTo>
                    <a:pt x="0" y="30855"/>
                  </a:moveTo>
                  <a:lnTo>
                    <a:pt x="113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5961440" y="3212093"/>
              <a:ext cx="112576" cy="33150"/>
            </a:xfrm>
            <a:custGeom>
              <a:avLst/>
              <a:pathLst>
                <a:path w="112576" h="33150">
                  <a:moveTo>
                    <a:pt x="0" y="33150"/>
                  </a:moveTo>
                  <a:lnTo>
                    <a:pt x="1125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5846899" y="3209744"/>
              <a:ext cx="226633" cy="61049"/>
            </a:xfrm>
            <a:custGeom>
              <a:avLst/>
              <a:pathLst>
                <a:path w="226633" h="61049">
                  <a:moveTo>
                    <a:pt x="0" y="61049"/>
                  </a:moveTo>
                  <a:lnTo>
                    <a:pt x="2266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5958916" y="3205504"/>
              <a:ext cx="113378" cy="30293"/>
            </a:xfrm>
            <a:custGeom>
              <a:avLst/>
              <a:pathLst>
                <a:path w="113378" h="30293">
                  <a:moveTo>
                    <a:pt x="0" y="30293"/>
                  </a:moveTo>
                  <a:lnTo>
                    <a:pt x="1133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5958916" y="3201266"/>
              <a:ext cx="112160" cy="34531"/>
            </a:xfrm>
            <a:custGeom>
              <a:avLst/>
              <a:pathLst>
                <a:path w="112160" h="34531">
                  <a:moveTo>
                    <a:pt x="0" y="34531"/>
                  </a:moveTo>
                  <a:lnTo>
                    <a:pt x="1121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5958916" y="3197077"/>
              <a:ext cx="110784" cy="38720"/>
            </a:xfrm>
            <a:custGeom>
              <a:avLst/>
              <a:pathLst>
                <a:path w="110784" h="38720">
                  <a:moveTo>
                    <a:pt x="0" y="38720"/>
                  </a:moveTo>
                  <a:lnTo>
                    <a:pt x="1107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5954702" y="3192501"/>
              <a:ext cx="114591" cy="25323"/>
            </a:xfrm>
            <a:custGeom>
              <a:avLst/>
              <a:pathLst>
                <a:path w="114591" h="25323">
                  <a:moveTo>
                    <a:pt x="0" y="25323"/>
                  </a:moveTo>
                  <a:lnTo>
                    <a:pt x="114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5954702" y="3182975"/>
              <a:ext cx="112062" cy="34849"/>
            </a:xfrm>
            <a:custGeom>
              <a:avLst/>
              <a:pathLst>
                <a:path w="112062" h="34849">
                  <a:moveTo>
                    <a:pt x="0" y="34849"/>
                  </a:moveTo>
                  <a:lnTo>
                    <a:pt x="112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5841168" y="3173509"/>
              <a:ext cx="222734" cy="74022"/>
            </a:xfrm>
            <a:custGeom>
              <a:avLst/>
              <a:pathLst>
                <a:path w="222734" h="74022">
                  <a:moveTo>
                    <a:pt x="0" y="74022"/>
                  </a:moveTo>
                  <a:lnTo>
                    <a:pt x="222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5495111" y="3157771"/>
              <a:ext cx="567073" cy="150793"/>
            </a:xfrm>
            <a:custGeom>
              <a:avLst/>
              <a:pathLst>
                <a:path w="567073" h="150793">
                  <a:moveTo>
                    <a:pt x="0" y="150793"/>
                  </a:moveTo>
                  <a:lnTo>
                    <a:pt x="567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5943699" y="3143295"/>
              <a:ext cx="114215" cy="26966"/>
            </a:xfrm>
            <a:custGeom>
              <a:avLst/>
              <a:pathLst>
                <a:path w="114215" h="26966">
                  <a:moveTo>
                    <a:pt x="0" y="26966"/>
                  </a:moveTo>
                  <a:lnTo>
                    <a:pt x="114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5943699" y="3129064"/>
              <a:ext cx="109887" cy="41196"/>
            </a:xfrm>
            <a:custGeom>
              <a:avLst/>
              <a:pathLst>
                <a:path w="109887" h="41196">
                  <a:moveTo>
                    <a:pt x="0" y="41196"/>
                  </a:moveTo>
                  <a:lnTo>
                    <a:pt x="10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5937512" y="3120878"/>
              <a:ext cx="113148" cy="31140"/>
            </a:xfrm>
            <a:custGeom>
              <a:avLst/>
              <a:pathLst>
                <a:path w="113148" h="31140">
                  <a:moveTo>
                    <a:pt x="0" y="31140"/>
                  </a:moveTo>
                  <a:lnTo>
                    <a:pt x="11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5937512" y="3112671"/>
              <a:ext cx="110563" cy="39347"/>
            </a:xfrm>
            <a:custGeom>
              <a:avLst/>
              <a:pathLst>
                <a:path w="110563" h="39347">
                  <a:moveTo>
                    <a:pt x="0" y="39347"/>
                  </a:moveTo>
                  <a:lnTo>
                    <a:pt x="1105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5935207" y="3108397"/>
              <a:ext cx="111345" cy="37075"/>
            </a:xfrm>
            <a:custGeom>
              <a:avLst/>
              <a:pathLst>
                <a:path w="111345" h="37075">
                  <a:moveTo>
                    <a:pt x="0" y="37075"/>
                  </a:moveTo>
                  <a:lnTo>
                    <a:pt x="111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5935207" y="3104128"/>
              <a:ext cx="109831" cy="41344"/>
            </a:xfrm>
            <a:custGeom>
              <a:avLst/>
              <a:pathLst>
                <a:path w="109831" h="41344">
                  <a:moveTo>
                    <a:pt x="0" y="41344"/>
                  </a:moveTo>
                  <a:lnTo>
                    <a:pt x="109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5935207" y="3099921"/>
              <a:ext cx="108154" cy="45552"/>
            </a:xfrm>
            <a:custGeom>
              <a:avLst/>
              <a:pathLst>
                <a:path w="108154" h="45552">
                  <a:moveTo>
                    <a:pt x="0" y="45552"/>
                  </a:moveTo>
                  <a:lnTo>
                    <a:pt x="1081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5930734" y="3095666"/>
              <a:ext cx="111034" cy="37996"/>
            </a:xfrm>
            <a:custGeom>
              <a:avLst/>
              <a:pathLst>
                <a:path w="111034" h="37996">
                  <a:moveTo>
                    <a:pt x="0" y="37996"/>
                  </a:moveTo>
                  <a:lnTo>
                    <a:pt x="1110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5930734" y="3088553"/>
              <a:ext cx="108340" cy="45109"/>
            </a:xfrm>
            <a:custGeom>
              <a:avLst/>
              <a:pathLst>
                <a:path w="108340" h="45109">
                  <a:moveTo>
                    <a:pt x="0" y="45109"/>
                  </a:moveTo>
                  <a:lnTo>
                    <a:pt x="1083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5930734" y="3081630"/>
              <a:ext cx="105190" cy="52032"/>
            </a:xfrm>
            <a:custGeom>
              <a:avLst/>
              <a:pathLst>
                <a:path w="105190" h="52032">
                  <a:moveTo>
                    <a:pt x="0" y="52032"/>
                  </a:moveTo>
                  <a:lnTo>
                    <a:pt x="1051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5924690" y="3075257"/>
              <a:ext cx="108661" cy="44330"/>
            </a:xfrm>
            <a:custGeom>
              <a:avLst/>
              <a:pathLst>
                <a:path w="108661" h="44330">
                  <a:moveTo>
                    <a:pt x="0" y="44330"/>
                  </a:moveTo>
                  <a:lnTo>
                    <a:pt x="1086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5924690" y="3068979"/>
              <a:ext cx="105883" cy="50608"/>
            </a:xfrm>
            <a:custGeom>
              <a:avLst/>
              <a:pathLst>
                <a:path w="105883" h="50608">
                  <a:moveTo>
                    <a:pt x="0" y="50608"/>
                  </a:moveTo>
                  <a:lnTo>
                    <a:pt x="1058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5815357" y="3065461"/>
              <a:ext cx="213552" cy="97390"/>
            </a:xfrm>
            <a:custGeom>
              <a:avLst/>
              <a:pathLst>
                <a:path w="213552" h="97390">
                  <a:moveTo>
                    <a:pt x="0" y="97390"/>
                  </a:moveTo>
                  <a:lnTo>
                    <a:pt x="213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5815357" y="3061936"/>
              <a:ext cx="211909" cy="100915"/>
            </a:xfrm>
            <a:custGeom>
              <a:avLst/>
              <a:pathLst>
                <a:path w="211909" h="100915">
                  <a:moveTo>
                    <a:pt x="0" y="100915"/>
                  </a:moveTo>
                  <a:lnTo>
                    <a:pt x="2119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5815357" y="3058438"/>
              <a:ext cx="210208" cy="104413"/>
            </a:xfrm>
            <a:custGeom>
              <a:avLst/>
              <a:pathLst>
                <a:path w="210208" h="104413">
                  <a:moveTo>
                    <a:pt x="0" y="104413"/>
                  </a:moveTo>
                  <a:lnTo>
                    <a:pt x="210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5815357" y="3054969"/>
              <a:ext cx="208449" cy="107882"/>
            </a:xfrm>
            <a:custGeom>
              <a:avLst/>
              <a:pathLst>
                <a:path w="208449" h="107882">
                  <a:moveTo>
                    <a:pt x="0" y="107882"/>
                  </a:moveTo>
                  <a:lnTo>
                    <a:pt x="2084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5918451" y="3052404"/>
              <a:ext cx="103999" cy="54375"/>
            </a:xfrm>
            <a:custGeom>
              <a:avLst/>
              <a:pathLst>
                <a:path w="103999" h="54375">
                  <a:moveTo>
                    <a:pt x="0" y="54375"/>
                  </a:moveTo>
                  <a:lnTo>
                    <a:pt x="103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5918451" y="3049851"/>
              <a:ext cx="102623" cy="56928"/>
            </a:xfrm>
            <a:custGeom>
              <a:avLst/>
              <a:pathLst>
                <a:path w="102623" h="56928">
                  <a:moveTo>
                    <a:pt x="0" y="56928"/>
                  </a:moveTo>
                  <a:lnTo>
                    <a:pt x="10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5913803" y="3046959"/>
              <a:ext cx="106468" cy="49365"/>
            </a:xfrm>
            <a:custGeom>
              <a:avLst/>
              <a:pathLst>
                <a:path w="106468" h="49365">
                  <a:moveTo>
                    <a:pt x="0" y="49365"/>
                  </a:moveTo>
                  <a:lnTo>
                    <a:pt x="1064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5913803" y="3039751"/>
              <a:ext cx="102819" cy="56573"/>
            </a:xfrm>
            <a:custGeom>
              <a:avLst/>
              <a:pathLst>
                <a:path w="102819" h="56573">
                  <a:moveTo>
                    <a:pt x="0" y="56573"/>
                  </a:moveTo>
                  <a:lnTo>
                    <a:pt x="1028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5808513" y="3032602"/>
              <a:ext cx="204297" cy="115551"/>
            </a:xfrm>
            <a:custGeom>
              <a:avLst/>
              <a:pathLst>
                <a:path w="204297" h="115551">
                  <a:moveTo>
                    <a:pt x="0" y="115551"/>
                  </a:moveTo>
                  <a:lnTo>
                    <a:pt x="20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5798399" y="3005593"/>
              <a:ext cx="231523" cy="38558"/>
            </a:xfrm>
            <a:custGeom>
              <a:avLst/>
              <a:pathLst>
                <a:path w="231523" h="38558">
                  <a:moveTo>
                    <a:pt x="0" y="38558"/>
                  </a:moveTo>
                  <a:lnTo>
                    <a:pt x="231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5798399" y="2968629"/>
              <a:ext cx="222229" cy="75523"/>
            </a:xfrm>
            <a:custGeom>
              <a:avLst/>
              <a:pathLst>
                <a:path w="222229" h="75523">
                  <a:moveTo>
                    <a:pt x="0" y="75523"/>
                  </a:moveTo>
                  <a:lnTo>
                    <a:pt x="222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5901716" y="2944738"/>
              <a:ext cx="108894" cy="43753"/>
            </a:xfrm>
            <a:custGeom>
              <a:avLst/>
              <a:pathLst>
                <a:path w="108894" h="43753">
                  <a:moveTo>
                    <a:pt x="0" y="43753"/>
                  </a:moveTo>
                  <a:lnTo>
                    <a:pt x="1088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5901716" y="2922363"/>
              <a:ext cx="96951" cy="66128"/>
            </a:xfrm>
            <a:custGeom>
              <a:avLst/>
              <a:pathLst>
                <a:path w="96951" h="66128">
                  <a:moveTo>
                    <a:pt x="0" y="66128"/>
                  </a:moveTo>
                  <a:lnTo>
                    <a:pt x="969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5890914" y="2900940"/>
              <a:ext cx="93435" cy="71008"/>
            </a:xfrm>
            <a:custGeom>
              <a:avLst/>
              <a:pathLst>
                <a:path w="93435" h="71008">
                  <a:moveTo>
                    <a:pt x="0" y="71008"/>
                  </a:moveTo>
                  <a:lnTo>
                    <a:pt x="9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5890914" y="2882369"/>
              <a:ext cx="75815" cy="89579"/>
            </a:xfrm>
            <a:custGeom>
              <a:avLst/>
              <a:pathLst>
                <a:path w="75815" h="89579">
                  <a:moveTo>
                    <a:pt x="0" y="89579"/>
                  </a:moveTo>
                  <a:lnTo>
                    <a:pt x="758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5890914" y="2868061"/>
              <a:ext cx="54588" cy="103887"/>
            </a:xfrm>
            <a:custGeom>
              <a:avLst/>
              <a:pathLst>
                <a:path w="54588" h="103887">
                  <a:moveTo>
                    <a:pt x="0" y="103887"/>
                  </a:moveTo>
                  <a:lnTo>
                    <a:pt x="54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5827152" y="2819703"/>
              <a:ext cx="110830" cy="38588"/>
            </a:xfrm>
            <a:custGeom>
              <a:avLst/>
              <a:pathLst>
                <a:path w="110830" h="38588">
                  <a:moveTo>
                    <a:pt x="0" y="38588"/>
                  </a:moveTo>
                  <a:lnTo>
                    <a:pt x="1108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5827152" y="2778087"/>
              <a:ext cx="85671" cy="80205"/>
            </a:xfrm>
            <a:custGeom>
              <a:avLst/>
              <a:pathLst>
                <a:path w="85671" h="80205">
                  <a:moveTo>
                    <a:pt x="0" y="80205"/>
                  </a:moveTo>
                  <a:lnTo>
                    <a:pt x="856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942699" y="2724909"/>
              <a:ext cx="941268" cy="479145"/>
            </a:xfrm>
            <a:custGeom>
              <a:avLst/>
              <a:pathLst>
                <a:path w="941268" h="479145">
                  <a:moveTo>
                    <a:pt x="0" y="479145"/>
                  </a:moveTo>
                  <a:lnTo>
                    <a:pt x="9412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5035979" y="2680881"/>
              <a:ext cx="822902" cy="451960"/>
            </a:xfrm>
            <a:custGeom>
              <a:avLst/>
              <a:pathLst>
                <a:path w="822902" h="451960">
                  <a:moveTo>
                    <a:pt x="0" y="451960"/>
                  </a:moveTo>
                  <a:lnTo>
                    <a:pt x="8229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5740282" y="2666421"/>
              <a:ext cx="107975" cy="45975"/>
            </a:xfrm>
            <a:custGeom>
              <a:avLst/>
              <a:pathLst>
                <a:path w="107975" h="45975">
                  <a:moveTo>
                    <a:pt x="0" y="45975"/>
                  </a:moveTo>
                  <a:lnTo>
                    <a:pt x="1079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5740282" y="2651520"/>
              <a:ext cx="100332" cy="60875"/>
            </a:xfrm>
            <a:custGeom>
              <a:avLst/>
              <a:pathLst>
                <a:path w="100332" h="60875">
                  <a:moveTo>
                    <a:pt x="0" y="60875"/>
                  </a:moveTo>
                  <a:lnTo>
                    <a:pt x="1003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5635977" y="2637017"/>
              <a:ext cx="195973" cy="129166"/>
            </a:xfrm>
            <a:custGeom>
              <a:avLst/>
              <a:pathLst>
                <a:path w="195973" h="129166">
                  <a:moveTo>
                    <a:pt x="0" y="129166"/>
                  </a:moveTo>
                  <a:lnTo>
                    <a:pt x="1959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5128236" y="2615444"/>
              <a:ext cx="690612" cy="444863"/>
            </a:xfrm>
            <a:custGeom>
              <a:avLst/>
              <a:pathLst>
                <a:path w="690612" h="444863">
                  <a:moveTo>
                    <a:pt x="0" y="444863"/>
                  </a:moveTo>
                  <a:lnTo>
                    <a:pt x="6906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5704316" y="2605729"/>
              <a:ext cx="105697" cy="50995"/>
            </a:xfrm>
            <a:custGeom>
              <a:avLst/>
              <a:pathLst>
                <a:path w="105697" h="50995">
                  <a:moveTo>
                    <a:pt x="0" y="50995"/>
                  </a:moveTo>
                  <a:lnTo>
                    <a:pt x="105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5704316" y="2595072"/>
              <a:ext cx="99857" cy="61652"/>
            </a:xfrm>
            <a:custGeom>
              <a:avLst/>
              <a:pathLst>
                <a:path w="99857" h="61652">
                  <a:moveTo>
                    <a:pt x="0" y="61652"/>
                  </a:moveTo>
                  <a:lnTo>
                    <a:pt x="998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5704316" y="2585076"/>
              <a:ext cx="92946" cy="71648"/>
            </a:xfrm>
            <a:custGeom>
              <a:avLst/>
              <a:pathLst>
                <a:path w="92946" h="71648">
                  <a:moveTo>
                    <a:pt x="0" y="71648"/>
                  </a:moveTo>
                  <a:lnTo>
                    <a:pt x="929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5604619" y="2574998"/>
              <a:ext cx="185629" cy="143636"/>
            </a:xfrm>
            <a:custGeom>
              <a:avLst/>
              <a:pathLst>
                <a:path w="185629" h="143636">
                  <a:moveTo>
                    <a:pt x="0" y="143636"/>
                  </a:moveTo>
                  <a:lnTo>
                    <a:pt x="185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5396327" y="2555553"/>
              <a:ext cx="379239" cy="276652"/>
            </a:xfrm>
            <a:custGeom>
              <a:avLst/>
              <a:pathLst>
                <a:path w="379239" h="276652">
                  <a:moveTo>
                    <a:pt x="0" y="276652"/>
                  </a:moveTo>
                  <a:lnTo>
                    <a:pt x="3792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5673902" y="2552066"/>
              <a:ext cx="98529" cy="63752"/>
            </a:xfrm>
            <a:custGeom>
              <a:avLst/>
              <a:pathLst>
                <a:path w="98529" h="63752">
                  <a:moveTo>
                    <a:pt x="0" y="63752"/>
                  </a:moveTo>
                  <a:lnTo>
                    <a:pt x="98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5673902" y="2548253"/>
              <a:ext cx="95955" cy="67564"/>
            </a:xfrm>
            <a:custGeom>
              <a:avLst/>
              <a:pathLst>
                <a:path w="95955" h="67564">
                  <a:moveTo>
                    <a:pt x="0" y="67564"/>
                  </a:moveTo>
                  <a:lnTo>
                    <a:pt x="959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5673902" y="2544545"/>
              <a:ext cx="93234" cy="71272"/>
            </a:xfrm>
            <a:custGeom>
              <a:avLst/>
              <a:pathLst>
                <a:path w="93234" h="71272">
                  <a:moveTo>
                    <a:pt x="0" y="71272"/>
                  </a:moveTo>
                  <a:lnTo>
                    <a:pt x="932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5673902" y="2540946"/>
              <a:ext cx="90369" cy="74871"/>
            </a:xfrm>
            <a:custGeom>
              <a:avLst/>
              <a:pathLst>
                <a:path w="90369" h="74871">
                  <a:moveTo>
                    <a:pt x="0" y="74871"/>
                  </a:moveTo>
                  <a:lnTo>
                    <a:pt x="90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5579558" y="2537289"/>
              <a:ext cx="181904" cy="148325"/>
            </a:xfrm>
            <a:custGeom>
              <a:avLst/>
              <a:pathLst>
                <a:path w="181904" h="148325">
                  <a:moveTo>
                    <a:pt x="0" y="148325"/>
                  </a:moveTo>
                  <a:lnTo>
                    <a:pt x="1819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5664872" y="2532472"/>
              <a:ext cx="92623" cy="72064"/>
            </a:xfrm>
            <a:custGeom>
              <a:avLst/>
              <a:pathLst>
                <a:path w="92623" h="72064">
                  <a:moveTo>
                    <a:pt x="0" y="72064"/>
                  </a:moveTo>
                  <a:lnTo>
                    <a:pt x="9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5664872" y="2527664"/>
              <a:ext cx="88674" cy="76872"/>
            </a:xfrm>
            <a:custGeom>
              <a:avLst/>
              <a:pathLst>
                <a:path w="88674" h="76872">
                  <a:moveTo>
                    <a:pt x="0" y="76872"/>
                  </a:moveTo>
                  <a:lnTo>
                    <a:pt x="88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5664872" y="2523072"/>
              <a:ext cx="84475" cy="81463"/>
            </a:xfrm>
            <a:custGeom>
              <a:avLst/>
              <a:pathLst>
                <a:path w="84475" h="81463">
                  <a:moveTo>
                    <a:pt x="0" y="81463"/>
                  </a:moveTo>
                  <a:lnTo>
                    <a:pt x="844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5556212" y="2519135"/>
              <a:ext cx="188302" cy="140113"/>
            </a:xfrm>
            <a:custGeom>
              <a:avLst/>
              <a:pathLst>
                <a:path w="188302" h="140113">
                  <a:moveTo>
                    <a:pt x="0" y="140113"/>
                  </a:moveTo>
                  <a:lnTo>
                    <a:pt x="1883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5556212" y="2514273"/>
              <a:ext cx="184585" cy="144975"/>
            </a:xfrm>
            <a:custGeom>
              <a:avLst/>
              <a:pathLst>
                <a:path w="184585" h="144975">
                  <a:moveTo>
                    <a:pt x="0" y="144975"/>
                  </a:moveTo>
                  <a:lnTo>
                    <a:pt x="184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5556212" y="2509509"/>
              <a:ext cx="180742" cy="149739"/>
            </a:xfrm>
            <a:custGeom>
              <a:avLst/>
              <a:pathLst>
                <a:path w="180742" h="149739">
                  <a:moveTo>
                    <a:pt x="0" y="149739"/>
                  </a:moveTo>
                  <a:lnTo>
                    <a:pt x="1807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5556212" y="2504847"/>
              <a:ext cx="176776" cy="154401"/>
            </a:xfrm>
            <a:custGeom>
              <a:avLst/>
              <a:pathLst>
                <a:path w="176776" h="154401">
                  <a:moveTo>
                    <a:pt x="0" y="154401"/>
                  </a:moveTo>
                  <a:lnTo>
                    <a:pt x="1767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5556212" y="2500291"/>
              <a:ext cx="172690" cy="158957"/>
            </a:xfrm>
            <a:custGeom>
              <a:avLst/>
              <a:pathLst>
                <a:path w="172690" h="158957">
                  <a:moveTo>
                    <a:pt x="0" y="158957"/>
                  </a:moveTo>
                  <a:lnTo>
                    <a:pt x="172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5639966" y="2497735"/>
              <a:ext cx="86502" cy="79308"/>
            </a:xfrm>
            <a:custGeom>
              <a:avLst/>
              <a:pathLst>
                <a:path w="86502" h="79308">
                  <a:moveTo>
                    <a:pt x="0" y="79308"/>
                  </a:moveTo>
                  <a:lnTo>
                    <a:pt x="865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5639966" y="2495172"/>
              <a:ext cx="84080" cy="81871"/>
            </a:xfrm>
            <a:custGeom>
              <a:avLst/>
              <a:pathLst>
                <a:path w="84080" h="81871">
                  <a:moveTo>
                    <a:pt x="0" y="81871"/>
                  </a:moveTo>
                  <a:lnTo>
                    <a:pt x="840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5639966" y="2492682"/>
              <a:ext cx="81582" cy="84360"/>
            </a:xfrm>
            <a:custGeom>
              <a:avLst/>
              <a:pathLst>
                <a:path w="81582" h="84360">
                  <a:moveTo>
                    <a:pt x="0" y="84360"/>
                  </a:moveTo>
                  <a:lnTo>
                    <a:pt x="815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5556212" y="2490201"/>
              <a:ext cx="162827" cy="169047"/>
            </a:xfrm>
            <a:custGeom>
              <a:avLst/>
              <a:pathLst>
                <a:path w="162827" h="169047">
                  <a:moveTo>
                    <a:pt x="0" y="169047"/>
                  </a:moveTo>
                  <a:lnTo>
                    <a:pt x="1628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5635048" y="2487194"/>
              <a:ext cx="80787" cy="85122"/>
            </a:xfrm>
            <a:custGeom>
              <a:avLst/>
              <a:pathLst>
                <a:path w="80787" h="85122">
                  <a:moveTo>
                    <a:pt x="0" y="85122"/>
                  </a:moveTo>
                  <a:lnTo>
                    <a:pt x="80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5635048" y="2484232"/>
              <a:ext cx="77547" cy="88084"/>
            </a:xfrm>
            <a:custGeom>
              <a:avLst/>
              <a:pathLst>
                <a:path w="77547" h="88084">
                  <a:moveTo>
                    <a:pt x="0" y="88084"/>
                  </a:moveTo>
                  <a:lnTo>
                    <a:pt x="775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5632399" y="2481711"/>
              <a:ext cx="77330" cy="88274"/>
            </a:xfrm>
            <a:custGeom>
              <a:avLst/>
              <a:pathLst>
                <a:path w="77330" h="88274">
                  <a:moveTo>
                    <a:pt x="0" y="88274"/>
                  </a:moveTo>
                  <a:lnTo>
                    <a:pt x="773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5632399" y="2479244"/>
              <a:ext cx="74420" cy="90741"/>
            </a:xfrm>
            <a:custGeom>
              <a:avLst/>
              <a:pathLst>
                <a:path w="74420" h="90741">
                  <a:moveTo>
                    <a:pt x="0" y="90741"/>
                  </a:moveTo>
                  <a:lnTo>
                    <a:pt x="74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5556212" y="2476810"/>
              <a:ext cx="147668" cy="182438"/>
            </a:xfrm>
            <a:custGeom>
              <a:avLst/>
              <a:pathLst>
                <a:path w="147668" h="182438">
                  <a:moveTo>
                    <a:pt x="0" y="182438"/>
                  </a:moveTo>
                  <a:lnTo>
                    <a:pt x="1476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5556212" y="2473022"/>
              <a:ext cx="142861" cy="186226"/>
            </a:xfrm>
            <a:custGeom>
              <a:avLst/>
              <a:pathLst>
                <a:path w="142861" h="186226">
                  <a:moveTo>
                    <a:pt x="0" y="186226"/>
                  </a:moveTo>
                  <a:lnTo>
                    <a:pt x="1428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5609728" y="2467553"/>
              <a:ext cx="85753" cy="80117"/>
            </a:xfrm>
            <a:custGeom>
              <a:avLst/>
              <a:pathLst>
                <a:path w="85753" h="80117">
                  <a:moveTo>
                    <a:pt x="0" y="80117"/>
                  </a:moveTo>
                  <a:lnTo>
                    <a:pt x="8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5609728" y="2453568"/>
              <a:ext cx="70123" cy="94101"/>
            </a:xfrm>
            <a:custGeom>
              <a:avLst/>
              <a:pathLst>
                <a:path w="70123" h="94101">
                  <a:moveTo>
                    <a:pt x="0" y="94101"/>
                  </a:moveTo>
                  <a:lnTo>
                    <a:pt x="701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4942699" y="2434419"/>
              <a:ext cx="723345" cy="769635"/>
            </a:xfrm>
            <a:custGeom>
              <a:avLst/>
              <a:pathLst>
                <a:path w="723345" h="769635">
                  <a:moveTo>
                    <a:pt x="0" y="769635"/>
                  </a:moveTo>
                  <a:lnTo>
                    <a:pt x="723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5301679" y="2418527"/>
              <a:ext cx="342171" cy="321368"/>
            </a:xfrm>
            <a:custGeom>
              <a:avLst/>
              <a:pathLst>
                <a:path w="342171" h="321368">
                  <a:moveTo>
                    <a:pt x="0" y="321368"/>
                  </a:moveTo>
                  <a:lnTo>
                    <a:pt x="342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5543818" y="2405797"/>
              <a:ext cx="87219" cy="78518"/>
            </a:xfrm>
            <a:custGeom>
              <a:avLst/>
              <a:pathLst>
                <a:path w="87219" h="78518">
                  <a:moveTo>
                    <a:pt x="0" y="78518"/>
                  </a:moveTo>
                  <a:lnTo>
                    <a:pt x="872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5543818" y="2393556"/>
              <a:ext cx="74398" cy="90759"/>
            </a:xfrm>
            <a:custGeom>
              <a:avLst/>
              <a:pathLst>
                <a:path w="74398" h="90759">
                  <a:moveTo>
                    <a:pt x="0" y="90759"/>
                  </a:moveTo>
                  <a:lnTo>
                    <a:pt x="743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5301679" y="2381481"/>
              <a:ext cx="303148" cy="358413"/>
            </a:xfrm>
            <a:custGeom>
              <a:avLst/>
              <a:pathLst>
                <a:path w="303148" h="358413">
                  <a:moveTo>
                    <a:pt x="0" y="358413"/>
                  </a:moveTo>
                  <a:lnTo>
                    <a:pt x="30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5441045" y="2372487"/>
              <a:ext cx="152346" cy="178550"/>
            </a:xfrm>
            <a:custGeom>
              <a:avLst/>
              <a:pathLst>
                <a:path w="152346" h="178550">
                  <a:moveTo>
                    <a:pt x="0" y="178550"/>
                  </a:moveTo>
                  <a:lnTo>
                    <a:pt x="152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5441045" y="2363432"/>
              <a:ext cx="141045" cy="187605"/>
            </a:xfrm>
            <a:custGeom>
              <a:avLst/>
              <a:pathLst>
                <a:path w="141045" h="187605">
                  <a:moveTo>
                    <a:pt x="0" y="187605"/>
                  </a:moveTo>
                  <a:lnTo>
                    <a:pt x="1410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5505062" y="2358380"/>
              <a:ext cx="69855" cy="94300"/>
            </a:xfrm>
            <a:custGeom>
              <a:avLst/>
              <a:pathLst>
                <a:path w="69855" h="94300">
                  <a:moveTo>
                    <a:pt x="0" y="94300"/>
                  </a:moveTo>
                  <a:lnTo>
                    <a:pt x="698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5505062" y="2353443"/>
              <a:ext cx="62646" cy="99236"/>
            </a:xfrm>
            <a:custGeom>
              <a:avLst/>
              <a:pathLst>
                <a:path w="62646" h="99236">
                  <a:moveTo>
                    <a:pt x="0" y="99236"/>
                  </a:moveTo>
                  <a:lnTo>
                    <a:pt x="62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5505062" y="2349058"/>
              <a:ext cx="55088" cy="103622"/>
            </a:xfrm>
            <a:custGeom>
              <a:avLst/>
              <a:pathLst>
                <a:path w="55088" h="103622">
                  <a:moveTo>
                    <a:pt x="0" y="103622"/>
                  </a:moveTo>
                  <a:lnTo>
                    <a:pt x="55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5361566" y="2343524"/>
              <a:ext cx="191479" cy="295444"/>
            </a:xfrm>
            <a:custGeom>
              <a:avLst/>
              <a:pathLst>
                <a:path w="191479" h="295444">
                  <a:moveTo>
                    <a:pt x="0" y="295444"/>
                  </a:moveTo>
                  <a:lnTo>
                    <a:pt x="191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5477832" y="2341774"/>
              <a:ext cx="71115" cy="93354"/>
            </a:xfrm>
            <a:custGeom>
              <a:avLst/>
              <a:pathLst>
                <a:path w="71115" h="93354">
                  <a:moveTo>
                    <a:pt x="0" y="93354"/>
                  </a:moveTo>
                  <a:lnTo>
                    <a:pt x="711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5477832" y="2339244"/>
              <a:ext cx="67665" cy="95884"/>
            </a:xfrm>
            <a:custGeom>
              <a:avLst/>
              <a:pathLst>
                <a:path w="67665" h="95884">
                  <a:moveTo>
                    <a:pt x="0" y="95884"/>
                  </a:moveTo>
                  <a:lnTo>
                    <a:pt x="676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5477832" y="2336841"/>
              <a:ext cx="64124" cy="98287"/>
            </a:xfrm>
            <a:custGeom>
              <a:avLst/>
              <a:pathLst>
                <a:path w="64124" h="98287">
                  <a:moveTo>
                    <a:pt x="0" y="98287"/>
                  </a:moveTo>
                  <a:lnTo>
                    <a:pt x="641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5477832" y="2334569"/>
              <a:ext cx="60499" cy="100559"/>
            </a:xfrm>
            <a:custGeom>
              <a:avLst/>
              <a:pathLst>
                <a:path w="60499" h="100559">
                  <a:moveTo>
                    <a:pt x="0" y="100559"/>
                  </a:moveTo>
                  <a:lnTo>
                    <a:pt x="604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5477832" y="2332431"/>
              <a:ext cx="56794" cy="102698"/>
            </a:xfrm>
            <a:custGeom>
              <a:avLst/>
              <a:pathLst>
                <a:path w="56794" h="102698">
                  <a:moveTo>
                    <a:pt x="0" y="102698"/>
                  </a:moveTo>
                  <a:lnTo>
                    <a:pt x="567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5477832" y="2330429"/>
              <a:ext cx="53012" cy="104699"/>
            </a:xfrm>
            <a:custGeom>
              <a:avLst/>
              <a:pathLst>
                <a:path w="53012" h="104699">
                  <a:moveTo>
                    <a:pt x="0" y="104699"/>
                  </a:moveTo>
                  <a:lnTo>
                    <a:pt x="530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5477832" y="2328566"/>
              <a:ext cx="49161" cy="106562"/>
            </a:xfrm>
            <a:custGeom>
              <a:avLst/>
              <a:pathLst>
                <a:path w="49161" h="106562">
                  <a:moveTo>
                    <a:pt x="0" y="106562"/>
                  </a:moveTo>
                  <a:lnTo>
                    <a:pt x="491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5469463" y="2326613"/>
              <a:ext cx="54424" cy="103973"/>
            </a:xfrm>
            <a:custGeom>
              <a:avLst/>
              <a:pathLst>
                <a:path w="54424" h="103973">
                  <a:moveTo>
                    <a:pt x="0" y="103973"/>
                  </a:moveTo>
                  <a:lnTo>
                    <a:pt x="544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5469463" y="2324964"/>
              <a:ext cx="51150" cy="105622"/>
            </a:xfrm>
            <a:custGeom>
              <a:avLst/>
              <a:pathLst>
                <a:path w="51150" h="105622">
                  <a:moveTo>
                    <a:pt x="0" y="105622"/>
                  </a:moveTo>
                  <a:lnTo>
                    <a:pt x="511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5469463" y="2323418"/>
              <a:ext cx="47826" cy="107168"/>
            </a:xfrm>
            <a:custGeom>
              <a:avLst/>
              <a:pathLst>
                <a:path w="47826" h="107168">
                  <a:moveTo>
                    <a:pt x="0" y="107168"/>
                  </a:moveTo>
                  <a:lnTo>
                    <a:pt x="47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5469463" y="2321976"/>
              <a:ext cx="44456" cy="108609"/>
            </a:xfrm>
            <a:custGeom>
              <a:avLst/>
              <a:pathLst>
                <a:path w="44456" h="108609">
                  <a:moveTo>
                    <a:pt x="0" y="108609"/>
                  </a:moveTo>
                  <a:lnTo>
                    <a:pt x="44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5469463" y="2320641"/>
              <a:ext cx="41042" cy="109945"/>
            </a:xfrm>
            <a:custGeom>
              <a:avLst/>
              <a:pathLst>
                <a:path w="41042" h="109945">
                  <a:moveTo>
                    <a:pt x="0" y="109945"/>
                  </a:moveTo>
                  <a:lnTo>
                    <a:pt x="410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5443528" y="2312756"/>
              <a:ext cx="65774" cy="97191"/>
            </a:xfrm>
            <a:custGeom>
              <a:avLst/>
              <a:pathLst>
                <a:path w="65774" h="97191">
                  <a:moveTo>
                    <a:pt x="0" y="97191"/>
                  </a:moveTo>
                  <a:lnTo>
                    <a:pt x="657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5443528" y="2304118"/>
              <a:ext cx="50720" cy="105829"/>
            </a:xfrm>
            <a:custGeom>
              <a:avLst/>
              <a:pathLst>
                <a:path w="50720" h="105829">
                  <a:moveTo>
                    <a:pt x="0" y="105829"/>
                  </a:moveTo>
                  <a:lnTo>
                    <a:pt x="50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5371007" y="2296989"/>
              <a:ext cx="111347" cy="206619"/>
            </a:xfrm>
            <a:custGeom>
              <a:avLst/>
              <a:pathLst>
                <a:path w="111347" h="206619">
                  <a:moveTo>
                    <a:pt x="0" y="206619"/>
                  </a:moveTo>
                  <a:lnTo>
                    <a:pt x="1113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5420056" y="2292699"/>
              <a:ext cx="53805" cy="104294"/>
            </a:xfrm>
            <a:custGeom>
              <a:avLst/>
              <a:pathLst>
                <a:path w="53805" h="104294">
                  <a:moveTo>
                    <a:pt x="0" y="104294"/>
                  </a:moveTo>
                  <a:lnTo>
                    <a:pt x="53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5420056" y="2288695"/>
              <a:ext cx="45207" cy="108299"/>
            </a:xfrm>
            <a:custGeom>
              <a:avLst/>
              <a:pathLst>
                <a:path w="45207" h="108299">
                  <a:moveTo>
                    <a:pt x="0" y="108299"/>
                  </a:moveTo>
                  <a:lnTo>
                    <a:pt x="4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5273284" y="2282253"/>
              <a:ext cx="184109" cy="300092"/>
            </a:xfrm>
            <a:custGeom>
              <a:avLst/>
              <a:pathLst>
                <a:path w="184109" h="300092">
                  <a:moveTo>
                    <a:pt x="0" y="300092"/>
                  </a:moveTo>
                  <a:lnTo>
                    <a:pt x="1841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5273284" y="2271659"/>
              <a:ext cx="165605" cy="310687"/>
            </a:xfrm>
            <a:custGeom>
              <a:avLst/>
              <a:pathLst>
                <a:path w="165605" h="310687">
                  <a:moveTo>
                    <a:pt x="0" y="310687"/>
                  </a:moveTo>
                  <a:lnTo>
                    <a:pt x="1656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5370380" y="2265217"/>
              <a:ext cx="55428" cy="103441"/>
            </a:xfrm>
            <a:custGeom>
              <a:avLst/>
              <a:pathLst>
                <a:path w="55428" h="103441">
                  <a:moveTo>
                    <a:pt x="0" y="103441"/>
                  </a:moveTo>
                  <a:lnTo>
                    <a:pt x="55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5370380" y="2259197"/>
              <a:ext cx="42315" cy="109461"/>
            </a:xfrm>
            <a:custGeom>
              <a:avLst/>
              <a:pathLst>
                <a:path w="42315" h="109461">
                  <a:moveTo>
                    <a:pt x="0" y="109461"/>
                  </a:moveTo>
                  <a:lnTo>
                    <a:pt x="42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5314108" y="2255181"/>
              <a:ext cx="89111" cy="217138"/>
            </a:xfrm>
            <a:custGeom>
              <a:avLst/>
              <a:pathLst>
                <a:path w="89111" h="217138">
                  <a:moveTo>
                    <a:pt x="0" y="217138"/>
                  </a:moveTo>
                  <a:lnTo>
                    <a:pt x="891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5314108" y="2251485"/>
              <a:ext cx="79509" cy="220834"/>
            </a:xfrm>
            <a:custGeom>
              <a:avLst/>
              <a:pathLst>
                <a:path w="79509" h="220834">
                  <a:moveTo>
                    <a:pt x="0" y="220834"/>
                  </a:moveTo>
                  <a:lnTo>
                    <a:pt x="795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5348538" y="2249185"/>
              <a:ext cx="38263" cy="110942"/>
            </a:xfrm>
            <a:custGeom>
              <a:avLst/>
              <a:pathLst>
                <a:path w="38263" h="110942">
                  <a:moveTo>
                    <a:pt x="0" y="110942"/>
                  </a:moveTo>
                  <a:lnTo>
                    <a:pt x="382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5348538" y="2247053"/>
              <a:ext cx="31407" cy="113075"/>
            </a:xfrm>
            <a:custGeom>
              <a:avLst/>
              <a:pathLst>
                <a:path w="31407" h="113075">
                  <a:moveTo>
                    <a:pt x="0" y="113075"/>
                  </a:moveTo>
                  <a:lnTo>
                    <a:pt x="314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5322563" y="2240505"/>
              <a:ext cx="51439" cy="105481"/>
            </a:xfrm>
            <a:custGeom>
              <a:avLst/>
              <a:pathLst>
                <a:path w="51439" h="105481">
                  <a:moveTo>
                    <a:pt x="0" y="105481"/>
                  </a:moveTo>
                  <a:lnTo>
                    <a:pt x="51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5322563" y="2235961"/>
              <a:ext cx="40826" cy="110025"/>
            </a:xfrm>
            <a:custGeom>
              <a:avLst/>
              <a:pathLst>
                <a:path w="40826" h="110025">
                  <a:moveTo>
                    <a:pt x="0" y="110025"/>
                  </a:moveTo>
                  <a:lnTo>
                    <a:pt x="40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5300861" y="2230963"/>
              <a:ext cx="51829" cy="105290"/>
            </a:xfrm>
            <a:custGeom>
              <a:avLst/>
              <a:pathLst>
                <a:path w="51829" h="105290">
                  <a:moveTo>
                    <a:pt x="0" y="105290"/>
                  </a:moveTo>
                  <a:lnTo>
                    <a:pt x="51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5300861" y="2226313"/>
              <a:ext cx="41051" cy="109941"/>
            </a:xfrm>
            <a:custGeom>
              <a:avLst/>
              <a:pathLst>
                <a:path w="41051" h="109941">
                  <a:moveTo>
                    <a:pt x="0" y="109941"/>
                  </a:moveTo>
                  <a:lnTo>
                    <a:pt x="41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6452" y="2225030"/>
              <a:ext cx="51501" cy="105451"/>
            </a:xfrm>
            <a:custGeom>
              <a:avLst/>
              <a:pathLst>
                <a:path w="51501" h="105451">
                  <a:moveTo>
                    <a:pt x="0" y="105451"/>
                  </a:moveTo>
                  <a:lnTo>
                    <a:pt x="515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5286452" y="2223296"/>
              <a:ext cx="47787" cy="107185"/>
            </a:xfrm>
            <a:custGeom>
              <a:avLst/>
              <a:pathLst>
                <a:path w="47787" h="107185">
                  <a:moveTo>
                    <a:pt x="0" y="107185"/>
                  </a:moveTo>
                  <a:lnTo>
                    <a:pt x="47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5286452" y="2221693"/>
              <a:ext cx="44015" cy="108789"/>
            </a:xfrm>
            <a:custGeom>
              <a:avLst/>
              <a:pathLst>
                <a:path w="44015" h="108789">
                  <a:moveTo>
                    <a:pt x="0" y="108789"/>
                  </a:moveTo>
                  <a:lnTo>
                    <a:pt x="44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5286452" y="2220222"/>
              <a:ext cx="40189" cy="110259"/>
            </a:xfrm>
            <a:custGeom>
              <a:avLst/>
              <a:pathLst>
                <a:path w="40189" h="110259">
                  <a:moveTo>
                    <a:pt x="0" y="110259"/>
                  </a:moveTo>
                  <a:lnTo>
                    <a:pt x="401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5286452" y="2218886"/>
              <a:ext cx="36315" cy="111595"/>
            </a:xfrm>
            <a:custGeom>
              <a:avLst/>
              <a:pathLst>
                <a:path w="36315" h="111595">
                  <a:moveTo>
                    <a:pt x="0" y="111595"/>
                  </a:moveTo>
                  <a:lnTo>
                    <a:pt x="36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5286452" y="2217686"/>
              <a:ext cx="32396" cy="112795"/>
            </a:xfrm>
            <a:custGeom>
              <a:avLst/>
              <a:pathLst>
                <a:path w="32396" h="112795">
                  <a:moveTo>
                    <a:pt x="0" y="112795"/>
                  </a:moveTo>
                  <a:lnTo>
                    <a:pt x="323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5239517" y="2215402"/>
              <a:ext cx="73428" cy="222930"/>
            </a:xfrm>
            <a:custGeom>
              <a:avLst/>
              <a:pathLst>
                <a:path w="73428" h="222930">
                  <a:moveTo>
                    <a:pt x="0" y="222930"/>
                  </a:moveTo>
                  <a:lnTo>
                    <a:pt x="73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5272765" y="2214043"/>
              <a:ext cx="35863" cy="111741"/>
            </a:xfrm>
            <a:custGeom>
              <a:avLst/>
              <a:pathLst>
                <a:path w="35863" h="111741">
                  <a:moveTo>
                    <a:pt x="0" y="111741"/>
                  </a:moveTo>
                  <a:lnTo>
                    <a:pt x="358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5272765" y="2212744"/>
              <a:ext cx="31531" cy="113040"/>
            </a:xfrm>
            <a:custGeom>
              <a:avLst/>
              <a:pathLst>
                <a:path w="31531" h="113040">
                  <a:moveTo>
                    <a:pt x="0" y="113040"/>
                  </a:moveTo>
                  <a:lnTo>
                    <a:pt x="31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5260430" y="2210946"/>
              <a:ext cx="39646" cy="110456"/>
            </a:xfrm>
            <a:custGeom>
              <a:avLst/>
              <a:pathLst>
                <a:path w="39646" h="110456">
                  <a:moveTo>
                    <a:pt x="0" y="110456"/>
                  </a:moveTo>
                  <a:lnTo>
                    <a:pt x="39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5260430" y="2207125"/>
              <a:ext cx="26704" cy="114277"/>
            </a:xfrm>
            <a:custGeom>
              <a:avLst/>
              <a:pathLst>
                <a:path w="26704" h="114277">
                  <a:moveTo>
                    <a:pt x="0" y="114277"/>
                  </a:moveTo>
                  <a:lnTo>
                    <a:pt x="267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5241992" y="2204494"/>
              <a:ext cx="36591" cy="111505"/>
            </a:xfrm>
            <a:custGeom>
              <a:avLst/>
              <a:pathLst>
                <a:path w="36591" h="111505">
                  <a:moveTo>
                    <a:pt x="0" y="111505"/>
                  </a:moveTo>
                  <a:lnTo>
                    <a:pt x="36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5241992" y="2202039"/>
              <a:ext cx="28023" cy="113961"/>
            </a:xfrm>
            <a:custGeom>
              <a:avLst/>
              <a:pathLst>
                <a:path w="28023" h="113961">
                  <a:moveTo>
                    <a:pt x="0" y="113961"/>
                  </a:moveTo>
                  <a:lnTo>
                    <a:pt x="28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5241992" y="2200240"/>
              <a:ext cx="19293" cy="115759"/>
            </a:xfrm>
            <a:custGeom>
              <a:avLst/>
              <a:pathLst>
                <a:path w="19293" h="115759">
                  <a:moveTo>
                    <a:pt x="0" y="115759"/>
                  </a:moveTo>
                  <a:lnTo>
                    <a:pt x="192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5082581" y="2196990"/>
              <a:ext cx="170053" cy="308275"/>
            </a:xfrm>
            <a:custGeom>
              <a:avLst/>
              <a:pathLst>
                <a:path w="170053" h="308275">
                  <a:moveTo>
                    <a:pt x="0" y="308275"/>
                  </a:moveTo>
                  <a:lnTo>
                    <a:pt x="1700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5132333" y="2191935"/>
              <a:ext cx="110558" cy="207042"/>
            </a:xfrm>
            <a:custGeom>
              <a:avLst/>
              <a:pathLst>
                <a:path w="110558" h="207042">
                  <a:moveTo>
                    <a:pt x="0" y="207042"/>
                  </a:moveTo>
                  <a:lnTo>
                    <a:pt x="1105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5132333" y="2186999"/>
              <a:ext cx="100771" cy="211978"/>
            </a:xfrm>
            <a:custGeom>
              <a:avLst/>
              <a:pathLst>
                <a:path w="100771" h="211978">
                  <a:moveTo>
                    <a:pt x="0" y="211978"/>
                  </a:moveTo>
                  <a:lnTo>
                    <a:pt x="100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5177284" y="2184153"/>
              <a:ext cx="49474" cy="106417"/>
            </a:xfrm>
            <a:custGeom>
              <a:avLst/>
              <a:pathLst>
                <a:path w="49474" h="106417">
                  <a:moveTo>
                    <a:pt x="0" y="106417"/>
                  </a:moveTo>
                  <a:lnTo>
                    <a:pt x="49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5177284" y="2181415"/>
              <a:ext cx="43097" cy="109156"/>
            </a:xfrm>
            <a:custGeom>
              <a:avLst/>
              <a:pathLst>
                <a:path w="43097" h="109156">
                  <a:moveTo>
                    <a:pt x="0" y="109156"/>
                  </a:moveTo>
                  <a:lnTo>
                    <a:pt x="430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5169152" y="2179174"/>
              <a:ext cx="46074" cy="107933"/>
            </a:xfrm>
            <a:custGeom>
              <a:avLst/>
              <a:pathLst>
                <a:path w="46074" h="107933">
                  <a:moveTo>
                    <a:pt x="0" y="107933"/>
                  </a:moveTo>
                  <a:lnTo>
                    <a:pt x="460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169152" y="2177092"/>
              <a:ext cx="40856" cy="110014"/>
            </a:xfrm>
            <a:custGeom>
              <a:avLst/>
              <a:pathLst>
                <a:path w="40856" h="110014">
                  <a:moveTo>
                    <a:pt x="0" y="110014"/>
                  </a:moveTo>
                  <a:lnTo>
                    <a:pt x="408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125182" y="2175100"/>
              <a:ext cx="79565" cy="220814"/>
            </a:xfrm>
            <a:custGeom>
              <a:avLst/>
              <a:pathLst>
                <a:path w="79565" h="220814">
                  <a:moveTo>
                    <a:pt x="0" y="220814"/>
                  </a:moveTo>
                  <a:lnTo>
                    <a:pt x="795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5051166" y="2171556"/>
              <a:ext cx="145304" cy="320684"/>
            </a:xfrm>
            <a:custGeom>
              <a:avLst/>
              <a:pathLst>
                <a:path w="145304" h="320684">
                  <a:moveTo>
                    <a:pt x="0" y="320684"/>
                  </a:moveTo>
                  <a:lnTo>
                    <a:pt x="145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051166" y="2166719"/>
              <a:ext cx="134118" cy="325521"/>
            </a:xfrm>
            <a:custGeom>
              <a:avLst/>
              <a:pathLst>
                <a:path w="134118" h="325521">
                  <a:moveTo>
                    <a:pt x="0" y="325521"/>
                  </a:moveTo>
                  <a:lnTo>
                    <a:pt x="134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5051166" y="2162272"/>
              <a:ext cx="122771" cy="329968"/>
            </a:xfrm>
            <a:custGeom>
              <a:avLst/>
              <a:pathLst>
                <a:path w="122771" h="329968">
                  <a:moveTo>
                    <a:pt x="0" y="329968"/>
                  </a:moveTo>
                  <a:lnTo>
                    <a:pt x="122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5124759" y="2159480"/>
              <a:ext cx="41204" cy="109884"/>
            </a:xfrm>
            <a:custGeom>
              <a:avLst/>
              <a:pathLst>
                <a:path w="41204" h="109884">
                  <a:moveTo>
                    <a:pt x="0" y="109884"/>
                  </a:moveTo>
                  <a:lnTo>
                    <a:pt x="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5124759" y="2156809"/>
              <a:ext cx="33222" cy="112555"/>
            </a:xfrm>
            <a:custGeom>
              <a:avLst/>
              <a:pathLst>
                <a:path w="33222" h="112555">
                  <a:moveTo>
                    <a:pt x="0" y="112555"/>
                  </a:moveTo>
                  <a:lnTo>
                    <a:pt x="332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5051166" y="2154306"/>
              <a:ext cx="98753" cy="337934"/>
            </a:xfrm>
            <a:custGeom>
              <a:avLst/>
              <a:pathLst>
                <a:path w="98753" h="337934">
                  <a:moveTo>
                    <a:pt x="0" y="337934"/>
                  </a:moveTo>
                  <a:lnTo>
                    <a:pt x="98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5077741" y="2152905"/>
              <a:ext cx="66725" cy="225027"/>
            </a:xfrm>
            <a:custGeom>
              <a:avLst/>
              <a:pathLst>
                <a:path w="66725" h="225027">
                  <a:moveTo>
                    <a:pt x="0" y="225027"/>
                  </a:moveTo>
                  <a:lnTo>
                    <a:pt x="66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5077741" y="2151372"/>
              <a:ext cx="61319" cy="226560"/>
            </a:xfrm>
            <a:custGeom>
              <a:avLst/>
              <a:pathLst>
                <a:path w="61319" h="226560">
                  <a:moveTo>
                    <a:pt x="0" y="226560"/>
                  </a:moveTo>
                  <a:lnTo>
                    <a:pt x="613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5077741" y="2149969"/>
              <a:ext cx="55878" cy="227963"/>
            </a:xfrm>
            <a:custGeom>
              <a:avLst/>
              <a:pathLst>
                <a:path w="55878" h="227963">
                  <a:moveTo>
                    <a:pt x="0" y="227963"/>
                  </a:moveTo>
                  <a:lnTo>
                    <a:pt x="558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5077741" y="2148697"/>
              <a:ext cx="50404" cy="229235"/>
            </a:xfrm>
            <a:custGeom>
              <a:avLst/>
              <a:pathLst>
                <a:path w="50404" h="229235">
                  <a:moveTo>
                    <a:pt x="0" y="229235"/>
                  </a:moveTo>
                  <a:lnTo>
                    <a:pt x="50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5099273" y="2147906"/>
              <a:ext cx="24999" cy="114662"/>
            </a:xfrm>
            <a:custGeom>
              <a:avLst/>
              <a:pathLst>
                <a:path w="24999" h="114662">
                  <a:moveTo>
                    <a:pt x="0" y="114662"/>
                  </a:moveTo>
                  <a:lnTo>
                    <a:pt x="24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5099273" y="2147130"/>
              <a:ext cx="21126" cy="115438"/>
            </a:xfrm>
            <a:custGeom>
              <a:avLst/>
              <a:pathLst>
                <a:path w="21126" h="115438">
                  <a:moveTo>
                    <a:pt x="0" y="115438"/>
                  </a:moveTo>
                  <a:lnTo>
                    <a:pt x="211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5099273" y="2146485"/>
              <a:ext cx="17229" cy="116084"/>
            </a:xfrm>
            <a:custGeom>
              <a:avLst/>
              <a:pathLst>
                <a:path w="17229" h="116084">
                  <a:moveTo>
                    <a:pt x="0" y="116084"/>
                  </a:moveTo>
                  <a:lnTo>
                    <a:pt x="17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5099273" y="2145971"/>
              <a:ext cx="13313" cy="116598"/>
            </a:xfrm>
            <a:custGeom>
              <a:avLst/>
              <a:pathLst>
                <a:path w="13313" h="116598">
                  <a:moveTo>
                    <a:pt x="0" y="116598"/>
                  </a:moveTo>
                  <a:lnTo>
                    <a:pt x="133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5070085" y="2144907"/>
              <a:ext cx="38625" cy="231512"/>
            </a:xfrm>
            <a:custGeom>
              <a:avLst/>
              <a:pathLst>
                <a:path w="38625" h="231512">
                  <a:moveTo>
                    <a:pt x="0" y="231512"/>
                  </a:moveTo>
                  <a:lnTo>
                    <a:pt x="386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082371" y="2144519"/>
              <a:ext cx="22447" cy="115189"/>
            </a:xfrm>
            <a:custGeom>
              <a:avLst/>
              <a:pathLst>
                <a:path w="22447" h="115189">
                  <a:moveTo>
                    <a:pt x="0" y="115189"/>
                  </a:moveTo>
                  <a:lnTo>
                    <a:pt x="224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5082371" y="2143840"/>
              <a:ext cx="18626" cy="115868"/>
            </a:xfrm>
            <a:custGeom>
              <a:avLst/>
              <a:pathLst>
                <a:path w="18626" h="115868">
                  <a:moveTo>
                    <a:pt x="0" y="115868"/>
                  </a:moveTo>
                  <a:lnTo>
                    <a:pt x="186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082371" y="2143287"/>
              <a:ext cx="14786" cy="116420"/>
            </a:xfrm>
            <a:custGeom>
              <a:avLst/>
              <a:pathLst>
                <a:path w="14786" h="116420">
                  <a:moveTo>
                    <a:pt x="0" y="116420"/>
                  </a:moveTo>
                  <a:lnTo>
                    <a:pt x="147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5082371" y="2142862"/>
              <a:ext cx="10929" cy="116846"/>
            </a:xfrm>
            <a:custGeom>
              <a:avLst/>
              <a:pathLst>
                <a:path w="10929" h="116846">
                  <a:moveTo>
                    <a:pt x="0" y="116846"/>
                  </a:moveTo>
                  <a:lnTo>
                    <a:pt x="109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082371" y="2142565"/>
              <a:ext cx="7060" cy="117143"/>
            </a:xfrm>
            <a:custGeom>
              <a:avLst/>
              <a:pathLst>
                <a:path w="7060" h="117143">
                  <a:moveTo>
                    <a:pt x="0" y="117143"/>
                  </a:moveTo>
                  <a:lnTo>
                    <a:pt x="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082371" y="2142395"/>
              <a:ext cx="3183" cy="117312"/>
            </a:xfrm>
            <a:custGeom>
              <a:avLst/>
              <a:pathLst>
                <a:path w="3183" h="117312">
                  <a:moveTo>
                    <a:pt x="0" y="117312"/>
                  </a:moveTo>
                  <a:lnTo>
                    <a:pt x="3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990483" y="2137908"/>
              <a:ext cx="91165" cy="460486"/>
            </a:xfrm>
            <a:custGeom>
              <a:avLst/>
              <a:pathLst>
                <a:path w="91165" h="460486">
                  <a:moveTo>
                    <a:pt x="0" y="460486"/>
                  </a:moveTo>
                  <a:lnTo>
                    <a:pt x="911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042991" y="2136813"/>
              <a:ext cx="27772" cy="114022"/>
            </a:xfrm>
            <a:custGeom>
              <a:avLst/>
              <a:pathLst>
                <a:path w="27772" h="114022">
                  <a:moveTo>
                    <a:pt x="0" y="114022"/>
                  </a:moveTo>
                  <a:lnTo>
                    <a:pt x="277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5042991" y="2134763"/>
              <a:ext cx="17307" cy="116072"/>
            </a:xfrm>
            <a:custGeom>
              <a:avLst/>
              <a:pathLst>
                <a:path w="17307" h="116072">
                  <a:moveTo>
                    <a:pt x="0" y="116072"/>
                  </a:moveTo>
                  <a:lnTo>
                    <a:pt x="173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998663" y="2132979"/>
              <a:ext cx="51067" cy="348344"/>
            </a:xfrm>
            <a:custGeom>
              <a:avLst/>
              <a:pathLst>
                <a:path w="51067" h="348344">
                  <a:moveTo>
                    <a:pt x="0" y="348344"/>
                  </a:moveTo>
                  <a:lnTo>
                    <a:pt x="51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019333" y="2132682"/>
              <a:ext cx="23035" cy="115073"/>
            </a:xfrm>
            <a:custGeom>
              <a:avLst/>
              <a:pathLst>
                <a:path w="23035" h="115073">
                  <a:moveTo>
                    <a:pt x="0" y="115073"/>
                  </a:moveTo>
                  <a:lnTo>
                    <a:pt x="230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5019333" y="2131486"/>
              <a:ext cx="15938" cy="116268"/>
            </a:xfrm>
            <a:custGeom>
              <a:avLst/>
              <a:pathLst>
                <a:path w="15938" h="116268">
                  <a:moveTo>
                    <a:pt x="0" y="116268"/>
                  </a:moveTo>
                  <a:lnTo>
                    <a:pt x="15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019333" y="2130728"/>
              <a:ext cx="8782" cy="117026"/>
            </a:xfrm>
            <a:custGeom>
              <a:avLst/>
              <a:pathLst>
                <a:path w="8782" h="117026">
                  <a:moveTo>
                    <a:pt x="0" y="117026"/>
                  </a:moveTo>
                  <a:lnTo>
                    <a:pt x="87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5007710" y="2130905"/>
              <a:ext cx="18523" cy="115884"/>
            </a:xfrm>
            <a:custGeom>
              <a:avLst/>
              <a:pathLst>
                <a:path w="18523" h="115884">
                  <a:moveTo>
                    <a:pt x="0" y="115884"/>
                  </a:moveTo>
                  <a:lnTo>
                    <a:pt x="18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5007710" y="2130631"/>
              <a:ext cx="16722" cy="116158"/>
            </a:xfrm>
            <a:custGeom>
              <a:avLst/>
              <a:pathLst>
                <a:path w="16722" h="116158">
                  <a:moveTo>
                    <a:pt x="0" y="116158"/>
                  </a:moveTo>
                  <a:lnTo>
                    <a:pt x="167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5007710" y="2130386"/>
              <a:ext cx="14916" cy="116404"/>
            </a:xfrm>
            <a:custGeom>
              <a:avLst/>
              <a:pathLst>
                <a:path w="14916" h="116404">
                  <a:moveTo>
                    <a:pt x="0" y="116404"/>
                  </a:moveTo>
                  <a:lnTo>
                    <a:pt x="14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5007710" y="2130168"/>
              <a:ext cx="13107" cy="116621"/>
            </a:xfrm>
            <a:custGeom>
              <a:avLst/>
              <a:pathLst>
                <a:path w="13107" h="116621">
                  <a:moveTo>
                    <a:pt x="0" y="116621"/>
                  </a:moveTo>
                  <a:lnTo>
                    <a:pt x="131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5007710" y="2129979"/>
              <a:ext cx="11295" cy="116811"/>
            </a:xfrm>
            <a:custGeom>
              <a:avLst/>
              <a:pathLst>
                <a:path w="11295" h="116811">
                  <a:moveTo>
                    <a:pt x="0" y="116811"/>
                  </a:moveTo>
                  <a:lnTo>
                    <a:pt x="112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07710" y="2129817"/>
              <a:ext cx="9480" cy="116972"/>
            </a:xfrm>
            <a:custGeom>
              <a:avLst/>
              <a:pathLst>
                <a:path w="9480" h="116972">
                  <a:moveTo>
                    <a:pt x="0" y="116972"/>
                  </a:moveTo>
                  <a:lnTo>
                    <a:pt x="9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007710" y="2129684"/>
              <a:ext cx="7662" cy="117105"/>
            </a:xfrm>
            <a:custGeom>
              <a:avLst/>
              <a:pathLst>
                <a:path w="7662" h="117105">
                  <a:moveTo>
                    <a:pt x="0" y="117105"/>
                  </a:moveTo>
                  <a:lnTo>
                    <a:pt x="76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5007710" y="2129579"/>
              <a:ext cx="5843" cy="117210"/>
            </a:xfrm>
            <a:custGeom>
              <a:avLst/>
              <a:pathLst>
                <a:path w="5843" h="117210">
                  <a:moveTo>
                    <a:pt x="0" y="117210"/>
                  </a:moveTo>
                  <a:lnTo>
                    <a:pt x="58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5007710" y="2129503"/>
              <a:ext cx="4023" cy="117287"/>
            </a:xfrm>
            <a:custGeom>
              <a:avLst/>
              <a:pathLst>
                <a:path w="4023" h="117287">
                  <a:moveTo>
                    <a:pt x="0" y="117287"/>
                  </a:moveTo>
                  <a:lnTo>
                    <a:pt x="4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5007710" y="2129455"/>
              <a:ext cx="2201" cy="117335"/>
            </a:xfrm>
            <a:custGeom>
              <a:avLst/>
              <a:pathLst>
                <a:path w="2201" h="117335">
                  <a:moveTo>
                    <a:pt x="0" y="117335"/>
                  </a:moveTo>
                  <a:lnTo>
                    <a:pt x="2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5007710" y="2129434"/>
              <a:ext cx="379" cy="117355"/>
            </a:xfrm>
            <a:custGeom>
              <a:avLst/>
              <a:pathLst>
                <a:path w="379" h="117355">
                  <a:moveTo>
                    <a:pt x="0" y="117355"/>
                  </a:moveTo>
                  <a:lnTo>
                    <a:pt x="3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5006268" y="2129443"/>
              <a:ext cx="1442" cy="117347"/>
            </a:xfrm>
            <a:custGeom>
              <a:avLst/>
              <a:pathLst>
                <a:path w="1442" h="117347">
                  <a:moveTo>
                    <a:pt x="1442" y="1173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5004446" y="2129479"/>
              <a:ext cx="3264" cy="117310"/>
            </a:xfrm>
            <a:custGeom>
              <a:avLst/>
              <a:pathLst>
                <a:path w="3264" h="117310">
                  <a:moveTo>
                    <a:pt x="3264" y="1173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002625" y="2129544"/>
              <a:ext cx="5085" cy="117245"/>
            </a:xfrm>
            <a:custGeom>
              <a:avLst/>
              <a:pathLst>
                <a:path w="5085" h="117245">
                  <a:moveTo>
                    <a:pt x="5085" y="117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5000805" y="2129637"/>
              <a:ext cx="6905" cy="117152"/>
            </a:xfrm>
            <a:custGeom>
              <a:avLst/>
              <a:pathLst>
                <a:path w="6905" h="117152">
                  <a:moveTo>
                    <a:pt x="6905" y="117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4998987" y="2129759"/>
              <a:ext cx="8723" cy="117031"/>
            </a:xfrm>
            <a:custGeom>
              <a:avLst/>
              <a:pathLst>
                <a:path w="8723" h="117031">
                  <a:moveTo>
                    <a:pt x="8723" y="117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4997171" y="2129908"/>
              <a:ext cx="10539" cy="116881"/>
            </a:xfrm>
            <a:custGeom>
              <a:avLst/>
              <a:pathLst>
                <a:path w="10539" h="116881">
                  <a:moveTo>
                    <a:pt x="10539" y="116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4995357" y="2130086"/>
              <a:ext cx="12353" cy="116704"/>
            </a:xfrm>
            <a:custGeom>
              <a:avLst/>
              <a:pathLst>
                <a:path w="12353" h="116704">
                  <a:moveTo>
                    <a:pt x="12353" y="1167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4993547" y="2130292"/>
              <a:ext cx="14163" cy="116498"/>
            </a:xfrm>
            <a:custGeom>
              <a:avLst/>
              <a:pathLst>
                <a:path w="14163" h="116498">
                  <a:moveTo>
                    <a:pt x="14163" y="116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4991739" y="2130526"/>
              <a:ext cx="15971" cy="116264"/>
            </a:xfrm>
            <a:custGeom>
              <a:avLst/>
              <a:pathLst>
                <a:path w="15971" h="116264">
                  <a:moveTo>
                    <a:pt x="15971" y="1162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981624" y="2128659"/>
              <a:ext cx="7986" cy="117084"/>
            </a:xfrm>
            <a:custGeom>
              <a:avLst/>
              <a:pathLst>
                <a:path w="7986" h="117084">
                  <a:moveTo>
                    <a:pt x="0" y="117084"/>
                  </a:moveTo>
                  <a:lnTo>
                    <a:pt x="79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978177" y="2128438"/>
              <a:ext cx="3447" cy="117305"/>
            </a:xfrm>
            <a:custGeom>
              <a:avLst/>
              <a:pathLst>
                <a:path w="3447" h="117305">
                  <a:moveTo>
                    <a:pt x="3447" y="117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966649" y="2128332"/>
              <a:ext cx="6565" cy="469378"/>
            </a:xfrm>
            <a:custGeom>
              <a:avLst/>
              <a:pathLst>
                <a:path w="6565" h="469378">
                  <a:moveTo>
                    <a:pt x="6565" y="4693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952774" y="2128786"/>
              <a:ext cx="12254" cy="351854"/>
            </a:xfrm>
            <a:custGeom>
              <a:avLst/>
              <a:pathLst>
                <a:path w="12254" h="351854">
                  <a:moveTo>
                    <a:pt x="12254" y="351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947206" y="2129149"/>
              <a:ext cx="2318" cy="117333"/>
            </a:xfrm>
            <a:custGeom>
              <a:avLst/>
              <a:pathLst>
                <a:path w="2318" h="117333">
                  <a:moveTo>
                    <a:pt x="2318" y="117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941654" y="2129391"/>
              <a:ext cx="7870" cy="117091"/>
            </a:xfrm>
            <a:custGeom>
              <a:avLst/>
              <a:pathLst>
                <a:path w="7870" h="117091">
                  <a:moveTo>
                    <a:pt x="7870" y="117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937831" y="2129650"/>
              <a:ext cx="7062" cy="117143"/>
            </a:xfrm>
            <a:custGeom>
              <a:avLst/>
              <a:pathLst>
                <a:path w="7062" h="117143">
                  <a:moveTo>
                    <a:pt x="7062" y="1171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934014" y="2129943"/>
              <a:ext cx="10879" cy="116850"/>
            </a:xfrm>
            <a:custGeom>
              <a:avLst/>
              <a:pathLst>
                <a:path w="10879" h="116850">
                  <a:moveTo>
                    <a:pt x="10879" y="116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30208" y="2130360"/>
              <a:ext cx="14685" cy="116433"/>
            </a:xfrm>
            <a:custGeom>
              <a:avLst/>
              <a:pathLst>
                <a:path w="14685" h="116433">
                  <a:moveTo>
                    <a:pt x="14685" y="116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926438" y="2131022"/>
              <a:ext cx="3363" cy="117307"/>
            </a:xfrm>
            <a:custGeom>
              <a:avLst/>
              <a:pathLst>
                <a:path w="3363" h="117307">
                  <a:moveTo>
                    <a:pt x="3363" y="1173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21891" y="2131240"/>
              <a:ext cx="7909" cy="117089"/>
            </a:xfrm>
            <a:custGeom>
              <a:avLst/>
              <a:pathLst>
                <a:path w="7909" h="117089">
                  <a:moveTo>
                    <a:pt x="7909" y="1170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4917357" y="2131635"/>
              <a:ext cx="12443" cy="116694"/>
            </a:xfrm>
            <a:custGeom>
              <a:avLst/>
              <a:pathLst>
                <a:path w="12443" h="116694">
                  <a:moveTo>
                    <a:pt x="12443" y="116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4912842" y="2132205"/>
              <a:ext cx="16959" cy="116124"/>
            </a:xfrm>
            <a:custGeom>
              <a:avLst/>
              <a:pathLst>
                <a:path w="16959" h="116124">
                  <a:moveTo>
                    <a:pt x="16959" y="1161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697791" y="36854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697791" y="1638041"/>
              <a:ext cx="883221" cy="2047381"/>
            </a:xfrm>
            <a:custGeom>
              <a:avLst/>
              <a:pathLst>
                <a:path w="883221" h="2047381">
                  <a:moveTo>
                    <a:pt x="0" y="2047381"/>
                  </a:moveTo>
                  <a:lnTo>
                    <a:pt x="8832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4581012" y="1589874"/>
              <a:ext cx="107015" cy="48166"/>
            </a:xfrm>
            <a:custGeom>
              <a:avLst/>
              <a:pathLst>
                <a:path w="107015" h="48166">
                  <a:moveTo>
                    <a:pt x="0" y="48166"/>
                  </a:moveTo>
                  <a:lnTo>
                    <a:pt x="107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697791" y="1807813"/>
              <a:ext cx="18106" cy="1877609"/>
            </a:xfrm>
            <a:custGeom>
              <a:avLst/>
              <a:pathLst>
                <a:path w="18106" h="1877609">
                  <a:moveTo>
                    <a:pt x="0" y="1877609"/>
                  </a:moveTo>
                  <a:lnTo>
                    <a:pt x="18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715897" y="1373924"/>
              <a:ext cx="179163" cy="433889"/>
            </a:xfrm>
            <a:custGeom>
              <a:avLst/>
              <a:pathLst>
                <a:path w="179163" h="433889">
                  <a:moveTo>
                    <a:pt x="0" y="433889"/>
                  </a:moveTo>
                  <a:lnTo>
                    <a:pt x="1791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715897" y="1455778"/>
              <a:ext cx="4847" cy="352034"/>
            </a:xfrm>
            <a:custGeom>
              <a:avLst/>
              <a:pathLst>
                <a:path w="4847" h="352034">
                  <a:moveTo>
                    <a:pt x="0" y="352034"/>
                  </a:moveTo>
                  <a:lnTo>
                    <a:pt x="4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684937" y="1344019"/>
              <a:ext cx="35807" cy="111759"/>
            </a:xfrm>
            <a:custGeom>
              <a:avLst/>
              <a:pathLst>
                <a:path w="35807" h="111759">
                  <a:moveTo>
                    <a:pt x="35807" y="1117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631100" y="1588954"/>
              <a:ext cx="84796" cy="218859"/>
            </a:xfrm>
            <a:custGeom>
              <a:avLst/>
              <a:pathLst>
                <a:path w="84796" h="218859">
                  <a:moveTo>
                    <a:pt x="84796" y="218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561679" y="1494333"/>
              <a:ext cx="69421" cy="94621"/>
            </a:xfrm>
            <a:custGeom>
              <a:avLst/>
              <a:pathLst>
                <a:path w="69421" h="94621">
                  <a:moveTo>
                    <a:pt x="69421" y="94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512172" y="1387930"/>
              <a:ext cx="49506" cy="106402"/>
            </a:xfrm>
            <a:custGeom>
              <a:avLst/>
              <a:pathLst>
                <a:path w="49506" h="106402">
                  <a:moveTo>
                    <a:pt x="49506" y="106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633950" y="1723806"/>
              <a:ext cx="81946" cy="84007"/>
            </a:xfrm>
            <a:custGeom>
              <a:avLst/>
              <a:pathLst>
                <a:path w="81946" h="84007">
                  <a:moveTo>
                    <a:pt x="81946" y="84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408493" y="1453397"/>
              <a:ext cx="225457" cy="270409"/>
            </a:xfrm>
            <a:custGeom>
              <a:avLst/>
              <a:pathLst>
                <a:path w="225457" h="270409">
                  <a:moveTo>
                    <a:pt x="225457" y="2704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539733" y="1653838"/>
              <a:ext cx="94217" cy="69968"/>
            </a:xfrm>
            <a:custGeom>
              <a:avLst/>
              <a:pathLst>
                <a:path w="94217" h="69968">
                  <a:moveTo>
                    <a:pt x="94217" y="699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364160" y="1498069"/>
              <a:ext cx="175572" cy="155768"/>
            </a:xfrm>
            <a:custGeom>
              <a:avLst/>
              <a:pathLst>
                <a:path w="175572" h="155768">
                  <a:moveTo>
                    <a:pt x="175572" y="155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3442600" y="1587978"/>
              <a:ext cx="97133" cy="65860"/>
            </a:xfrm>
            <a:custGeom>
              <a:avLst/>
              <a:pathLst>
                <a:path w="97133" h="65860">
                  <a:moveTo>
                    <a:pt x="97133" y="658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3342151" y="1527294"/>
              <a:ext cx="100448" cy="60683"/>
            </a:xfrm>
            <a:custGeom>
              <a:avLst/>
              <a:pathLst>
                <a:path w="100448" h="60683">
                  <a:moveTo>
                    <a:pt x="100448" y="60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3129830" y="2396760"/>
              <a:ext cx="567960" cy="1288663"/>
            </a:xfrm>
            <a:custGeom>
              <a:avLst/>
              <a:pathLst>
                <a:path w="567960" h="1288663">
                  <a:moveTo>
                    <a:pt x="567960" y="12886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3092721" y="2285425"/>
              <a:ext cx="37108" cy="111334"/>
            </a:xfrm>
            <a:custGeom>
              <a:avLst/>
              <a:pathLst>
                <a:path w="37108" h="111334">
                  <a:moveTo>
                    <a:pt x="37108" y="1113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037197" y="2182035"/>
              <a:ext cx="55523" cy="103390"/>
            </a:xfrm>
            <a:custGeom>
              <a:avLst/>
              <a:pathLst>
                <a:path w="55523" h="103390">
                  <a:moveTo>
                    <a:pt x="55523" y="1033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998723" y="2071165"/>
              <a:ext cx="38474" cy="110869"/>
            </a:xfrm>
            <a:custGeom>
              <a:avLst/>
              <a:pathLst>
                <a:path w="38474" h="110869">
                  <a:moveTo>
                    <a:pt x="38474" y="1108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970115" y="1957349"/>
              <a:ext cx="28607" cy="113815"/>
            </a:xfrm>
            <a:custGeom>
              <a:avLst/>
              <a:pathLst>
                <a:path w="28607" h="113815">
                  <a:moveTo>
                    <a:pt x="28607" y="1138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949631" y="1841795"/>
              <a:ext cx="20484" cy="115554"/>
            </a:xfrm>
            <a:custGeom>
              <a:avLst/>
              <a:pathLst>
                <a:path w="20484" h="115554">
                  <a:moveTo>
                    <a:pt x="20484" y="115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936123" y="1725218"/>
              <a:ext cx="13507" cy="116576"/>
            </a:xfrm>
            <a:custGeom>
              <a:avLst/>
              <a:pathLst>
                <a:path w="13507" h="116576">
                  <a:moveTo>
                    <a:pt x="13507" y="1165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28959" y="1608081"/>
              <a:ext cx="7164" cy="117137"/>
            </a:xfrm>
            <a:custGeom>
              <a:avLst/>
              <a:pathLst>
                <a:path w="7164" h="117137">
                  <a:moveTo>
                    <a:pt x="7164" y="1171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2928387" y="1490727"/>
              <a:ext cx="571" cy="117354"/>
            </a:xfrm>
            <a:custGeom>
              <a:avLst/>
              <a:pathLst>
                <a:path w="571" h="117354">
                  <a:moveTo>
                    <a:pt x="571" y="117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913798" y="1491709"/>
              <a:ext cx="15160" cy="116372"/>
            </a:xfrm>
            <a:custGeom>
              <a:avLst/>
              <a:pathLst>
                <a:path w="15160" h="116372">
                  <a:moveTo>
                    <a:pt x="15160" y="116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2743472" y="1542811"/>
              <a:ext cx="255250" cy="528354"/>
            </a:xfrm>
            <a:custGeom>
              <a:avLst/>
              <a:pathLst>
                <a:path w="255250" h="528354">
                  <a:moveTo>
                    <a:pt x="255250" y="528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621298" y="1909724"/>
              <a:ext cx="508531" cy="487035"/>
            </a:xfrm>
            <a:custGeom>
              <a:avLst/>
              <a:pathLst>
                <a:path w="508531" h="487035">
                  <a:moveTo>
                    <a:pt x="508531" y="4870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559005" y="1810266"/>
              <a:ext cx="62292" cy="99458"/>
            </a:xfrm>
            <a:custGeom>
              <a:avLst/>
              <a:pathLst>
                <a:path w="62292" h="99458">
                  <a:moveTo>
                    <a:pt x="62292" y="994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512482" y="1702525"/>
              <a:ext cx="46522" cy="107740"/>
            </a:xfrm>
            <a:custGeom>
              <a:avLst/>
              <a:pathLst>
                <a:path w="46522" h="107740">
                  <a:moveTo>
                    <a:pt x="46522" y="1077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409889" y="1807764"/>
              <a:ext cx="211409" cy="101960"/>
            </a:xfrm>
            <a:custGeom>
              <a:avLst/>
              <a:pathLst>
                <a:path w="211409" h="101960">
                  <a:moveTo>
                    <a:pt x="211409" y="1019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604979" y="2797169"/>
              <a:ext cx="1092811" cy="888253"/>
            </a:xfrm>
            <a:custGeom>
              <a:avLst/>
              <a:pathLst>
                <a:path w="1092811" h="888253">
                  <a:moveTo>
                    <a:pt x="1092811" y="8882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082502" y="2163239"/>
              <a:ext cx="522476" cy="633930"/>
            </a:xfrm>
            <a:custGeom>
              <a:avLst/>
              <a:pathLst>
                <a:path w="522476" h="633930">
                  <a:moveTo>
                    <a:pt x="522476" y="6339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1973873" y="2118831"/>
              <a:ext cx="108629" cy="44408"/>
            </a:xfrm>
            <a:custGeom>
              <a:avLst/>
              <a:pathLst>
                <a:path w="108629" h="44408">
                  <a:moveTo>
                    <a:pt x="108629" y="44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2491609" y="2766841"/>
              <a:ext cx="113369" cy="30327"/>
            </a:xfrm>
            <a:custGeom>
              <a:avLst/>
              <a:pathLst>
                <a:path w="113369" h="30327">
                  <a:moveTo>
                    <a:pt x="113369" y="303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2376308" y="2744978"/>
              <a:ext cx="115301" cy="21863"/>
            </a:xfrm>
            <a:custGeom>
              <a:avLst/>
              <a:pathLst>
                <a:path w="115301" h="21863">
                  <a:moveTo>
                    <a:pt x="115301" y="21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2259495" y="2733700"/>
              <a:ext cx="116812" cy="11277"/>
            </a:xfrm>
            <a:custGeom>
              <a:avLst/>
              <a:pathLst>
                <a:path w="116812" h="11277">
                  <a:moveTo>
                    <a:pt x="116812" y="112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2142175" y="2730794"/>
              <a:ext cx="117320" cy="2905"/>
            </a:xfrm>
            <a:custGeom>
              <a:avLst/>
              <a:pathLst>
                <a:path w="117320" h="2905">
                  <a:moveTo>
                    <a:pt x="117320" y="2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682103" y="2637559"/>
              <a:ext cx="460072" cy="93234"/>
            </a:xfrm>
            <a:custGeom>
              <a:avLst/>
              <a:pathLst>
                <a:path w="460072" h="93234">
                  <a:moveTo>
                    <a:pt x="460072" y="93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675737" y="2677929"/>
              <a:ext cx="466437" cy="52865"/>
            </a:xfrm>
            <a:custGeom>
              <a:avLst/>
              <a:pathLst>
                <a:path w="466437" h="52865">
                  <a:moveTo>
                    <a:pt x="466437" y="52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1907464" y="2730794"/>
              <a:ext cx="234710" cy="876"/>
            </a:xfrm>
            <a:custGeom>
              <a:avLst/>
              <a:pathLst>
                <a:path w="234710" h="876">
                  <a:moveTo>
                    <a:pt x="234710" y="0"/>
                  </a:moveTo>
                  <a:lnTo>
                    <a:pt x="0" y="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1672946" y="2722133"/>
              <a:ext cx="234518" cy="9537"/>
            </a:xfrm>
            <a:custGeom>
              <a:avLst/>
              <a:pathLst>
                <a:path w="234518" h="9537">
                  <a:moveTo>
                    <a:pt x="234518" y="95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1790683" y="2731671"/>
              <a:ext cx="116781" cy="11596"/>
            </a:xfrm>
            <a:custGeom>
              <a:avLst/>
              <a:pathLst>
                <a:path w="116781" h="11596">
                  <a:moveTo>
                    <a:pt x="116781" y="0"/>
                  </a:moveTo>
                  <a:lnTo>
                    <a:pt x="0" y="11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1673693" y="2743268"/>
              <a:ext cx="116989" cy="9266"/>
            </a:xfrm>
            <a:custGeom>
              <a:avLst/>
              <a:pathLst>
                <a:path w="116989" h="9266">
                  <a:moveTo>
                    <a:pt x="116989" y="0"/>
                  </a:moveTo>
                  <a:lnTo>
                    <a:pt x="0" y="9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1675657" y="2731671"/>
              <a:ext cx="231807" cy="36810"/>
            </a:xfrm>
            <a:custGeom>
              <a:avLst/>
              <a:pathLst>
                <a:path w="231807" h="36810">
                  <a:moveTo>
                    <a:pt x="231807" y="0"/>
                  </a:moveTo>
                  <a:lnTo>
                    <a:pt x="0" y="36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026802" y="2730794"/>
              <a:ext cx="115372" cy="21485"/>
            </a:xfrm>
            <a:custGeom>
              <a:avLst/>
              <a:pathLst>
                <a:path w="115372" h="21485">
                  <a:moveTo>
                    <a:pt x="115372" y="0"/>
                  </a:moveTo>
                  <a:lnTo>
                    <a:pt x="0" y="21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1679757" y="2752280"/>
              <a:ext cx="347045" cy="59257"/>
            </a:xfrm>
            <a:custGeom>
              <a:avLst/>
              <a:pathLst>
                <a:path w="347045" h="59257">
                  <a:moveTo>
                    <a:pt x="347045" y="0"/>
                  </a:moveTo>
                  <a:lnTo>
                    <a:pt x="0" y="5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1913483" y="2752280"/>
              <a:ext cx="113319" cy="30515"/>
            </a:xfrm>
            <a:custGeom>
              <a:avLst/>
              <a:pathLst>
                <a:path w="113319" h="30515">
                  <a:moveTo>
                    <a:pt x="113319" y="0"/>
                  </a:moveTo>
                  <a:lnTo>
                    <a:pt x="0" y="30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1799253" y="2782795"/>
              <a:ext cx="114229" cy="26906"/>
            </a:xfrm>
            <a:custGeom>
              <a:avLst/>
              <a:pathLst>
                <a:path w="114229" h="26906">
                  <a:moveTo>
                    <a:pt x="114229" y="0"/>
                  </a:moveTo>
                  <a:lnTo>
                    <a:pt x="0" y="26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1684345" y="2809702"/>
              <a:ext cx="114908" cy="23843"/>
            </a:xfrm>
            <a:custGeom>
              <a:avLst/>
              <a:pathLst>
                <a:path w="114908" h="23843">
                  <a:moveTo>
                    <a:pt x="114908" y="0"/>
                  </a:moveTo>
                  <a:lnTo>
                    <a:pt x="0" y="23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800969" y="2782795"/>
              <a:ext cx="112514" cy="33361"/>
            </a:xfrm>
            <a:custGeom>
              <a:avLst/>
              <a:pathLst>
                <a:path w="112514" h="33361">
                  <a:moveTo>
                    <a:pt x="112514" y="0"/>
                  </a:moveTo>
                  <a:lnTo>
                    <a:pt x="0" y="33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689872" y="2816157"/>
              <a:ext cx="111097" cy="37813"/>
            </a:xfrm>
            <a:custGeom>
              <a:avLst/>
              <a:pathLst>
                <a:path w="111097" h="37813">
                  <a:moveTo>
                    <a:pt x="111097" y="0"/>
                  </a:moveTo>
                  <a:lnTo>
                    <a:pt x="0" y="37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1803049" y="2782795"/>
              <a:ext cx="110434" cy="39708"/>
            </a:xfrm>
            <a:custGeom>
              <a:avLst/>
              <a:pathLst>
                <a:path w="110434" h="39708">
                  <a:moveTo>
                    <a:pt x="110434" y="0"/>
                  </a:moveTo>
                  <a:lnTo>
                    <a:pt x="0" y="39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1693214" y="2822503"/>
              <a:ext cx="109834" cy="41336"/>
            </a:xfrm>
            <a:custGeom>
              <a:avLst/>
              <a:pathLst>
                <a:path w="109834" h="41336">
                  <a:moveTo>
                    <a:pt x="109834" y="0"/>
                  </a:moveTo>
                  <a:lnTo>
                    <a:pt x="0" y="41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2312505" y="3685423"/>
              <a:ext cx="1385285" cy="253408"/>
            </a:xfrm>
            <a:custGeom>
              <a:avLst/>
              <a:pathLst>
                <a:path w="1385285" h="253408">
                  <a:moveTo>
                    <a:pt x="1385285" y="0"/>
                  </a:moveTo>
                  <a:lnTo>
                    <a:pt x="0" y="253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896228" y="3525280"/>
              <a:ext cx="416276" cy="413551"/>
            </a:xfrm>
            <a:custGeom>
              <a:avLst/>
              <a:pathLst>
                <a:path w="416276" h="413551">
                  <a:moveTo>
                    <a:pt x="416276" y="4135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742113" y="3348255"/>
              <a:ext cx="154115" cy="177025"/>
            </a:xfrm>
            <a:custGeom>
              <a:avLst/>
              <a:pathLst>
                <a:path w="154115" h="177025">
                  <a:moveTo>
                    <a:pt x="154115" y="177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647103" y="3279366"/>
              <a:ext cx="95009" cy="68888"/>
            </a:xfrm>
            <a:custGeom>
              <a:avLst/>
              <a:pathLst>
                <a:path w="95009" h="68888">
                  <a:moveTo>
                    <a:pt x="95009" y="688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789764" y="3475905"/>
              <a:ext cx="106463" cy="49375"/>
            </a:xfrm>
            <a:custGeom>
              <a:avLst/>
              <a:pathLst>
                <a:path w="106463" h="49375">
                  <a:moveTo>
                    <a:pt x="106463" y="493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688019" y="3417422"/>
              <a:ext cx="101745" cy="58483"/>
            </a:xfrm>
            <a:custGeom>
              <a:avLst/>
              <a:pathLst>
                <a:path w="101745" h="58483">
                  <a:moveTo>
                    <a:pt x="101745" y="58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1592030" y="3349904"/>
              <a:ext cx="95988" cy="67517"/>
            </a:xfrm>
            <a:custGeom>
              <a:avLst/>
              <a:pathLst>
                <a:path w="95988" h="67517">
                  <a:moveTo>
                    <a:pt x="95988" y="67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2079495" y="3910617"/>
              <a:ext cx="233010" cy="28214"/>
            </a:xfrm>
            <a:custGeom>
              <a:avLst/>
              <a:pathLst>
                <a:path w="233010" h="28214">
                  <a:moveTo>
                    <a:pt x="233010" y="282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1511423" y="3494561"/>
              <a:ext cx="568071" cy="416055"/>
            </a:xfrm>
            <a:custGeom>
              <a:avLst/>
              <a:pathLst>
                <a:path w="568071" h="416055">
                  <a:moveTo>
                    <a:pt x="568071" y="4160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1463820" y="3568926"/>
              <a:ext cx="615674" cy="341690"/>
            </a:xfrm>
            <a:custGeom>
              <a:avLst/>
              <a:pathLst>
                <a:path w="615674" h="341690">
                  <a:moveTo>
                    <a:pt x="615674" y="341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1749378" y="3788246"/>
              <a:ext cx="330117" cy="122370"/>
            </a:xfrm>
            <a:custGeom>
              <a:avLst/>
              <a:pathLst>
                <a:path w="330117" h="122370">
                  <a:moveTo>
                    <a:pt x="330117" y="1223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1635744" y="3758924"/>
              <a:ext cx="113633" cy="29322"/>
            </a:xfrm>
            <a:custGeom>
              <a:avLst/>
              <a:pathLst>
                <a:path w="113633" h="29322">
                  <a:moveTo>
                    <a:pt x="113633" y="29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1523644" y="3724194"/>
              <a:ext cx="112099" cy="34729"/>
            </a:xfrm>
            <a:custGeom>
              <a:avLst/>
              <a:pathLst>
                <a:path w="112099" h="34729">
                  <a:moveTo>
                    <a:pt x="112099" y="347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1414206" y="3681819"/>
              <a:ext cx="109438" cy="42374"/>
            </a:xfrm>
            <a:custGeom>
              <a:avLst/>
              <a:pathLst>
                <a:path w="109438" h="42374">
                  <a:moveTo>
                    <a:pt x="109438" y="42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1519369" y="3743784"/>
              <a:ext cx="116375" cy="15139"/>
            </a:xfrm>
            <a:custGeom>
              <a:avLst/>
              <a:pathLst>
                <a:path w="116375" h="15139">
                  <a:moveTo>
                    <a:pt x="116375" y="151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1402632" y="3731745"/>
              <a:ext cx="116736" cy="12039"/>
            </a:xfrm>
            <a:custGeom>
              <a:avLst/>
              <a:pathLst>
                <a:path w="116736" h="12039">
                  <a:moveTo>
                    <a:pt x="116736" y="12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1402016" y="3743784"/>
              <a:ext cx="117352" cy="926"/>
            </a:xfrm>
            <a:custGeom>
              <a:avLst/>
              <a:pathLst>
                <a:path w="117352" h="926">
                  <a:moveTo>
                    <a:pt x="117352" y="0"/>
                  </a:moveTo>
                  <a:lnTo>
                    <a:pt x="0" y="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1962671" y="3910617"/>
              <a:ext cx="116824" cy="11160"/>
            </a:xfrm>
            <a:custGeom>
              <a:avLst/>
              <a:pathLst>
                <a:path w="116824" h="11160">
                  <a:moveTo>
                    <a:pt x="116824" y="0"/>
                  </a:moveTo>
                  <a:lnTo>
                    <a:pt x="0" y="11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1845337" y="3919522"/>
              <a:ext cx="117334" cy="2255"/>
            </a:xfrm>
            <a:custGeom>
              <a:avLst/>
              <a:pathLst>
                <a:path w="117334" h="2255">
                  <a:moveTo>
                    <a:pt x="117334" y="22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1497157" y="3867339"/>
              <a:ext cx="348179" cy="52183"/>
            </a:xfrm>
            <a:custGeom>
              <a:avLst/>
              <a:pathLst>
                <a:path w="348179" h="52183">
                  <a:moveTo>
                    <a:pt x="348179" y="52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1383289" y="3838941"/>
              <a:ext cx="113868" cy="28398"/>
            </a:xfrm>
            <a:custGeom>
              <a:avLst/>
              <a:pathLst>
                <a:path w="113868" h="28398">
                  <a:moveTo>
                    <a:pt x="113868" y="283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1380041" y="3859846"/>
              <a:ext cx="117116" cy="7492"/>
            </a:xfrm>
            <a:custGeom>
              <a:avLst/>
              <a:pathLst>
                <a:path w="117116" h="7492">
                  <a:moveTo>
                    <a:pt x="117116" y="7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1728587" y="3919522"/>
              <a:ext cx="116749" cy="11914"/>
            </a:xfrm>
            <a:custGeom>
              <a:avLst/>
              <a:pathLst>
                <a:path w="116749" h="11914">
                  <a:moveTo>
                    <a:pt x="116749" y="0"/>
                  </a:moveTo>
                  <a:lnTo>
                    <a:pt x="0" y="11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1612194" y="3931436"/>
              <a:ext cx="116393" cy="15003"/>
            </a:xfrm>
            <a:custGeom>
              <a:avLst/>
              <a:pathLst>
                <a:path w="116393" h="15003">
                  <a:moveTo>
                    <a:pt x="116393" y="0"/>
                  </a:moveTo>
                  <a:lnTo>
                    <a:pt x="0" y="15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1378244" y="3927542"/>
              <a:ext cx="233950" cy="18897"/>
            </a:xfrm>
            <a:custGeom>
              <a:avLst/>
              <a:pathLst>
                <a:path w="233950" h="18897">
                  <a:moveTo>
                    <a:pt x="233950" y="188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1494945" y="3946439"/>
              <a:ext cx="117248" cy="5016"/>
            </a:xfrm>
            <a:custGeom>
              <a:avLst/>
              <a:pathLst>
                <a:path w="117248" h="5016">
                  <a:moveTo>
                    <a:pt x="117248" y="0"/>
                  </a:moveTo>
                  <a:lnTo>
                    <a:pt x="0" y="5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378687" y="3951456"/>
              <a:ext cx="116258" cy="16013"/>
            </a:xfrm>
            <a:custGeom>
              <a:avLst/>
              <a:pathLst>
                <a:path w="116258" h="16013">
                  <a:moveTo>
                    <a:pt x="116258" y="0"/>
                  </a:moveTo>
                  <a:lnTo>
                    <a:pt x="0" y="160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6693" y="3946439"/>
              <a:ext cx="115500" cy="20787"/>
            </a:xfrm>
            <a:custGeom>
              <a:avLst/>
              <a:pathLst>
                <a:path w="115500" h="20787">
                  <a:moveTo>
                    <a:pt x="115500" y="0"/>
                  </a:moveTo>
                  <a:lnTo>
                    <a:pt x="0" y="20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381454" y="3967226"/>
              <a:ext cx="115238" cy="22190"/>
            </a:xfrm>
            <a:custGeom>
              <a:avLst/>
              <a:pathLst>
                <a:path w="115238" h="22190">
                  <a:moveTo>
                    <a:pt x="115238" y="0"/>
                  </a:moveTo>
                  <a:lnTo>
                    <a:pt x="0" y="22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383482" y="3967226"/>
              <a:ext cx="113211" cy="30912"/>
            </a:xfrm>
            <a:custGeom>
              <a:avLst/>
              <a:pathLst>
                <a:path w="113211" h="30912">
                  <a:moveTo>
                    <a:pt x="113211" y="0"/>
                  </a:moveTo>
                  <a:lnTo>
                    <a:pt x="0" y="30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500315" y="3946439"/>
              <a:ext cx="111878" cy="35435"/>
            </a:xfrm>
            <a:custGeom>
              <a:avLst/>
              <a:pathLst>
                <a:path w="111878" h="35435">
                  <a:moveTo>
                    <a:pt x="111878" y="0"/>
                  </a:moveTo>
                  <a:lnTo>
                    <a:pt x="0" y="35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387961" y="3981875"/>
              <a:ext cx="112354" cy="33895"/>
            </a:xfrm>
            <a:custGeom>
              <a:avLst/>
              <a:pathLst>
                <a:path w="112354" h="33895">
                  <a:moveTo>
                    <a:pt x="112354" y="0"/>
                  </a:moveTo>
                  <a:lnTo>
                    <a:pt x="0" y="33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389608" y="3981875"/>
              <a:ext cx="110707" cy="38939"/>
            </a:xfrm>
            <a:custGeom>
              <a:avLst/>
              <a:pathLst>
                <a:path w="110707" h="38939">
                  <a:moveTo>
                    <a:pt x="110707" y="0"/>
                  </a:moveTo>
                  <a:lnTo>
                    <a:pt x="0" y="38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391482" y="3981875"/>
              <a:ext cx="108833" cy="43904"/>
            </a:xfrm>
            <a:custGeom>
              <a:avLst/>
              <a:pathLst>
                <a:path w="108833" h="43904">
                  <a:moveTo>
                    <a:pt x="108833" y="0"/>
                  </a:moveTo>
                  <a:lnTo>
                    <a:pt x="0" y="43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743189" y="3921778"/>
              <a:ext cx="219481" cy="83172"/>
            </a:xfrm>
            <a:custGeom>
              <a:avLst/>
              <a:pathLst>
                <a:path w="219481" h="83172">
                  <a:moveTo>
                    <a:pt x="219481" y="0"/>
                  </a:moveTo>
                  <a:lnTo>
                    <a:pt x="0" y="831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398353" y="4004950"/>
              <a:ext cx="344836" cy="70993"/>
            </a:xfrm>
            <a:custGeom>
              <a:avLst/>
              <a:pathLst>
                <a:path w="344836" h="70993">
                  <a:moveTo>
                    <a:pt x="344836" y="0"/>
                  </a:moveTo>
                  <a:lnTo>
                    <a:pt x="0" y="70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1635313" y="4004950"/>
              <a:ext cx="107876" cy="46207"/>
            </a:xfrm>
            <a:custGeom>
              <a:avLst/>
              <a:pathLst>
                <a:path w="107876" h="46207">
                  <a:moveTo>
                    <a:pt x="107876" y="0"/>
                  </a:moveTo>
                  <a:lnTo>
                    <a:pt x="0" y="462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1523338" y="4051158"/>
              <a:ext cx="111974" cy="35128"/>
            </a:xfrm>
            <a:custGeom>
              <a:avLst/>
              <a:pathLst>
                <a:path w="111974" h="35128">
                  <a:moveTo>
                    <a:pt x="111974" y="0"/>
                  </a:moveTo>
                  <a:lnTo>
                    <a:pt x="0" y="35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1414491" y="4086287"/>
              <a:ext cx="108846" cy="43872"/>
            </a:xfrm>
            <a:custGeom>
              <a:avLst/>
              <a:pathLst>
                <a:path w="108846" h="43872">
                  <a:moveTo>
                    <a:pt x="108846" y="0"/>
                  </a:moveTo>
                  <a:lnTo>
                    <a:pt x="0" y="43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1528889" y="4051158"/>
              <a:ext cx="106424" cy="49460"/>
            </a:xfrm>
            <a:custGeom>
              <a:avLst/>
              <a:pathLst>
                <a:path w="106424" h="49460">
                  <a:moveTo>
                    <a:pt x="106424" y="0"/>
                  </a:moveTo>
                  <a:lnTo>
                    <a:pt x="0" y="49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1419055" y="4100618"/>
              <a:ext cx="109833" cy="41339"/>
            </a:xfrm>
            <a:custGeom>
              <a:avLst/>
              <a:pathLst>
                <a:path w="109833" h="41339">
                  <a:moveTo>
                    <a:pt x="109833" y="0"/>
                  </a:moveTo>
                  <a:lnTo>
                    <a:pt x="0" y="413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1536265" y="4051158"/>
              <a:ext cx="99048" cy="62943"/>
            </a:xfrm>
            <a:custGeom>
              <a:avLst/>
              <a:pathLst>
                <a:path w="99048" h="62943">
                  <a:moveTo>
                    <a:pt x="99048" y="0"/>
                  </a:moveTo>
                  <a:lnTo>
                    <a:pt x="0" y="62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1441268" y="4114101"/>
              <a:ext cx="94996" cy="68906"/>
            </a:xfrm>
            <a:custGeom>
              <a:avLst/>
              <a:pathLst>
                <a:path w="94996" h="68906">
                  <a:moveTo>
                    <a:pt x="94996" y="0"/>
                  </a:moveTo>
                  <a:lnTo>
                    <a:pt x="0" y="68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1878258" y="3910617"/>
              <a:ext cx="201237" cy="120803"/>
            </a:xfrm>
            <a:custGeom>
              <a:avLst/>
              <a:pathLst>
                <a:path w="201237" h="120803">
                  <a:moveTo>
                    <a:pt x="201237" y="0"/>
                  </a:moveTo>
                  <a:lnTo>
                    <a:pt x="0" y="12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1455173" y="4031420"/>
              <a:ext cx="423084" cy="203368"/>
            </a:xfrm>
            <a:custGeom>
              <a:avLst/>
              <a:pathLst>
                <a:path w="423084" h="203368">
                  <a:moveTo>
                    <a:pt x="423084" y="0"/>
                  </a:moveTo>
                  <a:lnTo>
                    <a:pt x="0" y="203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1781300" y="4031420"/>
              <a:ext cx="96957" cy="66118"/>
            </a:xfrm>
            <a:custGeom>
              <a:avLst/>
              <a:pathLst>
                <a:path w="96957" h="66118">
                  <a:moveTo>
                    <a:pt x="96957" y="0"/>
                  </a:moveTo>
                  <a:lnTo>
                    <a:pt x="0" y="66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1688224" y="4097539"/>
              <a:ext cx="93076" cy="71479"/>
            </a:xfrm>
            <a:custGeom>
              <a:avLst/>
              <a:pathLst>
                <a:path w="93076" h="71479">
                  <a:moveTo>
                    <a:pt x="93076" y="0"/>
                  </a:moveTo>
                  <a:lnTo>
                    <a:pt x="0" y="71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1601579" y="4169018"/>
              <a:ext cx="86644" cy="79152"/>
            </a:xfrm>
            <a:custGeom>
              <a:avLst/>
              <a:pathLst>
                <a:path w="86644" h="79152">
                  <a:moveTo>
                    <a:pt x="86644" y="0"/>
                  </a:moveTo>
                  <a:lnTo>
                    <a:pt x="0" y="79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1514891" y="4248170"/>
              <a:ext cx="86687" cy="79105"/>
            </a:xfrm>
            <a:custGeom>
              <a:avLst/>
              <a:pathLst>
                <a:path w="86687" h="79105">
                  <a:moveTo>
                    <a:pt x="86687" y="0"/>
                  </a:moveTo>
                  <a:lnTo>
                    <a:pt x="0" y="79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2241880" y="3938832"/>
              <a:ext cx="70624" cy="93726"/>
            </a:xfrm>
            <a:custGeom>
              <a:avLst/>
              <a:pathLst>
                <a:path w="70624" h="93726">
                  <a:moveTo>
                    <a:pt x="70624" y="0"/>
                  </a:moveTo>
                  <a:lnTo>
                    <a:pt x="0" y="93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854791" y="4032558"/>
              <a:ext cx="387089" cy="265557"/>
            </a:xfrm>
            <a:custGeom>
              <a:avLst/>
              <a:pathLst>
                <a:path w="387089" h="265557">
                  <a:moveTo>
                    <a:pt x="387089" y="0"/>
                  </a:moveTo>
                  <a:lnTo>
                    <a:pt x="0" y="265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649694" y="4298115"/>
              <a:ext cx="205096" cy="114127"/>
            </a:xfrm>
            <a:custGeom>
              <a:avLst/>
              <a:pathLst>
                <a:path w="205096" h="114127">
                  <a:moveTo>
                    <a:pt x="205096" y="0"/>
                  </a:moveTo>
                  <a:lnTo>
                    <a:pt x="0" y="114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553571" y="4412243"/>
              <a:ext cx="96122" cy="67326"/>
            </a:xfrm>
            <a:custGeom>
              <a:avLst/>
              <a:pathLst>
                <a:path w="96122" h="67326">
                  <a:moveTo>
                    <a:pt x="96122" y="0"/>
                  </a:moveTo>
                  <a:lnTo>
                    <a:pt x="0" y="67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764406" y="4298115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675629" y="4372969"/>
              <a:ext cx="88776" cy="76753"/>
            </a:xfrm>
            <a:custGeom>
              <a:avLst/>
              <a:pathLst>
                <a:path w="88776" h="76753">
                  <a:moveTo>
                    <a:pt x="88776" y="0"/>
                  </a:moveTo>
                  <a:lnTo>
                    <a:pt x="0" y="76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580816" y="4449722"/>
              <a:ext cx="94812" cy="69158"/>
            </a:xfrm>
            <a:custGeom>
              <a:avLst/>
              <a:pathLst>
                <a:path w="94812" h="69158">
                  <a:moveTo>
                    <a:pt x="94812" y="0"/>
                  </a:moveTo>
                  <a:lnTo>
                    <a:pt x="0" y="69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921055" y="4032558"/>
              <a:ext cx="320825" cy="342680"/>
            </a:xfrm>
            <a:custGeom>
              <a:avLst/>
              <a:pathLst>
                <a:path w="320825" h="342680">
                  <a:moveTo>
                    <a:pt x="320825" y="0"/>
                  </a:moveTo>
                  <a:lnTo>
                    <a:pt x="0" y="342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726054" y="4375238"/>
              <a:ext cx="195000" cy="130631"/>
            </a:xfrm>
            <a:custGeom>
              <a:avLst/>
              <a:pathLst>
                <a:path w="195000" h="130631">
                  <a:moveTo>
                    <a:pt x="195000" y="0"/>
                  </a:moveTo>
                  <a:lnTo>
                    <a:pt x="0" y="130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627136" y="4505870"/>
              <a:ext cx="98918" cy="63146"/>
            </a:xfrm>
            <a:custGeom>
              <a:avLst/>
              <a:pathLst>
                <a:path w="98918" h="63146">
                  <a:moveTo>
                    <a:pt x="98918" y="0"/>
                  </a:moveTo>
                  <a:lnTo>
                    <a:pt x="0" y="63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632330" y="4505870"/>
              <a:ext cx="93724" cy="70627"/>
            </a:xfrm>
            <a:custGeom>
              <a:avLst/>
              <a:pathLst>
                <a:path w="93724" h="70627">
                  <a:moveTo>
                    <a:pt x="93724" y="0"/>
                  </a:moveTo>
                  <a:lnTo>
                    <a:pt x="0" y="70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1752891" y="4375238"/>
              <a:ext cx="168164" cy="163739"/>
            </a:xfrm>
            <a:custGeom>
              <a:avLst/>
              <a:pathLst>
                <a:path w="168164" h="163739">
                  <a:moveTo>
                    <a:pt x="168164" y="0"/>
                  </a:moveTo>
                  <a:lnTo>
                    <a:pt x="0" y="163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1664631" y="4538978"/>
              <a:ext cx="88259" cy="77348"/>
            </a:xfrm>
            <a:custGeom>
              <a:avLst/>
              <a:pathLst>
                <a:path w="88259" h="77348">
                  <a:moveTo>
                    <a:pt x="88259" y="0"/>
                  </a:moveTo>
                  <a:lnTo>
                    <a:pt x="0" y="77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1673903" y="4538978"/>
              <a:ext cx="78987" cy="86795"/>
            </a:xfrm>
            <a:custGeom>
              <a:avLst/>
              <a:pathLst>
                <a:path w="78987" h="86795">
                  <a:moveTo>
                    <a:pt x="78987" y="0"/>
                  </a:moveTo>
                  <a:lnTo>
                    <a:pt x="0" y="86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1860605" y="4375238"/>
              <a:ext cx="60449" cy="100589"/>
            </a:xfrm>
            <a:custGeom>
              <a:avLst/>
              <a:pathLst>
                <a:path w="60449" h="100589">
                  <a:moveTo>
                    <a:pt x="60449" y="0"/>
                  </a:moveTo>
                  <a:lnTo>
                    <a:pt x="0" y="100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1720084" y="4475828"/>
              <a:ext cx="140520" cy="187999"/>
            </a:xfrm>
            <a:custGeom>
              <a:avLst/>
              <a:pathLst>
                <a:path w="140520" h="187999">
                  <a:moveTo>
                    <a:pt x="140520" y="0"/>
                  </a:moveTo>
                  <a:lnTo>
                    <a:pt x="0" y="187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1729404" y="4475828"/>
              <a:ext cx="131200" cy="194618"/>
            </a:xfrm>
            <a:custGeom>
              <a:avLst/>
              <a:pathLst>
                <a:path w="131200" h="194618">
                  <a:moveTo>
                    <a:pt x="131200" y="0"/>
                  </a:moveTo>
                  <a:lnTo>
                    <a:pt x="0" y="194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1805241" y="4475828"/>
              <a:ext cx="55363" cy="103475"/>
            </a:xfrm>
            <a:custGeom>
              <a:avLst/>
              <a:pathLst>
                <a:path w="55363" h="103475">
                  <a:moveTo>
                    <a:pt x="55363" y="0"/>
                  </a:moveTo>
                  <a:lnTo>
                    <a:pt x="0" y="10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1759652" y="4579304"/>
              <a:ext cx="45588" cy="108139"/>
            </a:xfrm>
            <a:custGeom>
              <a:avLst/>
              <a:pathLst>
                <a:path w="45588" h="108139">
                  <a:moveTo>
                    <a:pt x="45588" y="0"/>
                  </a:moveTo>
                  <a:lnTo>
                    <a:pt x="0" y="1081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2197437" y="4032558"/>
              <a:ext cx="44443" cy="108614"/>
            </a:xfrm>
            <a:custGeom>
              <a:avLst/>
              <a:pathLst>
                <a:path w="44443" h="108614">
                  <a:moveTo>
                    <a:pt x="44443" y="0"/>
                  </a:moveTo>
                  <a:lnTo>
                    <a:pt x="0" y="108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2010148" y="4141173"/>
              <a:ext cx="187288" cy="298118"/>
            </a:xfrm>
            <a:custGeom>
              <a:avLst/>
              <a:pathLst>
                <a:path w="187288" h="298118">
                  <a:moveTo>
                    <a:pt x="187288" y="0"/>
                  </a:moveTo>
                  <a:lnTo>
                    <a:pt x="0" y="298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1951268" y="4439292"/>
              <a:ext cx="58879" cy="101516"/>
            </a:xfrm>
            <a:custGeom>
              <a:avLst/>
              <a:pathLst>
                <a:path w="58879" h="101516">
                  <a:moveTo>
                    <a:pt x="58879" y="0"/>
                  </a:moveTo>
                  <a:lnTo>
                    <a:pt x="0" y="1015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1894265" y="4540808"/>
              <a:ext cx="57003" cy="102581"/>
            </a:xfrm>
            <a:custGeom>
              <a:avLst/>
              <a:pathLst>
                <a:path w="57003" h="102581">
                  <a:moveTo>
                    <a:pt x="57003" y="0"/>
                  </a:moveTo>
                  <a:lnTo>
                    <a:pt x="0" y="1025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1834438" y="4643390"/>
              <a:ext cx="59826" cy="100961"/>
            </a:xfrm>
            <a:custGeom>
              <a:avLst/>
              <a:pathLst>
                <a:path w="59826" h="100961">
                  <a:moveTo>
                    <a:pt x="59826" y="0"/>
                  </a:moveTo>
                  <a:lnTo>
                    <a:pt x="0" y="100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1990732" y="4141173"/>
              <a:ext cx="206704" cy="421464"/>
            </a:xfrm>
            <a:custGeom>
              <a:avLst/>
              <a:pathLst>
                <a:path w="206704" h="421464">
                  <a:moveTo>
                    <a:pt x="206704" y="0"/>
                  </a:moveTo>
                  <a:lnTo>
                    <a:pt x="0" y="421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1935861" y="4562637"/>
              <a:ext cx="54871" cy="103738"/>
            </a:xfrm>
            <a:custGeom>
              <a:avLst/>
              <a:pathLst>
                <a:path w="54871" h="103738">
                  <a:moveTo>
                    <a:pt x="54871" y="0"/>
                  </a:moveTo>
                  <a:lnTo>
                    <a:pt x="0" y="103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1887124" y="4666375"/>
              <a:ext cx="48736" cy="106757"/>
            </a:xfrm>
            <a:custGeom>
              <a:avLst/>
              <a:pathLst>
                <a:path w="48736" h="106757">
                  <a:moveTo>
                    <a:pt x="48736" y="0"/>
                  </a:moveTo>
                  <a:lnTo>
                    <a:pt x="0" y="106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1922441" y="4141173"/>
              <a:ext cx="274995" cy="648217"/>
            </a:xfrm>
            <a:custGeom>
              <a:avLst/>
              <a:pathLst>
                <a:path w="274995" h="648217">
                  <a:moveTo>
                    <a:pt x="274995" y="0"/>
                  </a:moveTo>
                  <a:lnTo>
                    <a:pt x="0" y="648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1994412" y="4141173"/>
              <a:ext cx="203025" cy="550537"/>
            </a:xfrm>
            <a:custGeom>
              <a:avLst/>
              <a:pathLst>
                <a:path w="203025" h="550537">
                  <a:moveTo>
                    <a:pt x="203025" y="0"/>
                  </a:moveTo>
                  <a:lnTo>
                    <a:pt x="0" y="550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1961566" y="4691711"/>
              <a:ext cx="32845" cy="112665"/>
            </a:xfrm>
            <a:custGeom>
              <a:avLst/>
              <a:pathLst>
                <a:path w="32845" h="112665">
                  <a:moveTo>
                    <a:pt x="32845" y="0"/>
                  </a:moveTo>
                  <a:lnTo>
                    <a:pt x="0" y="112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098298" y="4141173"/>
              <a:ext cx="99138" cy="337821"/>
            </a:xfrm>
            <a:custGeom>
              <a:avLst/>
              <a:pathLst>
                <a:path w="99138" h="337821">
                  <a:moveTo>
                    <a:pt x="99138" y="0"/>
                  </a:moveTo>
                  <a:lnTo>
                    <a:pt x="0" y="337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069157" y="4478994"/>
              <a:ext cx="29141" cy="113680"/>
            </a:xfrm>
            <a:custGeom>
              <a:avLst/>
              <a:pathLst>
                <a:path w="29141" h="113680">
                  <a:moveTo>
                    <a:pt x="29141" y="0"/>
                  </a:moveTo>
                  <a:lnTo>
                    <a:pt x="0" y="113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039215" y="4592675"/>
              <a:ext cx="29941" cy="113472"/>
            </a:xfrm>
            <a:custGeom>
              <a:avLst/>
              <a:pathLst>
                <a:path w="29941" h="113472">
                  <a:moveTo>
                    <a:pt x="29941" y="0"/>
                  </a:moveTo>
                  <a:lnTo>
                    <a:pt x="0" y="113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006829" y="4706147"/>
              <a:ext cx="32386" cy="112798"/>
            </a:xfrm>
            <a:custGeom>
              <a:avLst/>
              <a:pathLst>
                <a:path w="32386" h="112798">
                  <a:moveTo>
                    <a:pt x="32386" y="0"/>
                  </a:moveTo>
                  <a:lnTo>
                    <a:pt x="0" y="112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2012643" y="4706147"/>
              <a:ext cx="26572" cy="114308"/>
            </a:xfrm>
            <a:custGeom>
              <a:avLst/>
              <a:pathLst>
                <a:path w="26572" h="114308">
                  <a:moveTo>
                    <a:pt x="26572" y="0"/>
                  </a:moveTo>
                  <a:lnTo>
                    <a:pt x="0" y="114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045980" y="4592675"/>
              <a:ext cx="23176" cy="115044"/>
            </a:xfrm>
            <a:custGeom>
              <a:avLst/>
              <a:pathLst>
                <a:path w="23176" h="115044">
                  <a:moveTo>
                    <a:pt x="23176" y="0"/>
                  </a:moveTo>
                  <a:lnTo>
                    <a:pt x="0" y="1150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2021357" y="4707719"/>
              <a:ext cx="24622" cy="114743"/>
            </a:xfrm>
            <a:custGeom>
              <a:avLst/>
              <a:pathLst>
                <a:path w="24622" h="114743">
                  <a:moveTo>
                    <a:pt x="24622" y="0"/>
                  </a:moveTo>
                  <a:lnTo>
                    <a:pt x="0" y="114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026729" y="4707719"/>
              <a:ext cx="19251" cy="115766"/>
            </a:xfrm>
            <a:custGeom>
              <a:avLst/>
              <a:pathLst>
                <a:path w="19251" h="115766">
                  <a:moveTo>
                    <a:pt x="19251" y="0"/>
                  </a:moveTo>
                  <a:lnTo>
                    <a:pt x="0" y="115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178930" y="4141173"/>
              <a:ext cx="18506" cy="115887"/>
            </a:xfrm>
            <a:custGeom>
              <a:avLst/>
              <a:pathLst>
                <a:path w="18506" h="115887">
                  <a:moveTo>
                    <a:pt x="18506" y="0"/>
                  </a:moveTo>
                  <a:lnTo>
                    <a:pt x="0" y="115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158381" y="4257060"/>
              <a:ext cx="20549" cy="115542"/>
            </a:xfrm>
            <a:custGeom>
              <a:avLst/>
              <a:pathLst>
                <a:path w="20549" h="115542">
                  <a:moveTo>
                    <a:pt x="20549" y="0"/>
                  </a:moveTo>
                  <a:lnTo>
                    <a:pt x="0" y="11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139152" y="4372603"/>
              <a:ext cx="19228" cy="115770"/>
            </a:xfrm>
            <a:custGeom>
              <a:avLst/>
              <a:pathLst>
                <a:path w="19228" h="115770">
                  <a:moveTo>
                    <a:pt x="19228" y="0"/>
                  </a:moveTo>
                  <a:lnTo>
                    <a:pt x="0" y="115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118056" y="4488373"/>
              <a:ext cx="21096" cy="115444"/>
            </a:xfrm>
            <a:custGeom>
              <a:avLst/>
              <a:pathLst>
                <a:path w="21096" h="115444">
                  <a:moveTo>
                    <a:pt x="21096" y="0"/>
                  </a:moveTo>
                  <a:lnTo>
                    <a:pt x="0" y="115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098311" y="4603818"/>
              <a:ext cx="19744" cy="115683"/>
            </a:xfrm>
            <a:custGeom>
              <a:avLst/>
              <a:pathLst>
                <a:path w="19744" h="115683">
                  <a:moveTo>
                    <a:pt x="19744" y="0"/>
                  </a:moveTo>
                  <a:lnTo>
                    <a:pt x="0" y="115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081409" y="4719501"/>
              <a:ext cx="16902" cy="116132"/>
            </a:xfrm>
            <a:custGeom>
              <a:avLst/>
              <a:pathLst>
                <a:path w="16902" h="116132">
                  <a:moveTo>
                    <a:pt x="16902" y="0"/>
                  </a:moveTo>
                  <a:lnTo>
                    <a:pt x="0" y="116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141356" y="4257060"/>
              <a:ext cx="37573" cy="350057"/>
            </a:xfrm>
            <a:custGeom>
              <a:avLst/>
              <a:pathLst>
                <a:path w="37573" h="350057">
                  <a:moveTo>
                    <a:pt x="37573" y="0"/>
                  </a:moveTo>
                  <a:lnTo>
                    <a:pt x="0" y="350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122799" y="4607118"/>
              <a:ext cx="18557" cy="115879"/>
            </a:xfrm>
            <a:custGeom>
              <a:avLst/>
              <a:pathLst>
                <a:path w="18557" h="115879">
                  <a:moveTo>
                    <a:pt x="18557" y="0"/>
                  </a:moveTo>
                  <a:lnTo>
                    <a:pt x="0" y="1158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101933" y="4722997"/>
              <a:ext cx="20866" cy="115486"/>
            </a:xfrm>
            <a:custGeom>
              <a:avLst/>
              <a:pathLst>
                <a:path w="20866" h="115486">
                  <a:moveTo>
                    <a:pt x="20866" y="0"/>
                  </a:moveTo>
                  <a:lnTo>
                    <a:pt x="0" y="115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132572" y="4607118"/>
              <a:ext cx="8783" cy="117026"/>
            </a:xfrm>
            <a:custGeom>
              <a:avLst/>
              <a:pathLst>
                <a:path w="8783" h="117026">
                  <a:moveTo>
                    <a:pt x="8783" y="0"/>
                  </a:moveTo>
                  <a:lnTo>
                    <a:pt x="0" y="117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121919" y="4724145"/>
              <a:ext cx="10652" cy="116871"/>
            </a:xfrm>
            <a:custGeom>
              <a:avLst/>
              <a:pathLst>
                <a:path w="10652" h="116871">
                  <a:moveTo>
                    <a:pt x="10652" y="0"/>
                  </a:moveTo>
                  <a:lnTo>
                    <a:pt x="0" y="1168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125130" y="4724145"/>
              <a:ext cx="7442" cy="117119"/>
            </a:xfrm>
            <a:custGeom>
              <a:avLst/>
              <a:pathLst>
                <a:path w="7442" h="117119">
                  <a:moveTo>
                    <a:pt x="7442" y="0"/>
                  </a:moveTo>
                  <a:lnTo>
                    <a:pt x="0" y="117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584246" y="3685423"/>
              <a:ext cx="1113544" cy="1655371"/>
            </a:xfrm>
            <a:custGeom>
              <a:avLst/>
              <a:pathLst>
                <a:path w="1113544" h="1655371">
                  <a:moveTo>
                    <a:pt x="1113544" y="0"/>
                  </a:moveTo>
                  <a:lnTo>
                    <a:pt x="0" y="1655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511322" y="5340794"/>
              <a:ext cx="72924" cy="91948"/>
            </a:xfrm>
            <a:custGeom>
              <a:avLst/>
              <a:pathLst>
                <a:path w="72924" h="91948">
                  <a:moveTo>
                    <a:pt x="72924" y="0"/>
                  </a:moveTo>
                  <a:lnTo>
                    <a:pt x="0" y="919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289881" y="5432742"/>
              <a:ext cx="221440" cy="77806"/>
            </a:xfrm>
            <a:custGeom>
              <a:avLst/>
              <a:pathLst>
                <a:path w="221440" h="77806">
                  <a:moveTo>
                    <a:pt x="221440" y="0"/>
                  </a:moveTo>
                  <a:lnTo>
                    <a:pt x="0" y="77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457209" y="5432742"/>
              <a:ext cx="54112" cy="104135"/>
            </a:xfrm>
            <a:custGeom>
              <a:avLst/>
              <a:pathLst>
                <a:path w="54112" h="104135">
                  <a:moveTo>
                    <a:pt x="54112" y="0"/>
                  </a:moveTo>
                  <a:lnTo>
                    <a:pt x="0" y="104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385208" y="5536878"/>
              <a:ext cx="72000" cy="92673"/>
            </a:xfrm>
            <a:custGeom>
              <a:avLst/>
              <a:pathLst>
                <a:path w="72000" h="92673">
                  <a:moveTo>
                    <a:pt x="72000" y="0"/>
                  </a:moveTo>
                  <a:lnTo>
                    <a:pt x="0" y="92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489347" y="5432742"/>
              <a:ext cx="21974" cy="233681"/>
            </a:xfrm>
            <a:custGeom>
              <a:avLst/>
              <a:pathLst>
                <a:path w="21974" h="233681">
                  <a:moveTo>
                    <a:pt x="21974" y="0"/>
                  </a:moveTo>
                  <a:lnTo>
                    <a:pt x="0" y="2336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584246" y="5340794"/>
              <a:ext cx="18767" cy="233960"/>
            </a:xfrm>
            <a:custGeom>
              <a:avLst/>
              <a:pathLst>
                <a:path w="18767" h="233960">
                  <a:moveTo>
                    <a:pt x="0" y="0"/>
                  </a:moveTo>
                  <a:lnTo>
                    <a:pt x="18767" y="2339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601582" y="5574755"/>
              <a:ext cx="1432" cy="117347"/>
            </a:xfrm>
            <a:custGeom>
              <a:avLst/>
              <a:pathLst>
                <a:path w="1432" h="117347">
                  <a:moveTo>
                    <a:pt x="1432" y="0"/>
                  </a:moveTo>
                  <a:lnTo>
                    <a:pt x="0" y="117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3697791" y="3685423"/>
              <a:ext cx="112278" cy="34145"/>
            </a:xfrm>
            <a:custGeom>
              <a:avLst/>
              <a:pathLst>
                <a:path w="112278" h="34145">
                  <a:moveTo>
                    <a:pt x="0" y="0"/>
                  </a:moveTo>
                  <a:lnTo>
                    <a:pt x="112278" y="34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3622226" y="3719568"/>
              <a:ext cx="187843" cy="1514020"/>
            </a:xfrm>
            <a:custGeom>
              <a:avLst/>
              <a:pathLst>
                <a:path w="187843" h="1514020">
                  <a:moveTo>
                    <a:pt x="187843" y="0"/>
                  </a:moveTo>
                  <a:lnTo>
                    <a:pt x="0" y="1514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3166226" y="5233588"/>
              <a:ext cx="456000" cy="536536"/>
            </a:xfrm>
            <a:custGeom>
              <a:avLst/>
              <a:pathLst>
                <a:path w="456000" h="536536">
                  <a:moveTo>
                    <a:pt x="456000" y="0"/>
                  </a:moveTo>
                  <a:lnTo>
                    <a:pt x="0" y="5365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3321154" y="5233588"/>
              <a:ext cx="301071" cy="503653"/>
            </a:xfrm>
            <a:custGeom>
              <a:avLst/>
              <a:pathLst>
                <a:path w="301071" h="503653">
                  <a:moveTo>
                    <a:pt x="301071" y="0"/>
                  </a:moveTo>
                  <a:lnTo>
                    <a:pt x="0" y="503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3284537" y="5737242"/>
              <a:ext cx="36617" cy="111497"/>
            </a:xfrm>
            <a:custGeom>
              <a:avLst/>
              <a:pathLst>
                <a:path w="36617" h="111497">
                  <a:moveTo>
                    <a:pt x="36617" y="0"/>
                  </a:moveTo>
                  <a:lnTo>
                    <a:pt x="0" y="111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3524743" y="5233588"/>
              <a:ext cx="97482" cy="459190"/>
            </a:xfrm>
            <a:custGeom>
              <a:avLst/>
              <a:pathLst>
                <a:path w="97482" h="459190">
                  <a:moveTo>
                    <a:pt x="97482" y="0"/>
                  </a:moveTo>
                  <a:lnTo>
                    <a:pt x="0" y="459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3486266" y="5692779"/>
              <a:ext cx="38477" cy="110869"/>
            </a:xfrm>
            <a:custGeom>
              <a:avLst/>
              <a:pathLst>
                <a:path w="38477" h="110869">
                  <a:moveTo>
                    <a:pt x="38477" y="0"/>
                  </a:moveTo>
                  <a:lnTo>
                    <a:pt x="0" y="1108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3435019" y="5803648"/>
              <a:ext cx="51247" cy="105575"/>
            </a:xfrm>
            <a:custGeom>
              <a:avLst/>
              <a:pathLst>
                <a:path w="51247" h="105575">
                  <a:moveTo>
                    <a:pt x="51247" y="0"/>
                  </a:moveTo>
                  <a:lnTo>
                    <a:pt x="0" y="10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3507674" y="5692779"/>
              <a:ext cx="17069" cy="234090"/>
            </a:xfrm>
            <a:custGeom>
              <a:avLst/>
              <a:pathLst>
                <a:path w="17069" h="234090">
                  <a:moveTo>
                    <a:pt x="17069" y="0"/>
                  </a:moveTo>
                  <a:lnTo>
                    <a:pt x="0" y="234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3622226" y="5233588"/>
              <a:ext cx="86172" cy="698843"/>
            </a:xfrm>
            <a:custGeom>
              <a:avLst/>
              <a:pathLst>
                <a:path w="86172" h="698843">
                  <a:moveTo>
                    <a:pt x="0" y="0"/>
                  </a:moveTo>
                  <a:lnTo>
                    <a:pt x="86172" y="698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3622226" y="5233588"/>
              <a:ext cx="56544" cy="102835"/>
            </a:xfrm>
            <a:custGeom>
              <a:avLst/>
              <a:pathLst>
                <a:path w="56544" h="102835">
                  <a:moveTo>
                    <a:pt x="0" y="0"/>
                  </a:moveTo>
                  <a:lnTo>
                    <a:pt x="56544" y="102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3678770" y="5336424"/>
              <a:ext cx="52740" cy="104837"/>
            </a:xfrm>
            <a:custGeom>
              <a:avLst/>
              <a:pathLst>
                <a:path w="52740" h="104837">
                  <a:moveTo>
                    <a:pt x="0" y="0"/>
                  </a:moveTo>
                  <a:lnTo>
                    <a:pt x="52740" y="1048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3731511" y="5441261"/>
              <a:ext cx="73904" cy="222773"/>
            </a:xfrm>
            <a:custGeom>
              <a:avLst/>
              <a:pathLst>
                <a:path w="73904" h="222773">
                  <a:moveTo>
                    <a:pt x="0" y="0"/>
                  </a:moveTo>
                  <a:lnTo>
                    <a:pt x="73904" y="222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3805416" y="5664034"/>
              <a:ext cx="57888" cy="227461"/>
            </a:xfrm>
            <a:custGeom>
              <a:avLst/>
              <a:pathLst>
                <a:path w="57888" h="227461">
                  <a:moveTo>
                    <a:pt x="0" y="0"/>
                  </a:moveTo>
                  <a:lnTo>
                    <a:pt x="57888" y="227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3805416" y="5664034"/>
              <a:ext cx="44856" cy="108445"/>
            </a:xfrm>
            <a:custGeom>
              <a:avLst/>
              <a:pathLst>
                <a:path w="44856" h="108445">
                  <a:moveTo>
                    <a:pt x="0" y="0"/>
                  </a:moveTo>
                  <a:lnTo>
                    <a:pt x="44856" y="10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3850272" y="5772479"/>
              <a:ext cx="50841" cy="105771"/>
            </a:xfrm>
            <a:custGeom>
              <a:avLst/>
              <a:pathLst>
                <a:path w="50841" h="105771">
                  <a:moveTo>
                    <a:pt x="0" y="0"/>
                  </a:moveTo>
                  <a:lnTo>
                    <a:pt x="50841" y="105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3731511" y="5441261"/>
              <a:ext cx="154561" cy="316326"/>
            </a:xfrm>
            <a:custGeom>
              <a:avLst/>
              <a:pathLst>
                <a:path w="154561" h="316326">
                  <a:moveTo>
                    <a:pt x="0" y="0"/>
                  </a:moveTo>
                  <a:lnTo>
                    <a:pt x="154561" y="316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3886073" y="5757588"/>
              <a:ext cx="40165" cy="110268"/>
            </a:xfrm>
            <a:custGeom>
              <a:avLst/>
              <a:pathLst>
                <a:path w="40165" h="110268">
                  <a:moveTo>
                    <a:pt x="0" y="0"/>
                  </a:moveTo>
                  <a:lnTo>
                    <a:pt x="40165" y="110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3886073" y="5757588"/>
              <a:ext cx="71283" cy="93225"/>
            </a:xfrm>
            <a:custGeom>
              <a:avLst/>
              <a:pathLst>
                <a:path w="71283" h="93225">
                  <a:moveTo>
                    <a:pt x="0" y="0"/>
                  </a:moveTo>
                  <a:lnTo>
                    <a:pt x="71283" y="93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3731511" y="5441261"/>
              <a:ext cx="67784" cy="95800"/>
            </a:xfrm>
            <a:custGeom>
              <a:avLst/>
              <a:pathLst>
                <a:path w="67784" h="95800">
                  <a:moveTo>
                    <a:pt x="0" y="0"/>
                  </a:moveTo>
                  <a:lnTo>
                    <a:pt x="67784" y="95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3799296" y="5537061"/>
              <a:ext cx="201575" cy="288650"/>
            </a:xfrm>
            <a:custGeom>
              <a:avLst/>
              <a:pathLst>
                <a:path w="201575" h="288650">
                  <a:moveTo>
                    <a:pt x="0" y="0"/>
                  </a:moveTo>
                  <a:lnTo>
                    <a:pt x="201575" y="288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3799296" y="5537061"/>
              <a:ext cx="77821" cy="87842"/>
            </a:xfrm>
            <a:custGeom>
              <a:avLst/>
              <a:pathLst>
                <a:path w="77821" h="87842">
                  <a:moveTo>
                    <a:pt x="0" y="0"/>
                  </a:moveTo>
                  <a:lnTo>
                    <a:pt x="77821" y="87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3877117" y="5624904"/>
              <a:ext cx="79625" cy="86210"/>
            </a:xfrm>
            <a:custGeom>
              <a:avLst/>
              <a:pathLst>
                <a:path w="79625" h="86210">
                  <a:moveTo>
                    <a:pt x="0" y="0"/>
                  </a:moveTo>
                  <a:lnTo>
                    <a:pt x="79625" y="862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3956742" y="5711114"/>
              <a:ext cx="77313" cy="88289"/>
            </a:xfrm>
            <a:custGeom>
              <a:avLst/>
              <a:pathLst>
                <a:path w="77313" h="88289">
                  <a:moveTo>
                    <a:pt x="0" y="0"/>
                  </a:moveTo>
                  <a:lnTo>
                    <a:pt x="77313" y="88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3678770" y="5336424"/>
              <a:ext cx="165013" cy="166913"/>
            </a:xfrm>
            <a:custGeom>
              <a:avLst/>
              <a:pathLst>
                <a:path w="165013" h="166913">
                  <a:moveTo>
                    <a:pt x="0" y="0"/>
                  </a:moveTo>
                  <a:lnTo>
                    <a:pt x="165013" y="166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3843784" y="5503338"/>
              <a:ext cx="74065" cy="91031"/>
            </a:xfrm>
            <a:custGeom>
              <a:avLst/>
              <a:pathLst>
                <a:path w="74065" h="91031">
                  <a:moveTo>
                    <a:pt x="0" y="0"/>
                  </a:moveTo>
                  <a:lnTo>
                    <a:pt x="74065" y="91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3917849" y="5594369"/>
              <a:ext cx="72287" cy="92449"/>
            </a:xfrm>
            <a:custGeom>
              <a:avLst/>
              <a:pathLst>
                <a:path w="72287" h="92449">
                  <a:moveTo>
                    <a:pt x="0" y="0"/>
                  </a:moveTo>
                  <a:lnTo>
                    <a:pt x="72287" y="924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3990137" y="5686819"/>
              <a:ext cx="75574" cy="89782"/>
            </a:xfrm>
            <a:custGeom>
              <a:avLst/>
              <a:pathLst>
                <a:path w="75574" h="89782">
                  <a:moveTo>
                    <a:pt x="0" y="0"/>
                  </a:moveTo>
                  <a:lnTo>
                    <a:pt x="75574" y="89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3917849" y="5594369"/>
              <a:ext cx="83881" cy="82075"/>
            </a:xfrm>
            <a:custGeom>
              <a:avLst/>
              <a:pathLst>
                <a:path w="83881" h="82075">
                  <a:moveTo>
                    <a:pt x="0" y="0"/>
                  </a:moveTo>
                  <a:lnTo>
                    <a:pt x="83881" y="82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4001730" y="5676445"/>
              <a:ext cx="85164" cy="80743"/>
            </a:xfrm>
            <a:custGeom>
              <a:avLst/>
              <a:pathLst>
                <a:path w="85164" h="80743">
                  <a:moveTo>
                    <a:pt x="0" y="0"/>
                  </a:moveTo>
                  <a:lnTo>
                    <a:pt x="85164" y="80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4001730" y="5676445"/>
              <a:ext cx="87919" cy="77734"/>
            </a:xfrm>
            <a:custGeom>
              <a:avLst/>
              <a:pathLst>
                <a:path w="87919" h="77734">
                  <a:moveTo>
                    <a:pt x="0" y="0"/>
                  </a:moveTo>
                  <a:lnTo>
                    <a:pt x="87919" y="7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3843784" y="5503338"/>
              <a:ext cx="90505" cy="74707"/>
            </a:xfrm>
            <a:custGeom>
              <a:avLst/>
              <a:pathLst>
                <a:path w="90505" h="74707">
                  <a:moveTo>
                    <a:pt x="0" y="0"/>
                  </a:moveTo>
                  <a:lnTo>
                    <a:pt x="90505" y="74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3934290" y="5578045"/>
              <a:ext cx="177747" cy="153283"/>
            </a:xfrm>
            <a:custGeom>
              <a:avLst/>
              <a:pathLst>
                <a:path w="177747" h="153283">
                  <a:moveTo>
                    <a:pt x="0" y="0"/>
                  </a:moveTo>
                  <a:lnTo>
                    <a:pt x="177747" y="153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3934290" y="5578045"/>
              <a:ext cx="95054" cy="68827"/>
            </a:xfrm>
            <a:custGeom>
              <a:avLst/>
              <a:pathLst>
                <a:path w="95054" h="68827">
                  <a:moveTo>
                    <a:pt x="0" y="0"/>
                  </a:moveTo>
                  <a:lnTo>
                    <a:pt x="95054" y="68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4029344" y="5646872"/>
              <a:ext cx="97032" cy="66007"/>
            </a:xfrm>
            <a:custGeom>
              <a:avLst/>
              <a:pathLst>
                <a:path w="97032" h="66007">
                  <a:moveTo>
                    <a:pt x="0" y="0"/>
                  </a:moveTo>
                  <a:lnTo>
                    <a:pt x="97032" y="66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3934290" y="5578045"/>
              <a:ext cx="99244" cy="62634"/>
            </a:xfrm>
            <a:custGeom>
              <a:avLst/>
              <a:pathLst>
                <a:path w="99244" h="62634">
                  <a:moveTo>
                    <a:pt x="0" y="0"/>
                  </a:moveTo>
                  <a:lnTo>
                    <a:pt x="99244" y="62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4033534" y="5640679"/>
              <a:ext cx="101767" cy="58445"/>
            </a:xfrm>
            <a:custGeom>
              <a:avLst/>
              <a:pathLst>
                <a:path w="101767" h="58445">
                  <a:moveTo>
                    <a:pt x="0" y="0"/>
                  </a:moveTo>
                  <a:lnTo>
                    <a:pt x="101767" y="5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3810069" y="3713105"/>
              <a:ext cx="117177" cy="6462"/>
            </a:xfrm>
            <a:custGeom>
              <a:avLst/>
              <a:pathLst>
                <a:path w="117177" h="6462">
                  <a:moveTo>
                    <a:pt x="0" y="6462"/>
                  </a:moveTo>
                  <a:lnTo>
                    <a:pt x="1171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3927247" y="3692702"/>
              <a:ext cx="115568" cy="20402"/>
            </a:xfrm>
            <a:custGeom>
              <a:avLst/>
              <a:pathLst>
                <a:path w="115568" h="20402">
                  <a:moveTo>
                    <a:pt x="0" y="20402"/>
                  </a:moveTo>
                  <a:lnTo>
                    <a:pt x="1155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4042816" y="3692702"/>
              <a:ext cx="578951" cy="1786214"/>
            </a:xfrm>
            <a:custGeom>
              <a:avLst/>
              <a:pathLst>
                <a:path w="578951" h="1786214">
                  <a:moveTo>
                    <a:pt x="0" y="0"/>
                  </a:moveTo>
                  <a:lnTo>
                    <a:pt x="578951" y="1786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4621767" y="5478917"/>
              <a:ext cx="18996" cy="115808"/>
            </a:xfrm>
            <a:custGeom>
              <a:avLst/>
              <a:pathLst>
                <a:path w="18996" h="115808">
                  <a:moveTo>
                    <a:pt x="0" y="0"/>
                  </a:moveTo>
                  <a:lnTo>
                    <a:pt x="18996" y="1158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4621767" y="5478917"/>
              <a:ext cx="70411" cy="93886"/>
            </a:xfrm>
            <a:custGeom>
              <a:avLst/>
              <a:pathLst>
                <a:path w="70411" h="93886">
                  <a:moveTo>
                    <a:pt x="0" y="0"/>
                  </a:moveTo>
                  <a:lnTo>
                    <a:pt x="70411" y="93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4042816" y="3662312"/>
              <a:ext cx="113352" cy="30390"/>
            </a:xfrm>
            <a:custGeom>
              <a:avLst/>
              <a:pathLst>
                <a:path w="113352" h="30390">
                  <a:moveTo>
                    <a:pt x="0" y="30390"/>
                  </a:moveTo>
                  <a:lnTo>
                    <a:pt x="113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4156169" y="3662312"/>
              <a:ext cx="765333" cy="1585264"/>
            </a:xfrm>
            <a:custGeom>
              <a:avLst/>
              <a:pathLst>
                <a:path w="765333" h="1585264">
                  <a:moveTo>
                    <a:pt x="0" y="0"/>
                  </a:moveTo>
                  <a:lnTo>
                    <a:pt x="765333" y="1585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4921503" y="5247576"/>
              <a:ext cx="39346" cy="110563"/>
            </a:xfrm>
            <a:custGeom>
              <a:avLst/>
              <a:pathLst>
                <a:path w="39346" h="110563">
                  <a:moveTo>
                    <a:pt x="0" y="0"/>
                  </a:moveTo>
                  <a:lnTo>
                    <a:pt x="39346" y="110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4156169" y="3662312"/>
              <a:ext cx="896886" cy="1514726"/>
            </a:xfrm>
            <a:custGeom>
              <a:avLst/>
              <a:pathLst>
                <a:path w="896886" h="1514726">
                  <a:moveTo>
                    <a:pt x="0" y="0"/>
                  </a:moveTo>
                  <a:lnTo>
                    <a:pt x="896886" y="1514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5053055" y="5177038"/>
              <a:ext cx="94944" cy="68977"/>
            </a:xfrm>
            <a:custGeom>
              <a:avLst/>
              <a:pathLst>
                <a:path w="94944" h="68977">
                  <a:moveTo>
                    <a:pt x="0" y="0"/>
                  </a:moveTo>
                  <a:lnTo>
                    <a:pt x="94944" y="689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4156169" y="3624785"/>
              <a:ext cx="111194" cy="37526"/>
            </a:xfrm>
            <a:custGeom>
              <a:avLst/>
              <a:pathLst>
                <a:path w="111194" h="37526">
                  <a:moveTo>
                    <a:pt x="0" y="37526"/>
                  </a:moveTo>
                  <a:lnTo>
                    <a:pt x="111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4267363" y="3624785"/>
              <a:ext cx="976679" cy="1464546"/>
            </a:xfrm>
            <a:custGeom>
              <a:avLst/>
              <a:pathLst>
                <a:path w="976679" h="1464546">
                  <a:moveTo>
                    <a:pt x="0" y="0"/>
                  </a:moveTo>
                  <a:lnTo>
                    <a:pt x="976679" y="14645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4267363" y="3584864"/>
              <a:ext cx="110357" cy="39920"/>
            </a:xfrm>
            <a:custGeom>
              <a:avLst/>
              <a:pathLst>
                <a:path w="110357" h="39920">
                  <a:moveTo>
                    <a:pt x="0" y="39920"/>
                  </a:moveTo>
                  <a:lnTo>
                    <a:pt x="1103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4377721" y="3584864"/>
              <a:ext cx="892742" cy="1237155"/>
            </a:xfrm>
            <a:custGeom>
              <a:avLst/>
              <a:pathLst>
                <a:path w="892742" h="1237155">
                  <a:moveTo>
                    <a:pt x="0" y="0"/>
                  </a:moveTo>
                  <a:lnTo>
                    <a:pt x="892742" y="1237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5270463" y="4822020"/>
              <a:ext cx="91112" cy="73965"/>
            </a:xfrm>
            <a:custGeom>
              <a:avLst/>
              <a:pathLst>
                <a:path w="91112" h="73965">
                  <a:moveTo>
                    <a:pt x="0" y="0"/>
                  </a:moveTo>
                  <a:lnTo>
                    <a:pt x="91112" y="73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4377721" y="3543264"/>
              <a:ext cx="109735" cy="41600"/>
            </a:xfrm>
            <a:custGeom>
              <a:avLst/>
              <a:pathLst>
                <a:path w="109735" h="41600">
                  <a:moveTo>
                    <a:pt x="0" y="41600"/>
                  </a:moveTo>
                  <a:lnTo>
                    <a:pt x="109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4487456" y="3543264"/>
              <a:ext cx="916234" cy="1219859"/>
            </a:xfrm>
            <a:custGeom>
              <a:avLst/>
              <a:pathLst>
                <a:path w="916234" h="1219859">
                  <a:moveTo>
                    <a:pt x="0" y="0"/>
                  </a:moveTo>
                  <a:lnTo>
                    <a:pt x="916234" y="1219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4487456" y="3500950"/>
              <a:ext cx="109462" cy="42314"/>
            </a:xfrm>
            <a:custGeom>
              <a:avLst/>
              <a:pathLst>
                <a:path w="109462" h="42314">
                  <a:moveTo>
                    <a:pt x="0" y="42314"/>
                  </a:moveTo>
                  <a:lnTo>
                    <a:pt x="1094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4596918" y="3461198"/>
              <a:ext cx="110418" cy="39751"/>
            </a:xfrm>
            <a:custGeom>
              <a:avLst/>
              <a:pathLst>
                <a:path w="110418" h="39751">
                  <a:moveTo>
                    <a:pt x="0" y="39751"/>
                  </a:moveTo>
                  <a:lnTo>
                    <a:pt x="1104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4707337" y="3461198"/>
              <a:ext cx="265146" cy="231622"/>
            </a:xfrm>
            <a:custGeom>
              <a:avLst/>
              <a:pathLst>
                <a:path w="265146" h="231622">
                  <a:moveTo>
                    <a:pt x="0" y="0"/>
                  </a:moveTo>
                  <a:lnTo>
                    <a:pt x="265146" y="231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4972484" y="3692821"/>
              <a:ext cx="85273" cy="80628"/>
            </a:xfrm>
            <a:custGeom>
              <a:avLst/>
              <a:pathLst>
                <a:path w="85273" h="80628">
                  <a:moveTo>
                    <a:pt x="0" y="0"/>
                  </a:moveTo>
                  <a:lnTo>
                    <a:pt x="85273" y="806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5057757" y="3773449"/>
              <a:ext cx="462139" cy="679173"/>
            </a:xfrm>
            <a:custGeom>
              <a:avLst/>
              <a:pathLst>
                <a:path w="462139" h="679173">
                  <a:moveTo>
                    <a:pt x="0" y="0"/>
                  </a:moveTo>
                  <a:lnTo>
                    <a:pt x="462139" y="679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5057757" y="3773449"/>
              <a:ext cx="362540" cy="461384"/>
            </a:xfrm>
            <a:custGeom>
              <a:avLst/>
              <a:pathLst>
                <a:path w="362540" h="461384">
                  <a:moveTo>
                    <a:pt x="0" y="0"/>
                  </a:moveTo>
                  <a:lnTo>
                    <a:pt x="362540" y="4613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5420297" y="4234833"/>
              <a:ext cx="68638" cy="95190"/>
            </a:xfrm>
            <a:custGeom>
              <a:avLst/>
              <a:pathLst>
                <a:path w="68638" h="95190">
                  <a:moveTo>
                    <a:pt x="0" y="0"/>
                  </a:moveTo>
                  <a:lnTo>
                    <a:pt x="68638" y="95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5488935" y="4330024"/>
              <a:ext cx="61176" cy="100149"/>
            </a:xfrm>
            <a:custGeom>
              <a:avLst/>
              <a:pathLst>
                <a:path w="61176" h="100149">
                  <a:moveTo>
                    <a:pt x="0" y="0"/>
                  </a:moveTo>
                  <a:lnTo>
                    <a:pt x="61176" y="100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5488935" y="4330024"/>
              <a:ext cx="72031" cy="92649"/>
            </a:xfrm>
            <a:custGeom>
              <a:avLst/>
              <a:pathLst>
                <a:path w="72031" h="92649">
                  <a:moveTo>
                    <a:pt x="0" y="0"/>
                  </a:moveTo>
                  <a:lnTo>
                    <a:pt x="72031" y="926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5057757" y="3773449"/>
              <a:ext cx="90904" cy="74221"/>
            </a:xfrm>
            <a:custGeom>
              <a:avLst/>
              <a:pathLst>
                <a:path w="90904" h="74221">
                  <a:moveTo>
                    <a:pt x="0" y="0"/>
                  </a:moveTo>
                  <a:lnTo>
                    <a:pt x="90904" y="74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5148661" y="3847671"/>
              <a:ext cx="331733" cy="332132"/>
            </a:xfrm>
            <a:custGeom>
              <a:avLst/>
              <a:pathLst>
                <a:path w="331733" h="332132">
                  <a:moveTo>
                    <a:pt x="0" y="0"/>
                  </a:moveTo>
                  <a:lnTo>
                    <a:pt x="331733" y="332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5480394" y="4179804"/>
              <a:ext cx="82607" cy="83357"/>
            </a:xfrm>
            <a:custGeom>
              <a:avLst/>
              <a:pathLst>
                <a:path w="82607" h="83357">
                  <a:moveTo>
                    <a:pt x="0" y="0"/>
                  </a:moveTo>
                  <a:lnTo>
                    <a:pt x="82607" y="83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5563002" y="4263161"/>
              <a:ext cx="80507" cy="85387"/>
            </a:xfrm>
            <a:custGeom>
              <a:avLst/>
              <a:pathLst>
                <a:path w="80507" h="85387">
                  <a:moveTo>
                    <a:pt x="0" y="0"/>
                  </a:moveTo>
                  <a:lnTo>
                    <a:pt x="80507" y="85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5148661" y="3847671"/>
              <a:ext cx="94838" cy="69123"/>
            </a:xfrm>
            <a:custGeom>
              <a:avLst/>
              <a:pathLst>
                <a:path w="94838" h="69123">
                  <a:moveTo>
                    <a:pt x="0" y="0"/>
                  </a:moveTo>
                  <a:lnTo>
                    <a:pt x="94838" y="691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5243500" y="3916794"/>
              <a:ext cx="346215" cy="317008"/>
            </a:xfrm>
            <a:custGeom>
              <a:avLst/>
              <a:pathLst>
                <a:path w="346215" h="317008">
                  <a:moveTo>
                    <a:pt x="0" y="0"/>
                  </a:moveTo>
                  <a:lnTo>
                    <a:pt x="346215" y="317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5589715" y="4233802"/>
              <a:ext cx="88767" cy="76764"/>
            </a:xfrm>
            <a:custGeom>
              <a:avLst/>
              <a:pathLst>
                <a:path w="88767" h="76764">
                  <a:moveTo>
                    <a:pt x="0" y="0"/>
                  </a:moveTo>
                  <a:lnTo>
                    <a:pt x="88767" y="76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5243500" y="3916794"/>
              <a:ext cx="98169" cy="64305"/>
            </a:xfrm>
            <a:custGeom>
              <a:avLst/>
              <a:pathLst>
                <a:path w="98169" h="64305">
                  <a:moveTo>
                    <a:pt x="0" y="0"/>
                  </a:moveTo>
                  <a:lnTo>
                    <a:pt x="98169" y="64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5341670" y="3981099"/>
              <a:ext cx="95330" cy="68443"/>
            </a:xfrm>
            <a:custGeom>
              <a:avLst/>
              <a:pathLst>
                <a:path w="95330" h="68443">
                  <a:moveTo>
                    <a:pt x="0" y="0"/>
                  </a:moveTo>
                  <a:lnTo>
                    <a:pt x="95330" y="68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5437000" y="4049543"/>
              <a:ext cx="274321" cy="220680"/>
            </a:xfrm>
            <a:custGeom>
              <a:avLst/>
              <a:pathLst>
                <a:path w="274321" h="220680">
                  <a:moveTo>
                    <a:pt x="0" y="0"/>
                  </a:moveTo>
                  <a:lnTo>
                    <a:pt x="274321" y="22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5437000" y="4049543"/>
              <a:ext cx="96608" cy="66626"/>
            </a:xfrm>
            <a:custGeom>
              <a:avLst/>
              <a:pathLst>
                <a:path w="96608" h="66626">
                  <a:moveTo>
                    <a:pt x="0" y="0"/>
                  </a:moveTo>
                  <a:lnTo>
                    <a:pt x="96608" y="66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5533609" y="4116170"/>
              <a:ext cx="94445" cy="69659"/>
            </a:xfrm>
            <a:custGeom>
              <a:avLst/>
              <a:pathLst>
                <a:path w="94445" h="69659">
                  <a:moveTo>
                    <a:pt x="0" y="0"/>
                  </a:moveTo>
                  <a:lnTo>
                    <a:pt x="94445" y="69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5628055" y="4185829"/>
              <a:ext cx="92769" cy="71876"/>
            </a:xfrm>
            <a:custGeom>
              <a:avLst/>
              <a:pathLst>
                <a:path w="92769" h="71876">
                  <a:moveTo>
                    <a:pt x="0" y="0"/>
                  </a:moveTo>
                  <a:lnTo>
                    <a:pt x="92769" y="71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5628055" y="4185829"/>
              <a:ext cx="96338" cy="67017"/>
            </a:xfrm>
            <a:custGeom>
              <a:avLst/>
              <a:pathLst>
                <a:path w="96338" h="67017">
                  <a:moveTo>
                    <a:pt x="0" y="0"/>
                  </a:moveTo>
                  <a:lnTo>
                    <a:pt x="96338" y="670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5533609" y="4116170"/>
              <a:ext cx="99171" cy="62749"/>
            </a:xfrm>
            <a:custGeom>
              <a:avLst/>
              <a:pathLst>
                <a:path w="99171" h="62749">
                  <a:moveTo>
                    <a:pt x="0" y="0"/>
                  </a:moveTo>
                  <a:lnTo>
                    <a:pt x="99171" y="62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5632780" y="4178919"/>
              <a:ext cx="100611" cy="60413"/>
            </a:xfrm>
            <a:custGeom>
              <a:avLst/>
              <a:pathLst>
                <a:path w="100611" h="60413">
                  <a:moveTo>
                    <a:pt x="0" y="0"/>
                  </a:moveTo>
                  <a:lnTo>
                    <a:pt x="100611" y="60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5632780" y="4178919"/>
              <a:ext cx="102387" cy="57352"/>
            </a:xfrm>
            <a:custGeom>
              <a:avLst/>
              <a:pathLst>
                <a:path w="102387" h="57352">
                  <a:moveTo>
                    <a:pt x="0" y="0"/>
                  </a:moveTo>
                  <a:lnTo>
                    <a:pt x="102387" y="57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5341670" y="3981099"/>
              <a:ext cx="102222" cy="57644"/>
            </a:xfrm>
            <a:custGeom>
              <a:avLst/>
              <a:pathLst>
                <a:path w="102222" h="57644">
                  <a:moveTo>
                    <a:pt x="0" y="0"/>
                  </a:moveTo>
                  <a:lnTo>
                    <a:pt x="102222" y="57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5443893" y="4038744"/>
              <a:ext cx="100307" cy="60916"/>
            </a:xfrm>
            <a:custGeom>
              <a:avLst/>
              <a:pathLst>
                <a:path w="100307" h="60916">
                  <a:moveTo>
                    <a:pt x="0" y="0"/>
                  </a:moveTo>
                  <a:lnTo>
                    <a:pt x="100307" y="609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5544200" y="4099661"/>
              <a:ext cx="101536" cy="58845"/>
            </a:xfrm>
            <a:custGeom>
              <a:avLst/>
              <a:pathLst>
                <a:path w="101536" h="58845">
                  <a:moveTo>
                    <a:pt x="0" y="0"/>
                  </a:moveTo>
                  <a:lnTo>
                    <a:pt x="101536" y="58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5645737" y="4158506"/>
              <a:ext cx="102331" cy="57451"/>
            </a:xfrm>
            <a:custGeom>
              <a:avLst/>
              <a:pathLst>
                <a:path w="102331" h="57451">
                  <a:moveTo>
                    <a:pt x="0" y="0"/>
                  </a:moveTo>
                  <a:lnTo>
                    <a:pt x="102331" y="57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5443893" y="4038744"/>
              <a:ext cx="103962" cy="54444"/>
            </a:xfrm>
            <a:custGeom>
              <a:avLst/>
              <a:pathLst>
                <a:path w="103962" h="54444">
                  <a:moveTo>
                    <a:pt x="0" y="0"/>
                  </a:moveTo>
                  <a:lnTo>
                    <a:pt x="103962" y="54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5547855" y="4093189"/>
              <a:ext cx="208152" cy="108454"/>
            </a:xfrm>
            <a:custGeom>
              <a:avLst/>
              <a:pathLst>
                <a:path w="208152" h="108454">
                  <a:moveTo>
                    <a:pt x="0" y="0"/>
                  </a:moveTo>
                  <a:lnTo>
                    <a:pt x="208152" y="108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5547855" y="4093189"/>
              <a:ext cx="106010" cy="50341"/>
            </a:xfrm>
            <a:custGeom>
              <a:avLst/>
              <a:pathLst>
                <a:path w="106010" h="50341">
                  <a:moveTo>
                    <a:pt x="0" y="0"/>
                  </a:moveTo>
                  <a:lnTo>
                    <a:pt x="106010" y="50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5653865" y="4143530"/>
              <a:ext cx="105799" cy="50782"/>
            </a:xfrm>
            <a:custGeom>
              <a:avLst/>
              <a:pathLst>
                <a:path w="105799" h="50782">
                  <a:moveTo>
                    <a:pt x="0" y="0"/>
                  </a:moveTo>
                  <a:lnTo>
                    <a:pt x="105799" y="50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972484" y="3692821"/>
              <a:ext cx="813562" cy="468563"/>
            </a:xfrm>
            <a:custGeom>
              <a:avLst/>
              <a:pathLst>
                <a:path w="813562" h="468563">
                  <a:moveTo>
                    <a:pt x="0" y="0"/>
                  </a:moveTo>
                  <a:lnTo>
                    <a:pt x="813562" y="468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972484" y="3692821"/>
              <a:ext cx="736237" cy="364423"/>
            </a:xfrm>
            <a:custGeom>
              <a:avLst/>
              <a:pathLst>
                <a:path w="736237" h="364423">
                  <a:moveTo>
                    <a:pt x="0" y="0"/>
                  </a:moveTo>
                  <a:lnTo>
                    <a:pt x="736237" y="364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5708721" y="4057244"/>
              <a:ext cx="108447" cy="44851"/>
            </a:xfrm>
            <a:custGeom>
              <a:avLst/>
              <a:pathLst>
                <a:path w="108447" h="44851">
                  <a:moveTo>
                    <a:pt x="0" y="0"/>
                  </a:moveTo>
                  <a:lnTo>
                    <a:pt x="108447" y="44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707337" y="3461198"/>
              <a:ext cx="1147158" cy="592025"/>
            </a:xfrm>
            <a:custGeom>
              <a:avLst/>
              <a:pathLst>
                <a:path w="1147158" h="592025">
                  <a:moveTo>
                    <a:pt x="0" y="0"/>
                  </a:moveTo>
                  <a:lnTo>
                    <a:pt x="1147158" y="592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707337" y="3461198"/>
              <a:ext cx="971244" cy="415032"/>
            </a:xfrm>
            <a:custGeom>
              <a:avLst/>
              <a:pathLst>
                <a:path w="971244" h="415032">
                  <a:moveTo>
                    <a:pt x="0" y="0"/>
                  </a:moveTo>
                  <a:lnTo>
                    <a:pt x="971244" y="415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5678582" y="3876230"/>
              <a:ext cx="203936" cy="116188"/>
            </a:xfrm>
            <a:custGeom>
              <a:avLst/>
              <a:pathLst>
                <a:path w="203936" h="116188">
                  <a:moveTo>
                    <a:pt x="0" y="0"/>
                  </a:moveTo>
                  <a:lnTo>
                    <a:pt x="203936" y="116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5678582" y="3876230"/>
              <a:ext cx="107278" cy="47578"/>
            </a:xfrm>
            <a:custGeom>
              <a:avLst/>
              <a:pathLst>
                <a:path w="107278" h="47578">
                  <a:moveTo>
                    <a:pt x="0" y="0"/>
                  </a:moveTo>
                  <a:lnTo>
                    <a:pt x="107278" y="47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5785860" y="3923809"/>
              <a:ext cx="110238" cy="40248"/>
            </a:xfrm>
            <a:custGeom>
              <a:avLst/>
              <a:pathLst>
                <a:path w="110238" h="40248">
                  <a:moveTo>
                    <a:pt x="0" y="0"/>
                  </a:moveTo>
                  <a:lnTo>
                    <a:pt x="110238" y="40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5678582" y="3876230"/>
              <a:ext cx="114680" cy="24914"/>
            </a:xfrm>
            <a:custGeom>
              <a:avLst/>
              <a:pathLst>
                <a:path w="114680" h="24914">
                  <a:moveTo>
                    <a:pt x="0" y="0"/>
                  </a:moveTo>
                  <a:lnTo>
                    <a:pt x="114680" y="2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5793262" y="3901145"/>
              <a:ext cx="116143" cy="16825"/>
            </a:xfrm>
            <a:custGeom>
              <a:avLst/>
              <a:pathLst>
                <a:path w="116143" h="16825">
                  <a:moveTo>
                    <a:pt x="0" y="0"/>
                  </a:moveTo>
                  <a:lnTo>
                    <a:pt x="116143" y="16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707337" y="3461198"/>
              <a:ext cx="1110901" cy="378340"/>
            </a:xfrm>
            <a:custGeom>
              <a:avLst/>
              <a:pathLst>
                <a:path w="1110901" h="378340">
                  <a:moveTo>
                    <a:pt x="0" y="0"/>
                  </a:moveTo>
                  <a:lnTo>
                    <a:pt x="1110901" y="378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5818239" y="3839538"/>
              <a:ext cx="116834" cy="11052"/>
            </a:xfrm>
            <a:custGeom>
              <a:avLst/>
              <a:pathLst>
                <a:path w="116834" h="11052">
                  <a:moveTo>
                    <a:pt x="0" y="0"/>
                  </a:moveTo>
                  <a:lnTo>
                    <a:pt x="116834" y="11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707337" y="3389511"/>
              <a:ext cx="92916" cy="71686"/>
            </a:xfrm>
            <a:custGeom>
              <a:avLst/>
              <a:pathLst>
                <a:path w="92916" h="71686">
                  <a:moveTo>
                    <a:pt x="0" y="71686"/>
                  </a:moveTo>
                  <a:lnTo>
                    <a:pt x="92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800253" y="3351223"/>
              <a:ext cx="585529" cy="38287"/>
            </a:xfrm>
            <a:custGeom>
              <a:avLst/>
              <a:pathLst>
                <a:path w="585529" h="38287">
                  <a:moveTo>
                    <a:pt x="0" y="38287"/>
                  </a:moveTo>
                  <a:lnTo>
                    <a:pt x="585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5385783" y="3351223"/>
              <a:ext cx="343922" cy="75294"/>
            </a:xfrm>
            <a:custGeom>
              <a:avLst/>
              <a:pathLst>
                <a:path w="343922" h="75294">
                  <a:moveTo>
                    <a:pt x="0" y="0"/>
                  </a:moveTo>
                  <a:lnTo>
                    <a:pt x="343922" y="75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5729705" y="3426518"/>
              <a:ext cx="223288" cy="72333"/>
            </a:xfrm>
            <a:custGeom>
              <a:avLst/>
              <a:pathLst>
                <a:path w="223288" h="72333">
                  <a:moveTo>
                    <a:pt x="0" y="0"/>
                  </a:moveTo>
                  <a:lnTo>
                    <a:pt x="223288" y="7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5729705" y="3426518"/>
              <a:ext cx="114905" cy="23859"/>
            </a:xfrm>
            <a:custGeom>
              <a:avLst/>
              <a:pathLst>
                <a:path w="114905" h="23859">
                  <a:moveTo>
                    <a:pt x="0" y="0"/>
                  </a:moveTo>
                  <a:lnTo>
                    <a:pt x="114905" y="23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5844610" y="3450377"/>
              <a:ext cx="116156" cy="16734"/>
            </a:xfrm>
            <a:custGeom>
              <a:avLst/>
              <a:pathLst>
                <a:path w="116156" h="16734">
                  <a:moveTo>
                    <a:pt x="0" y="0"/>
                  </a:moveTo>
                  <a:lnTo>
                    <a:pt x="116156" y="16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5729705" y="3426518"/>
              <a:ext cx="233503" cy="23784"/>
            </a:xfrm>
            <a:custGeom>
              <a:avLst/>
              <a:pathLst>
                <a:path w="233503" h="23784">
                  <a:moveTo>
                    <a:pt x="0" y="0"/>
                  </a:moveTo>
                  <a:lnTo>
                    <a:pt x="233503" y="237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5385783" y="3345476"/>
              <a:ext cx="117215" cy="5747"/>
            </a:xfrm>
            <a:custGeom>
              <a:avLst/>
              <a:pathLst>
                <a:path w="117215" h="5747">
                  <a:moveTo>
                    <a:pt x="0" y="5747"/>
                  </a:moveTo>
                  <a:lnTo>
                    <a:pt x="117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5502998" y="3345476"/>
              <a:ext cx="234686" cy="3442"/>
            </a:xfrm>
            <a:custGeom>
              <a:avLst/>
              <a:pathLst>
                <a:path w="234686" h="3442">
                  <a:moveTo>
                    <a:pt x="0" y="0"/>
                  </a:moveTo>
                  <a:lnTo>
                    <a:pt x="234686" y="3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5737685" y="3348801"/>
              <a:ext cx="117355" cy="116"/>
            </a:xfrm>
            <a:custGeom>
              <a:avLst/>
              <a:pathLst>
                <a:path w="117355" h="116">
                  <a:moveTo>
                    <a:pt x="0" y="116"/>
                  </a:moveTo>
                  <a:lnTo>
                    <a:pt x="1173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5855041" y="3348801"/>
              <a:ext cx="117341" cy="1822"/>
            </a:xfrm>
            <a:custGeom>
              <a:avLst/>
              <a:pathLst>
                <a:path w="117341" h="1822">
                  <a:moveTo>
                    <a:pt x="0" y="0"/>
                  </a:moveTo>
                  <a:lnTo>
                    <a:pt x="117341" y="1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5855041" y="3345809"/>
              <a:ext cx="117317" cy="2991"/>
            </a:xfrm>
            <a:custGeom>
              <a:avLst/>
              <a:pathLst>
                <a:path w="117317" h="2991">
                  <a:moveTo>
                    <a:pt x="0" y="2991"/>
                  </a:moveTo>
                  <a:lnTo>
                    <a:pt x="1173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5737685" y="3343052"/>
              <a:ext cx="117209" cy="5866"/>
            </a:xfrm>
            <a:custGeom>
              <a:avLst/>
              <a:pathLst>
                <a:path w="117209" h="5866">
                  <a:moveTo>
                    <a:pt x="0" y="5866"/>
                  </a:moveTo>
                  <a:lnTo>
                    <a:pt x="1172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5854894" y="3338455"/>
              <a:ext cx="117266" cy="4596"/>
            </a:xfrm>
            <a:custGeom>
              <a:avLst/>
              <a:pathLst>
                <a:path w="117266" h="4596">
                  <a:moveTo>
                    <a:pt x="0" y="4596"/>
                  </a:moveTo>
                  <a:lnTo>
                    <a:pt x="117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5854894" y="3333983"/>
              <a:ext cx="117005" cy="9068"/>
            </a:xfrm>
            <a:custGeom>
              <a:avLst/>
              <a:pathLst>
                <a:path w="117005" h="9068">
                  <a:moveTo>
                    <a:pt x="0" y="9068"/>
                  </a:moveTo>
                  <a:lnTo>
                    <a:pt x="117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5737685" y="3325405"/>
              <a:ext cx="233531" cy="23512"/>
            </a:xfrm>
            <a:custGeom>
              <a:avLst/>
              <a:pathLst>
                <a:path w="233531" h="23512">
                  <a:moveTo>
                    <a:pt x="0" y="23512"/>
                  </a:moveTo>
                  <a:lnTo>
                    <a:pt x="233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5737685" y="3331609"/>
              <a:ext cx="116072" cy="17308"/>
            </a:xfrm>
            <a:custGeom>
              <a:avLst/>
              <a:pathLst>
                <a:path w="116072" h="17308">
                  <a:moveTo>
                    <a:pt x="0" y="17308"/>
                  </a:moveTo>
                  <a:lnTo>
                    <a:pt x="116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5853758" y="3310375"/>
              <a:ext cx="115419" cy="21234"/>
            </a:xfrm>
            <a:custGeom>
              <a:avLst/>
              <a:pathLst>
                <a:path w="115419" h="21234">
                  <a:moveTo>
                    <a:pt x="0" y="21234"/>
                  </a:moveTo>
                  <a:lnTo>
                    <a:pt x="1154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5502998" y="3325308"/>
              <a:ext cx="115610" cy="20167"/>
            </a:xfrm>
            <a:custGeom>
              <a:avLst/>
              <a:pathLst>
                <a:path w="115610" h="20167">
                  <a:moveTo>
                    <a:pt x="0" y="20167"/>
                  </a:moveTo>
                  <a:lnTo>
                    <a:pt x="1156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5618608" y="3293333"/>
              <a:ext cx="232523" cy="31975"/>
            </a:xfrm>
            <a:custGeom>
              <a:avLst/>
              <a:pathLst>
                <a:path w="232523" h="31975">
                  <a:moveTo>
                    <a:pt x="0" y="31975"/>
                  </a:moveTo>
                  <a:lnTo>
                    <a:pt x="232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5851132" y="3280903"/>
              <a:ext cx="116695" cy="12429"/>
            </a:xfrm>
            <a:custGeom>
              <a:avLst/>
              <a:pathLst>
                <a:path w="116695" h="12429">
                  <a:moveTo>
                    <a:pt x="0" y="12429"/>
                  </a:moveTo>
                  <a:lnTo>
                    <a:pt x="1166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5851132" y="3272938"/>
              <a:ext cx="115570" cy="20395"/>
            </a:xfrm>
            <a:custGeom>
              <a:avLst/>
              <a:pathLst>
                <a:path w="115570" h="20395">
                  <a:moveTo>
                    <a:pt x="0" y="20395"/>
                  </a:moveTo>
                  <a:lnTo>
                    <a:pt x="1155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5618608" y="3298568"/>
              <a:ext cx="114269" cy="26739"/>
            </a:xfrm>
            <a:custGeom>
              <a:avLst/>
              <a:pathLst>
                <a:path w="114269" h="26739">
                  <a:moveTo>
                    <a:pt x="0" y="26739"/>
                  </a:moveTo>
                  <a:lnTo>
                    <a:pt x="1142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5732877" y="3270793"/>
              <a:ext cx="114021" cy="27775"/>
            </a:xfrm>
            <a:custGeom>
              <a:avLst/>
              <a:pathLst>
                <a:path w="114021" h="27775">
                  <a:moveTo>
                    <a:pt x="0" y="27775"/>
                  </a:moveTo>
                  <a:lnTo>
                    <a:pt x="1140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5846899" y="3250729"/>
              <a:ext cx="115628" cy="20064"/>
            </a:xfrm>
            <a:custGeom>
              <a:avLst/>
              <a:pathLst>
                <a:path w="115628" h="20064">
                  <a:moveTo>
                    <a:pt x="0" y="20064"/>
                  </a:moveTo>
                  <a:lnTo>
                    <a:pt x="1156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5846899" y="3245244"/>
              <a:ext cx="114541" cy="25549"/>
            </a:xfrm>
            <a:custGeom>
              <a:avLst/>
              <a:pathLst>
                <a:path w="114541" h="25549">
                  <a:moveTo>
                    <a:pt x="0" y="25549"/>
                  </a:moveTo>
                  <a:lnTo>
                    <a:pt x="114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5846899" y="3235798"/>
              <a:ext cx="112016" cy="34995"/>
            </a:xfrm>
            <a:custGeom>
              <a:avLst/>
              <a:pathLst>
                <a:path w="112016" h="34995">
                  <a:moveTo>
                    <a:pt x="0" y="34995"/>
                  </a:moveTo>
                  <a:lnTo>
                    <a:pt x="1120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5502998" y="3247532"/>
              <a:ext cx="338170" cy="97943"/>
            </a:xfrm>
            <a:custGeom>
              <a:avLst/>
              <a:pathLst>
                <a:path w="338170" h="97943">
                  <a:moveTo>
                    <a:pt x="0" y="97943"/>
                  </a:moveTo>
                  <a:lnTo>
                    <a:pt x="3381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5841168" y="3217824"/>
              <a:ext cx="113533" cy="29707"/>
            </a:xfrm>
            <a:custGeom>
              <a:avLst/>
              <a:pathLst>
                <a:path w="113533" h="29707">
                  <a:moveTo>
                    <a:pt x="0" y="29707"/>
                  </a:moveTo>
                  <a:lnTo>
                    <a:pt x="113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5385783" y="3308565"/>
              <a:ext cx="109328" cy="42658"/>
            </a:xfrm>
            <a:custGeom>
              <a:avLst/>
              <a:pathLst>
                <a:path w="109328" h="42658">
                  <a:moveTo>
                    <a:pt x="0" y="42658"/>
                  </a:moveTo>
                  <a:lnTo>
                    <a:pt x="109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5495111" y="3170261"/>
              <a:ext cx="448587" cy="138303"/>
            </a:xfrm>
            <a:custGeom>
              <a:avLst/>
              <a:pathLst>
                <a:path w="448587" h="138303">
                  <a:moveTo>
                    <a:pt x="0" y="138303"/>
                  </a:moveTo>
                  <a:lnTo>
                    <a:pt x="448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5495111" y="3265243"/>
              <a:ext cx="109067" cy="43321"/>
            </a:xfrm>
            <a:custGeom>
              <a:avLst/>
              <a:pathLst>
                <a:path w="109067" h="43321">
                  <a:moveTo>
                    <a:pt x="0" y="43321"/>
                  </a:moveTo>
                  <a:lnTo>
                    <a:pt x="109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5604179" y="3187715"/>
              <a:ext cx="221538" cy="77528"/>
            </a:xfrm>
            <a:custGeom>
              <a:avLst/>
              <a:pathLst>
                <a:path w="221538" h="77528">
                  <a:moveTo>
                    <a:pt x="0" y="77528"/>
                  </a:moveTo>
                  <a:lnTo>
                    <a:pt x="221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5825717" y="3152018"/>
              <a:ext cx="111795" cy="35696"/>
            </a:xfrm>
            <a:custGeom>
              <a:avLst/>
              <a:pathLst>
                <a:path w="111795" h="35696">
                  <a:moveTo>
                    <a:pt x="0" y="35696"/>
                  </a:moveTo>
                  <a:lnTo>
                    <a:pt x="1117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5825717" y="3145473"/>
              <a:ext cx="109489" cy="42242"/>
            </a:xfrm>
            <a:custGeom>
              <a:avLst/>
              <a:pathLst>
                <a:path w="109489" h="42242">
                  <a:moveTo>
                    <a:pt x="0" y="42242"/>
                  </a:moveTo>
                  <a:lnTo>
                    <a:pt x="109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5604179" y="3133663"/>
              <a:ext cx="326555" cy="131579"/>
            </a:xfrm>
            <a:custGeom>
              <a:avLst/>
              <a:pathLst>
                <a:path w="326555" h="131579">
                  <a:moveTo>
                    <a:pt x="0" y="131579"/>
                  </a:moveTo>
                  <a:lnTo>
                    <a:pt x="3265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5604179" y="3215426"/>
              <a:ext cx="106257" cy="49816"/>
            </a:xfrm>
            <a:custGeom>
              <a:avLst/>
              <a:pathLst>
                <a:path w="106257" h="49816">
                  <a:moveTo>
                    <a:pt x="0" y="49816"/>
                  </a:moveTo>
                  <a:lnTo>
                    <a:pt x="106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5710436" y="3119588"/>
              <a:ext cx="214254" cy="95838"/>
            </a:xfrm>
            <a:custGeom>
              <a:avLst/>
              <a:pathLst>
                <a:path w="214254" h="95838">
                  <a:moveTo>
                    <a:pt x="0" y="95838"/>
                  </a:moveTo>
                  <a:lnTo>
                    <a:pt x="214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5710436" y="3162852"/>
              <a:ext cx="104920" cy="52574"/>
            </a:xfrm>
            <a:custGeom>
              <a:avLst/>
              <a:pathLst>
                <a:path w="104920" h="52574">
                  <a:moveTo>
                    <a:pt x="0" y="52574"/>
                  </a:moveTo>
                  <a:lnTo>
                    <a:pt x="1049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5815357" y="3106779"/>
              <a:ext cx="103093" cy="56072"/>
            </a:xfrm>
            <a:custGeom>
              <a:avLst/>
              <a:pathLst>
                <a:path w="103093" h="56072">
                  <a:moveTo>
                    <a:pt x="0" y="56072"/>
                  </a:moveTo>
                  <a:lnTo>
                    <a:pt x="103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5495111" y="3148154"/>
              <a:ext cx="313401" cy="160410"/>
            </a:xfrm>
            <a:custGeom>
              <a:avLst/>
              <a:pathLst>
                <a:path w="313401" h="160410">
                  <a:moveTo>
                    <a:pt x="0" y="160410"/>
                  </a:moveTo>
                  <a:lnTo>
                    <a:pt x="3134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5808513" y="3096324"/>
              <a:ext cx="105290" cy="51829"/>
            </a:xfrm>
            <a:custGeom>
              <a:avLst/>
              <a:pathLst>
                <a:path w="105290" h="51829">
                  <a:moveTo>
                    <a:pt x="0" y="51829"/>
                  </a:moveTo>
                  <a:lnTo>
                    <a:pt x="1052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800253" y="3044152"/>
              <a:ext cx="998145" cy="345359"/>
            </a:xfrm>
            <a:custGeom>
              <a:avLst/>
              <a:pathLst>
                <a:path w="998145" h="345359">
                  <a:moveTo>
                    <a:pt x="0" y="345359"/>
                  </a:moveTo>
                  <a:lnTo>
                    <a:pt x="9981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5798399" y="2988491"/>
              <a:ext cx="103316" cy="55660"/>
            </a:xfrm>
            <a:custGeom>
              <a:avLst/>
              <a:pathLst>
                <a:path w="103316" h="55660">
                  <a:moveTo>
                    <a:pt x="0" y="55660"/>
                  </a:moveTo>
                  <a:lnTo>
                    <a:pt x="103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5798399" y="2971948"/>
              <a:ext cx="92515" cy="72203"/>
            </a:xfrm>
            <a:custGeom>
              <a:avLst/>
              <a:pathLst>
                <a:path w="92515" h="72203">
                  <a:moveTo>
                    <a:pt x="0" y="72203"/>
                  </a:moveTo>
                  <a:lnTo>
                    <a:pt x="925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800253" y="3290654"/>
              <a:ext cx="63243" cy="98857"/>
            </a:xfrm>
            <a:custGeom>
              <a:avLst/>
              <a:pathLst>
                <a:path w="63243" h="98857">
                  <a:moveTo>
                    <a:pt x="0" y="98857"/>
                  </a:moveTo>
                  <a:lnTo>
                    <a:pt x="632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863496" y="2858292"/>
              <a:ext cx="963655" cy="432361"/>
            </a:xfrm>
            <a:custGeom>
              <a:avLst/>
              <a:pathLst>
                <a:path w="963655" h="432361">
                  <a:moveTo>
                    <a:pt x="0" y="432361"/>
                  </a:moveTo>
                  <a:lnTo>
                    <a:pt x="9636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863496" y="3204055"/>
              <a:ext cx="79202" cy="86599"/>
            </a:xfrm>
            <a:custGeom>
              <a:avLst/>
              <a:pathLst>
                <a:path w="79202" h="86599">
                  <a:moveTo>
                    <a:pt x="0" y="86599"/>
                  </a:moveTo>
                  <a:lnTo>
                    <a:pt x="792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942699" y="3132842"/>
              <a:ext cx="93280" cy="71212"/>
            </a:xfrm>
            <a:custGeom>
              <a:avLst/>
              <a:pathLst>
                <a:path w="93280" h="71212">
                  <a:moveTo>
                    <a:pt x="0" y="71212"/>
                  </a:moveTo>
                  <a:lnTo>
                    <a:pt x="93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5035979" y="3060308"/>
              <a:ext cx="92256" cy="72533"/>
            </a:xfrm>
            <a:custGeom>
              <a:avLst/>
              <a:pathLst>
                <a:path w="92256" h="72533">
                  <a:moveTo>
                    <a:pt x="0" y="72533"/>
                  </a:moveTo>
                  <a:lnTo>
                    <a:pt x="922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5128236" y="2766184"/>
              <a:ext cx="507741" cy="294124"/>
            </a:xfrm>
            <a:custGeom>
              <a:avLst/>
              <a:pathLst>
                <a:path w="507741" h="294124">
                  <a:moveTo>
                    <a:pt x="0" y="294124"/>
                  </a:moveTo>
                  <a:lnTo>
                    <a:pt x="5077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5635977" y="2712396"/>
              <a:ext cx="104304" cy="53787"/>
            </a:xfrm>
            <a:custGeom>
              <a:avLst/>
              <a:pathLst>
                <a:path w="104304" h="53787">
                  <a:moveTo>
                    <a:pt x="0" y="53787"/>
                  </a:moveTo>
                  <a:lnTo>
                    <a:pt x="104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5128236" y="2984010"/>
              <a:ext cx="89168" cy="76297"/>
            </a:xfrm>
            <a:custGeom>
              <a:avLst/>
              <a:pathLst>
                <a:path w="89168" h="76297">
                  <a:moveTo>
                    <a:pt x="0" y="76297"/>
                  </a:moveTo>
                  <a:lnTo>
                    <a:pt x="891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5217405" y="2718635"/>
              <a:ext cx="387214" cy="265375"/>
            </a:xfrm>
            <a:custGeom>
              <a:avLst/>
              <a:pathLst>
                <a:path w="387214" h="265375">
                  <a:moveTo>
                    <a:pt x="0" y="265375"/>
                  </a:moveTo>
                  <a:lnTo>
                    <a:pt x="387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5604619" y="2656724"/>
              <a:ext cx="99697" cy="61910"/>
            </a:xfrm>
            <a:custGeom>
              <a:avLst/>
              <a:pathLst>
                <a:path w="99697" h="61910">
                  <a:moveTo>
                    <a:pt x="0" y="61910"/>
                  </a:moveTo>
                  <a:lnTo>
                    <a:pt x="99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5217405" y="2905957"/>
              <a:ext cx="87636" cy="78053"/>
            </a:xfrm>
            <a:custGeom>
              <a:avLst/>
              <a:pathLst>
                <a:path w="87636" h="78053">
                  <a:moveTo>
                    <a:pt x="0" y="78053"/>
                  </a:moveTo>
                  <a:lnTo>
                    <a:pt x="876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5305041" y="2832206"/>
              <a:ext cx="91286" cy="73751"/>
            </a:xfrm>
            <a:custGeom>
              <a:avLst/>
              <a:pathLst>
                <a:path w="91286" h="73751">
                  <a:moveTo>
                    <a:pt x="0" y="73751"/>
                  </a:moveTo>
                  <a:lnTo>
                    <a:pt x="91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5396327" y="2756872"/>
              <a:ext cx="89985" cy="75333"/>
            </a:xfrm>
            <a:custGeom>
              <a:avLst/>
              <a:pathLst>
                <a:path w="89985" h="75333">
                  <a:moveTo>
                    <a:pt x="0" y="75333"/>
                  </a:moveTo>
                  <a:lnTo>
                    <a:pt x="899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5486312" y="2685615"/>
              <a:ext cx="93246" cy="71257"/>
            </a:xfrm>
            <a:custGeom>
              <a:avLst/>
              <a:pathLst>
                <a:path w="93246" h="71257">
                  <a:moveTo>
                    <a:pt x="0" y="71257"/>
                  </a:moveTo>
                  <a:lnTo>
                    <a:pt x="932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5579558" y="2615818"/>
              <a:ext cx="94344" cy="69796"/>
            </a:xfrm>
            <a:custGeom>
              <a:avLst/>
              <a:pathLst>
                <a:path w="94344" h="69796">
                  <a:moveTo>
                    <a:pt x="0" y="69796"/>
                  </a:moveTo>
                  <a:lnTo>
                    <a:pt x="943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5486312" y="2604536"/>
              <a:ext cx="178559" cy="152335"/>
            </a:xfrm>
            <a:custGeom>
              <a:avLst/>
              <a:pathLst>
                <a:path w="178559" h="152335">
                  <a:moveTo>
                    <a:pt x="0" y="152335"/>
                  </a:moveTo>
                  <a:lnTo>
                    <a:pt x="178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5305041" y="2659249"/>
              <a:ext cx="251171" cy="246708"/>
            </a:xfrm>
            <a:custGeom>
              <a:avLst/>
              <a:pathLst>
                <a:path w="251171" h="246708">
                  <a:moveTo>
                    <a:pt x="0" y="246708"/>
                  </a:moveTo>
                  <a:lnTo>
                    <a:pt x="251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5556212" y="2577043"/>
              <a:ext cx="83753" cy="82205"/>
            </a:xfrm>
            <a:custGeom>
              <a:avLst/>
              <a:pathLst>
                <a:path w="83753" h="82205">
                  <a:moveTo>
                    <a:pt x="0" y="82205"/>
                  </a:moveTo>
                  <a:lnTo>
                    <a:pt x="83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5556212" y="2572316"/>
              <a:ext cx="78836" cy="86932"/>
            </a:xfrm>
            <a:custGeom>
              <a:avLst/>
              <a:pathLst>
                <a:path w="78836" h="86932">
                  <a:moveTo>
                    <a:pt x="0" y="86932"/>
                  </a:moveTo>
                  <a:lnTo>
                    <a:pt x="788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5556212" y="2569985"/>
              <a:ext cx="76187" cy="89263"/>
            </a:xfrm>
            <a:custGeom>
              <a:avLst/>
              <a:pathLst>
                <a:path w="76187" h="89263">
                  <a:moveTo>
                    <a:pt x="0" y="89263"/>
                  </a:moveTo>
                  <a:lnTo>
                    <a:pt x="761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5217405" y="2547670"/>
              <a:ext cx="392323" cy="436340"/>
            </a:xfrm>
            <a:custGeom>
              <a:avLst/>
              <a:pathLst>
                <a:path w="392323" h="436340">
                  <a:moveTo>
                    <a:pt x="0" y="436340"/>
                  </a:moveTo>
                  <a:lnTo>
                    <a:pt x="3923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942699" y="2739895"/>
              <a:ext cx="358980" cy="464159"/>
            </a:xfrm>
            <a:custGeom>
              <a:avLst/>
              <a:pathLst>
                <a:path w="358980" h="464159">
                  <a:moveTo>
                    <a:pt x="0" y="464159"/>
                  </a:moveTo>
                  <a:lnTo>
                    <a:pt x="3589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5301679" y="2484316"/>
              <a:ext cx="242138" cy="255579"/>
            </a:xfrm>
            <a:custGeom>
              <a:avLst/>
              <a:pathLst>
                <a:path w="242138" h="255579">
                  <a:moveTo>
                    <a:pt x="0" y="255579"/>
                  </a:moveTo>
                  <a:lnTo>
                    <a:pt x="242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5301679" y="2551038"/>
              <a:ext cx="139365" cy="188856"/>
            </a:xfrm>
            <a:custGeom>
              <a:avLst/>
              <a:pathLst>
                <a:path w="139365" h="188856">
                  <a:moveTo>
                    <a:pt x="0" y="188856"/>
                  </a:moveTo>
                  <a:lnTo>
                    <a:pt x="139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5441045" y="2452680"/>
              <a:ext cx="64017" cy="98357"/>
            </a:xfrm>
            <a:custGeom>
              <a:avLst/>
              <a:pathLst>
                <a:path w="64017" h="98357">
                  <a:moveTo>
                    <a:pt x="0" y="98357"/>
                  </a:moveTo>
                  <a:lnTo>
                    <a:pt x="640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5301679" y="2638969"/>
              <a:ext cx="59887" cy="100925"/>
            </a:xfrm>
            <a:custGeom>
              <a:avLst/>
              <a:pathLst>
                <a:path w="59887" h="100925">
                  <a:moveTo>
                    <a:pt x="0" y="100925"/>
                  </a:moveTo>
                  <a:lnTo>
                    <a:pt x="5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5361566" y="2535917"/>
              <a:ext cx="56148" cy="103052"/>
            </a:xfrm>
            <a:custGeom>
              <a:avLst/>
              <a:pathLst>
                <a:path w="56148" h="103052">
                  <a:moveTo>
                    <a:pt x="0" y="103052"/>
                  </a:moveTo>
                  <a:lnTo>
                    <a:pt x="56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5417714" y="2435129"/>
              <a:ext cx="60118" cy="100788"/>
            </a:xfrm>
            <a:custGeom>
              <a:avLst/>
              <a:pathLst>
                <a:path w="60118" h="100788">
                  <a:moveTo>
                    <a:pt x="0" y="100788"/>
                  </a:moveTo>
                  <a:lnTo>
                    <a:pt x="60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5417714" y="2430586"/>
              <a:ext cx="51748" cy="105330"/>
            </a:xfrm>
            <a:custGeom>
              <a:avLst/>
              <a:pathLst>
                <a:path w="51748" h="105330">
                  <a:moveTo>
                    <a:pt x="0" y="105330"/>
                  </a:moveTo>
                  <a:lnTo>
                    <a:pt x="517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942699" y="2608469"/>
              <a:ext cx="375614" cy="595585"/>
            </a:xfrm>
            <a:custGeom>
              <a:avLst/>
              <a:pathLst>
                <a:path w="375614" h="595585">
                  <a:moveTo>
                    <a:pt x="0" y="595585"/>
                  </a:moveTo>
                  <a:lnTo>
                    <a:pt x="3756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5318313" y="2409947"/>
              <a:ext cx="125214" cy="198522"/>
            </a:xfrm>
            <a:custGeom>
              <a:avLst/>
              <a:pathLst>
                <a:path w="125214" h="198522">
                  <a:moveTo>
                    <a:pt x="0" y="198522"/>
                  </a:moveTo>
                  <a:lnTo>
                    <a:pt x="125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5318313" y="2503608"/>
              <a:ext cx="52694" cy="104860"/>
            </a:xfrm>
            <a:custGeom>
              <a:avLst/>
              <a:pathLst>
                <a:path w="52694" h="104860">
                  <a:moveTo>
                    <a:pt x="0" y="104860"/>
                  </a:moveTo>
                  <a:lnTo>
                    <a:pt x="52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5371007" y="2396994"/>
              <a:ext cx="49049" cy="106614"/>
            </a:xfrm>
            <a:custGeom>
              <a:avLst/>
              <a:pathLst>
                <a:path w="49049" h="106614">
                  <a:moveTo>
                    <a:pt x="0" y="106614"/>
                  </a:moveTo>
                  <a:lnTo>
                    <a:pt x="490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942699" y="2582346"/>
              <a:ext cx="330585" cy="621708"/>
            </a:xfrm>
            <a:custGeom>
              <a:avLst/>
              <a:pathLst>
                <a:path w="330585" h="621708">
                  <a:moveTo>
                    <a:pt x="0" y="621708"/>
                  </a:moveTo>
                  <a:lnTo>
                    <a:pt x="330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5273284" y="2368659"/>
              <a:ext cx="97095" cy="213687"/>
            </a:xfrm>
            <a:custGeom>
              <a:avLst/>
              <a:pathLst>
                <a:path w="97095" h="213687">
                  <a:moveTo>
                    <a:pt x="0" y="213687"/>
                  </a:moveTo>
                  <a:lnTo>
                    <a:pt x="970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5273284" y="2472320"/>
              <a:ext cx="40823" cy="110026"/>
            </a:xfrm>
            <a:custGeom>
              <a:avLst/>
              <a:pathLst>
                <a:path w="40823" h="110026">
                  <a:moveTo>
                    <a:pt x="0" y="110026"/>
                  </a:moveTo>
                  <a:lnTo>
                    <a:pt x="408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5314108" y="2360128"/>
              <a:ext cx="34430" cy="112191"/>
            </a:xfrm>
            <a:custGeom>
              <a:avLst/>
              <a:pathLst>
                <a:path w="34430" h="112191">
                  <a:moveTo>
                    <a:pt x="0" y="112191"/>
                  </a:moveTo>
                  <a:lnTo>
                    <a:pt x="344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942699" y="2769086"/>
              <a:ext cx="176526" cy="434968"/>
            </a:xfrm>
            <a:custGeom>
              <a:avLst/>
              <a:pathLst>
                <a:path w="176526" h="434968">
                  <a:moveTo>
                    <a:pt x="0" y="434968"/>
                  </a:moveTo>
                  <a:lnTo>
                    <a:pt x="1765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5119225" y="2345987"/>
              <a:ext cx="203337" cy="423099"/>
            </a:xfrm>
            <a:custGeom>
              <a:avLst/>
              <a:pathLst>
                <a:path w="203337" h="423099">
                  <a:moveTo>
                    <a:pt x="0" y="423099"/>
                  </a:moveTo>
                  <a:lnTo>
                    <a:pt x="2033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5119225" y="2660065"/>
              <a:ext cx="43438" cy="109020"/>
            </a:xfrm>
            <a:custGeom>
              <a:avLst/>
              <a:pathLst>
                <a:path w="43438" h="109020">
                  <a:moveTo>
                    <a:pt x="0" y="109020"/>
                  </a:moveTo>
                  <a:lnTo>
                    <a:pt x="434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5162664" y="2336254"/>
              <a:ext cx="138197" cy="323810"/>
            </a:xfrm>
            <a:custGeom>
              <a:avLst/>
              <a:pathLst>
                <a:path w="138197" h="323810">
                  <a:moveTo>
                    <a:pt x="0" y="323810"/>
                  </a:moveTo>
                  <a:lnTo>
                    <a:pt x="1381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5162664" y="2549895"/>
              <a:ext cx="40433" cy="110170"/>
            </a:xfrm>
            <a:custGeom>
              <a:avLst/>
              <a:pathLst>
                <a:path w="40433" h="110170">
                  <a:moveTo>
                    <a:pt x="0" y="110170"/>
                  </a:moveTo>
                  <a:lnTo>
                    <a:pt x="40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5203097" y="2330482"/>
              <a:ext cx="83354" cy="219412"/>
            </a:xfrm>
            <a:custGeom>
              <a:avLst/>
              <a:pathLst>
                <a:path w="83354" h="219412">
                  <a:moveTo>
                    <a:pt x="0" y="219412"/>
                  </a:moveTo>
                  <a:lnTo>
                    <a:pt x="833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5203097" y="2438333"/>
              <a:ext cx="36420" cy="111561"/>
            </a:xfrm>
            <a:custGeom>
              <a:avLst/>
              <a:pathLst>
                <a:path w="36420" h="111561">
                  <a:moveTo>
                    <a:pt x="0" y="111561"/>
                  </a:moveTo>
                  <a:lnTo>
                    <a:pt x="36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5239517" y="2325785"/>
              <a:ext cx="33247" cy="112547"/>
            </a:xfrm>
            <a:custGeom>
              <a:avLst/>
              <a:pathLst>
                <a:path w="33247" h="112547">
                  <a:moveTo>
                    <a:pt x="0" y="112547"/>
                  </a:moveTo>
                  <a:lnTo>
                    <a:pt x="332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5119225" y="2321403"/>
              <a:ext cx="141204" cy="447683"/>
            </a:xfrm>
            <a:custGeom>
              <a:avLst/>
              <a:pathLst>
                <a:path w="141204" h="447683">
                  <a:moveTo>
                    <a:pt x="0" y="447683"/>
                  </a:moveTo>
                  <a:lnTo>
                    <a:pt x="1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5119225" y="2316000"/>
              <a:ext cx="122766" cy="453086"/>
            </a:xfrm>
            <a:custGeom>
              <a:avLst/>
              <a:pathLst>
                <a:path w="122766" h="453086">
                  <a:moveTo>
                    <a:pt x="0" y="453086"/>
                  </a:moveTo>
                  <a:lnTo>
                    <a:pt x="122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863496" y="2714999"/>
              <a:ext cx="113720" cy="575655"/>
            </a:xfrm>
            <a:custGeom>
              <a:avLst/>
              <a:pathLst>
                <a:path w="113720" h="575655">
                  <a:moveTo>
                    <a:pt x="0" y="575655"/>
                  </a:moveTo>
                  <a:lnTo>
                    <a:pt x="113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977216" y="2505266"/>
              <a:ext cx="105365" cy="209733"/>
            </a:xfrm>
            <a:custGeom>
              <a:avLst/>
              <a:pathLst>
                <a:path w="105365" h="209733">
                  <a:moveTo>
                    <a:pt x="0" y="209733"/>
                  </a:moveTo>
                  <a:lnTo>
                    <a:pt x="105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5082581" y="2398977"/>
              <a:ext cx="49751" cy="106288"/>
            </a:xfrm>
            <a:custGeom>
              <a:avLst/>
              <a:pathLst>
                <a:path w="49751" h="106288">
                  <a:moveTo>
                    <a:pt x="0" y="106288"/>
                  </a:moveTo>
                  <a:lnTo>
                    <a:pt x="497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5132333" y="2290571"/>
              <a:ext cx="44950" cy="108405"/>
            </a:xfrm>
            <a:custGeom>
              <a:avLst/>
              <a:pathLst>
                <a:path w="44950" h="108405">
                  <a:moveTo>
                    <a:pt x="0" y="108405"/>
                  </a:moveTo>
                  <a:lnTo>
                    <a:pt x="44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5082581" y="2395915"/>
              <a:ext cx="42600" cy="109350"/>
            </a:xfrm>
            <a:custGeom>
              <a:avLst/>
              <a:pathLst>
                <a:path w="42600" h="109350">
                  <a:moveTo>
                    <a:pt x="0" y="109350"/>
                  </a:moveTo>
                  <a:lnTo>
                    <a:pt x="426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5125182" y="2287107"/>
              <a:ext cx="43969" cy="108807"/>
            </a:xfrm>
            <a:custGeom>
              <a:avLst/>
              <a:pathLst>
                <a:path w="43969" h="108807">
                  <a:moveTo>
                    <a:pt x="0" y="108807"/>
                  </a:moveTo>
                  <a:lnTo>
                    <a:pt x="43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4977216" y="2492240"/>
              <a:ext cx="73949" cy="222758"/>
            </a:xfrm>
            <a:custGeom>
              <a:avLst/>
              <a:pathLst>
                <a:path w="73949" h="222758">
                  <a:moveTo>
                    <a:pt x="0" y="222758"/>
                  </a:moveTo>
                  <a:lnTo>
                    <a:pt x="739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5051166" y="2269364"/>
              <a:ext cx="73593" cy="222876"/>
            </a:xfrm>
            <a:custGeom>
              <a:avLst/>
              <a:pathLst>
                <a:path w="73593" h="222876">
                  <a:moveTo>
                    <a:pt x="0" y="222876"/>
                  </a:moveTo>
                  <a:lnTo>
                    <a:pt x="735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5051166" y="2377933"/>
              <a:ext cx="26574" cy="114307"/>
            </a:xfrm>
            <a:custGeom>
              <a:avLst/>
              <a:pathLst>
                <a:path w="26574" h="114307">
                  <a:moveTo>
                    <a:pt x="0" y="114307"/>
                  </a:moveTo>
                  <a:lnTo>
                    <a:pt x="265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5077741" y="2262569"/>
              <a:ext cx="21532" cy="115363"/>
            </a:xfrm>
            <a:custGeom>
              <a:avLst/>
              <a:pathLst>
                <a:path w="21532" h="115363">
                  <a:moveTo>
                    <a:pt x="0" y="115363"/>
                  </a:moveTo>
                  <a:lnTo>
                    <a:pt x="215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5051166" y="2376419"/>
              <a:ext cx="18919" cy="115821"/>
            </a:xfrm>
            <a:custGeom>
              <a:avLst/>
              <a:pathLst>
                <a:path w="18919" h="115821">
                  <a:moveTo>
                    <a:pt x="0" y="115821"/>
                  </a:moveTo>
                  <a:lnTo>
                    <a:pt x="189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5070085" y="2259708"/>
              <a:ext cx="12286" cy="116711"/>
            </a:xfrm>
            <a:custGeom>
              <a:avLst/>
              <a:pathLst>
                <a:path w="12286" h="116711">
                  <a:moveTo>
                    <a:pt x="0" y="116711"/>
                  </a:moveTo>
                  <a:lnTo>
                    <a:pt x="12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4977216" y="2598395"/>
              <a:ext cx="13266" cy="116603"/>
            </a:xfrm>
            <a:custGeom>
              <a:avLst/>
              <a:pathLst>
                <a:path w="13266" h="116603">
                  <a:moveTo>
                    <a:pt x="0" y="116603"/>
                  </a:moveTo>
                  <a:lnTo>
                    <a:pt x="13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4990483" y="2481324"/>
              <a:ext cx="8179" cy="117070"/>
            </a:xfrm>
            <a:custGeom>
              <a:avLst/>
              <a:pathLst>
                <a:path w="8179" h="117070">
                  <a:moveTo>
                    <a:pt x="0" y="117070"/>
                  </a:moveTo>
                  <a:lnTo>
                    <a:pt x="81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4998663" y="2250836"/>
              <a:ext cx="44328" cy="230488"/>
            </a:xfrm>
            <a:custGeom>
              <a:avLst/>
              <a:pathLst>
                <a:path w="44328" h="230488">
                  <a:moveTo>
                    <a:pt x="0" y="230488"/>
                  </a:moveTo>
                  <a:lnTo>
                    <a:pt x="44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4998663" y="2364082"/>
              <a:ext cx="5158" cy="117242"/>
            </a:xfrm>
            <a:custGeom>
              <a:avLst/>
              <a:pathLst>
                <a:path w="5158" h="117242">
                  <a:moveTo>
                    <a:pt x="0" y="117242"/>
                  </a:moveTo>
                  <a:lnTo>
                    <a:pt x="5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5003822" y="2247755"/>
              <a:ext cx="15511" cy="116326"/>
            </a:xfrm>
            <a:custGeom>
              <a:avLst/>
              <a:pathLst>
                <a:path w="15511" h="116326">
                  <a:moveTo>
                    <a:pt x="0" y="116326"/>
                  </a:moveTo>
                  <a:lnTo>
                    <a:pt x="155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5003822" y="2246790"/>
              <a:ext cx="3888" cy="117291"/>
            </a:xfrm>
            <a:custGeom>
              <a:avLst/>
              <a:pathLst>
                <a:path w="3888" h="117291">
                  <a:moveTo>
                    <a:pt x="0" y="117291"/>
                  </a:moveTo>
                  <a:lnTo>
                    <a:pt x="38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4973214" y="2597711"/>
              <a:ext cx="4002" cy="117287"/>
            </a:xfrm>
            <a:custGeom>
              <a:avLst/>
              <a:pathLst>
                <a:path w="4002" h="117287">
                  <a:moveTo>
                    <a:pt x="4002" y="1172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4973214" y="2245743"/>
              <a:ext cx="8409" cy="351967"/>
            </a:xfrm>
            <a:custGeom>
              <a:avLst/>
              <a:pathLst>
                <a:path w="8409" h="351967">
                  <a:moveTo>
                    <a:pt x="0" y="351967"/>
                  </a:moveTo>
                  <a:lnTo>
                    <a:pt x="84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4965029" y="2480640"/>
              <a:ext cx="8184" cy="117070"/>
            </a:xfrm>
            <a:custGeom>
              <a:avLst/>
              <a:pathLst>
                <a:path w="8184" h="117070">
                  <a:moveTo>
                    <a:pt x="8184" y="1170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4955082" y="2363707"/>
              <a:ext cx="9946" cy="116933"/>
            </a:xfrm>
            <a:custGeom>
              <a:avLst/>
              <a:pathLst>
                <a:path w="9946" h="116933">
                  <a:moveTo>
                    <a:pt x="9946" y="1169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4949524" y="2246482"/>
              <a:ext cx="5558" cy="117224"/>
            </a:xfrm>
            <a:custGeom>
              <a:avLst/>
              <a:pathLst>
                <a:path w="5558" h="117224">
                  <a:moveTo>
                    <a:pt x="5558" y="1172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4944894" y="2246794"/>
              <a:ext cx="10188" cy="116912"/>
            </a:xfrm>
            <a:custGeom>
              <a:avLst/>
              <a:pathLst>
                <a:path w="10188" h="116912">
                  <a:moveTo>
                    <a:pt x="10188" y="1169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929801" y="2248329"/>
              <a:ext cx="43412" cy="349381"/>
            </a:xfrm>
            <a:custGeom>
              <a:avLst/>
              <a:pathLst>
                <a:path w="43412" h="349381">
                  <a:moveTo>
                    <a:pt x="43412" y="3493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g1171"/>
            <p:cNvSpPr/>
            <p:nvPr/>
          </p:nvSpPr>
          <p:spPr>
            <a:xfrm>
              <a:off x="2246702" y="1293302"/>
              <a:ext cx="910754" cy="1110010"/>
            </a:xfrm>
            <a:custGeom>
              <a:avLst/>
              <a:pathLst>
                <a:path w="910754" h="1110010">
                  <a:moveTo>
                    <a:pt x="883128" y="1103457"/>
                  </a:moveTo>
                  <a:lnTo>
                    <a:pt x="862075" y="1110010"/>
                  </a:lnTo>
                  <a:lnTo>
                    <a:pt x="834555" y="1106574"/>
                  </a:lnTo>
                  <a:lnTo>
                    <a:pt x="800393" y="1093311"/>
                  </a:lnTo>
                  <a:lnTo>
                    <a:pt x="759782" y="1070777"/>
                  </a:lnTo>
                  <a:lnTo>
                    <a:pt x="713238" y="1039860"/>
                  </a:lnTo>
                  <a:lnTo>
                    <a:pt x="661542" y="1001714"/>
                  </a:lnTo>
                  <a:lnTo>
                    <a:pt x="605692" y="957702"/>
                  </a:lnTo>
                  <a:lnTo>
                    <a:pt x="546846" y="909330"/>
                  </a:lnTo>
                  <a:lnTo>
                    <a:pt x="486273" y="858185"/>
                  </a:lnTo>
                  <a:lnTo>
                    <a:pt x="425299" y="805874"/>
                  </a:lnTo>
                  <a:lnTo>
                    <a:pt x="365254" y="753961"/>
                  </a:lnTo>
                  <a:lnTo>
                    <a:pt x="307420" y="703904"/>
                  </a:lnTo>
                  <a:lnTo>
                    <a:pt x="252980" y="656996"/>
                  </a:lnTo>
                  <a:lnTo>
                    <a:pt x="202961" y="614297"/>
                  </a:lnTo>
                  <a:lnTo>
                    <a:pt x="158187" y="576577"/>
                  </a:lnTo>
                  <a:lnTo>
                    <a:pt x="119223" y="544251"/>
                  </a:lnTo>
                  <a:lnTo>
                    <a:pt x="86324" y="517318"/>
                  </a:lnTo>
                  <a:lnTo>
                    <a:pt x="59380" y="495296"/>
                  </a:lnTo>
                  <a:lnTo>
                    <a:pt x="49139" y="486792"/>
                  </a:lnTo>
                  <a:lnTo>
                    <a:pt x="29139" y="469486"/>
                  </a:lnTo>
                  <a:lnTo>
                    <a:pt x="14594" y="455726"/>
                  </a:lnTo>
                  <a:lnTo>
                    <a:pt x="5206" y="445332"/>
                  </a:lnTo>
                  <a:lnTo>
                    <a:pt x="530" y="438018"/>
                  </a:lnTo>
                  <a:lnTo>
                    <a:pt x="0" y="433420"/>
                  </a:lnTo>
                  <a:lnTo>
                    <a:pt x="2961" y="431110"/>
                  </a:lnTo>
                  <a:lnTo>
                    <a:pt x="8699" y="430617"/>
                  </a:lnTo>
                  <a:lnTo>
                    <a:pt x="16470" y="431450"/>
                  </a:lnTo>
                  <a:lnTo>
                    <a:pt x="25534" y="433116"/>
                  </a:lnTo>
                  <a:lnTo>
                    <a:pt x="35177" y="435140"/>
                  </a:lnTo>
                  <a:lnTo>
                    <a:pt x="44751" y="437086"/>
                  </a:lnTo>
                  <a:lnTo>
                    <a:pt x="53697" y="438578"/>
                  </a:lnTo>
                  <a:lnTo>
                    <a:pt x="61577" y="439315"/>
                  </a:lnTo>
                  <a:lnTo>
                    <a:pt x="68106" y="439100"/>
                  </a:lnTo>
                  <a:lnTo>
                    <a:pt x="73180" y="437851"/>
                  </a:lnTo>
                  <a:lnTo>
                    <a:pt x="76906" y="435628"/>
                  </a:lnTo>
                  <a:lnTo>
                    <a:pt x="79634" y="432648"/>
                  </a:lnTo>
                  <a:lnTo>
                    <a:pt x="81045" y="430645"/>
                  </a:lnTo>
                  <a:lnTo>
                    <a:pt x="89646" y="418731"/>
                  </a:lnTo>
                  <a:lnTo>
                    <a:pt x="99211" y="406122"/>
                  </a:lnTo>
                  <a:lnTo>
                    <a:pt x="109260" y="393228"/>
                  </a:lnTo>
                  <a:lnTo>
                    <a:pt x="119410" y="380777"/>
                  </a:lnTo>
                  <a:lnTo>
                    <a:pt x="129572" y="369415"/>
                  </a:lnTo>
                  <a:lnTo>
                    <a:pt x="130801" y="368145"/>
                  </a:lnTo>
                  <a:lnTo>
                    <a:pt x="141047" y="358417"/>
                  </a:lnTo>
                  <a:lnTo>
                    <a:pt x="149886" y="351136"/>
                  </a:lnTo>
                  <a:lnTo>
                    <a:pt x="158451" y="344690"/>
                  </a:lnTo>
                  <a:lnTo>
                    <a:pt x="169660" y="336086"/>
                  </a:lnTo>
                  <a:lnTo>
                    <a:pt x="186542" y="322656"/>
                  </a:lnTo>
                  <a:lnTo>
                    <a:pt x="201000" y="311086"/>
                  </a:lnTo>
                  <a:lnTo>
                    <a:pt x="218302" y="297060"/>
                  </a:lnTo>
                  <a:lnTo>
                    <a:pt x="237828" y="281034"/>
                  </a:lnTo>
                  <a:lnTo>
                    <a:pt x="258635" y="263898"/>
                  </a:lnTo>
                  <a:lnTo>
                    <a:pt x="279682" y="246734"/>
                  </a:lnTo>
                  <a:lnTo>
                    <a:pt x="300055" y="230571"/>
                  </a:lnTo>
                  <a:lnTo>
                    <a:pt x="319187" y="216153"/>
                  </a:lnTo>
                  <a:lnTo>
                    <a:pt x="335042" y="205057"/>
                  </a:lnTo>
                  <a:lnTo>
                    <a:pt x="354824" y="192524"/>
                  </a:lnTo>
                  <a:lnTo>
                    <a:pt x="374491" y="181400"/>
                  </a:lnTo>
                  <a:lnTo>
                    <a:pt x="394221" y="171168"/>
                  </a:lnTo>
                  <a:lnTo>
                    <a:pt x="413723" y="161507"/>
                  </a:lnTo>
                  <a:lnTo>
                    <a:pt x="432409" y="152330"/>
                  </a:lnTo>
                  <a:lnTo>
                    <a:pt x="449554" y="143808"/>
                  </a:lnTo>
                  <a:lnTo>
                    <a:pt x="463029" y="137107"/>
                  </a:lnTo>
                  <a:lnTo>
                    <a:pt x="479769" y="129287"/>
                  </a:lnTo>
                  <a:lnTo>
                    <a:pt x="492633" y="123913"/>
                  </a:lnTo>
                  <a:lnTo>
                    <a:pt x="503680" y="119706"/>
                  </a:lnTo>
                  <a:lnTo>
                    <a:pt x="514840" y="115561"/>
                  </a:lnTo>
                  <a:lnTo>
                    <a:pt x="526809" y="111182"/>
                  </a:lnTo>
                  <a:lnTo>
                    <a:pt x="538211" y="107355"/>
                  </a:lnTo>
                  <a:lnTo>
                    <a:pt x="547810" y="104386"/>
                  </a:lnTo>
                  <a:lnTo>
                    <a:pt x="556869" y="101752"/>
                  </a:lnTo>
                  <a:lnTo>
                    <a:pt x="568029" y="98646"/>
                  </a:lnTo>
                  <a:lnTo>
                    <a:pt x="583799" y="94435"/>
                  </a:lnTo>
                  <a:lnTo>
                    <a:pt x="591002" y="92195"/>
                  </a:lnTo>
                  <a:lnTo>
                    <a:pt x="598880" y="87864"/>
                  </a:lnTo>
                  <a:lnTo>
                    <a:pt x="607328" y="80418"/>
                  </a:lnTo>
                  <a:lnTo>
                    <a:pt x="616243" y="69689"/>
                  </a:lnTo>
                  <a:lnTo>
                    <a:pt x="625526" y="56231"/>
                  </a:lnTo>
                  <a:lnTo>
                    <a:pt x="635090" y="41176"/>
                  </a:lnTo>
                  <a:lnTo>
                    <a:pt x="644857" y="26093"/>
                  </a:lnTo>
                  <a:lnTo>
                    <a:pt x="654769" y="12851"/>
                  </a:lnTo>
                  <a:lnTo>
                    <a:pt x="664787" y="3472"/>
                  </a:lnTo>
                  <a:lnTo>
                    <a:pt x="674899" y="0"/>
                  </a:lnTo>
                  <a:lnTo>
                    <a:pt x="685117" y="4351"/>
                  </a:lnTo>
                  <a:lnTo>
                    <a:pt x="695490" y="18181"/>
                  </a:lnTo>
                  <a:lnTo>
                    <a:pt x="706101" y="42740"/>
                  </a:lnTo>
                  <a:lnTo>
                    <a:pt x="712590" y="62804"/>
                  </a:lnTo>
                  <a:lnTo>
                    <a:pt x="720900" y="93255"/>
                  </a:lnTo>
                  <a:lnTo>
                    <a:pt x="730214" y="131052"/>
                  </a:lnTo>
                  <a:lnTo>
                    <a:pt x="741038" y="176763"/>
                  </a:lnTo>
                  <a:lnTo>
                    <a:pt x="753624" y="230387"/>
                  </a:lnTo>
                  <a:lnTo>
                    <a:pt x="767998" y="291433"/>
                  </a:lnTo>
                  <a:lnTo>
                    <a:pt x="783989" y="358989"/>
                  </a:lnTo>
                  <a:lnTo>
                    <a:pt x="801255" y="431798"/>
                  </a:lnTo>
                  <a:lnTo>
                    <a:pt x="819314" y="508332"/>
                  </a:lnTo>
                  <a:lnTo>
                    <a:pt x="837570" y="586863"/>
                  </a:lnTo>
                  <a:lnTo>
                    <a:pt x="855343" y="665538"/>
                  </a:lnTo>
                  <a:lnTo>
                    <a:pt x="871896" y="742454"/>
                  </a:lnTo>
                  <a:lnTo>
                    <a:pt x="886462" y="815728"/>
                  </a:lnTo>
                  <a:lnTo>
                    <a:pt x="898277" y="883575"/>
                  </a:lnTo>
                  <a:lnTo>
                    <a:pt x="906602" y="944378"/>
                  </a:lnTo>
                  <a:lnTo>
                    <a:pt x="910754" y="996762"/>
                  </a:lnTo>
                  <a:lnTo>
                    <a:pt x="910136" y="1039671"/>
                  </a:lnTo>
                  <a:lnTo>
                    <a:pt x="904263" y="1072436"/>
                  </a:lnTo>
                  <a:lnTo>
                    <a:pt x="892789" y="1094854"/>
                  </a:lnTo>
                  <a:close/>
                </a:path>
              </a:pathLst>
            </a:custGeom>
            <a:solidFill>
              <a:srgbClr val="48A8BF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g1172"/>
            <p:cNvSpPr/>
            <p:nvPr/>
          </p:nvSpPr>
          <p:spPr>
            <a:xfrm>
              <a:off x="1358915" y="4021130"/>
              <a:ext cx="916754" cy="999452"/>
            </a:xfrm>
            <a:custGeom>
              <a:avLst/>
              <a:pathLst>
                <a:path w="916754" h="999452">
                  <a:moveTo>
                    <a:pt x="764269" y="937538"/>
                  </a:moveTo>
                  <a:lnTo>
                    <a:pt x="761511" y="958314"/>
                  </a:lnTo>
                  <a:lnTo>
                    <a:pt x="759315" y="974565"/>
                  </a:lnTo>
                  <a:lnTo>
                    <a:pt x="757659" y="986476"/>
                  </a:lnTo>
                  <a:lnTo>
                    <a:pt x="756508" y="994334"/>
                  </a:lnTo>
                  <a:lnTo>
                    <a:pt x="755814" y="998512"/>
                  </a:lnTo>
                  <a:lnTo>
                    <a:pt x="755523" y="999452"/>
                  </a:lnTo>
                  <a:lnTo>
                    <a:pt x="755574" y="997647"/>
                  </a:lnTo>
                  <a:lnTo>
                    <a:pt x="755900" y="993626"/>
                  </a:lnTo>
                  <a:lnTo>
                    <a:pt x="756434" y="987934"/>
                  </a:lnTo>
                  <a:lnTo>
                    <a:pt x="757108" y="981117"/>
                  </a:lnTo>
                  <a:lnTo>
                    <a:pt x="757856" y="973704"/>
                  </a:lnTo>
                  <a:lnTo>
                    <a:pt x="758617" y="966192"/>
                  </a:lnTo>
                  <a:lnTo>
                    <a:pt x="759334" y="959026"/>
                  </a:lnTo>
                  <a:lnTo>
                    <a:pt x="759962" y="952582"/>
                  </a:lnTo>
                  <a:lnTo>
                    <a:pt x="760463" y="947153"/>
                  </a:lnTo>
                  <a:lnTo>
                    <a:pt x="760814" y="942929"/>
                  </a:lnTo>
                  <a:lnTo>
                    <a:pt x="761007" y="939982"/>
                  </a:lnTo>
                  <a:lnTo>
                    <a:pt x="761049" y="938246"/>
                  </a:lnTo>
                  <a:lnTo>
                    <a:pt x="760967" y="937503"/>
                  </a:lnTo>
                  <a:lnTo>
                    <a:pt x="760799" y="937365"/>
                  </a:lnTo>
                  <a:lnTo>
                    <a:pt x="760105" y="937325"/>
                  </a:lnTo>
                  <a:lnTo>
                    <a:pt x="759412" y="937284"/>
                  </a:lnTo>
                  <a:lnTo>
                    <a:pt x="758719" y="937242"/>
                  </a:lnTo>
                  <a:lnTo>
                    <a:pt x="758025" y="937199"/>
                  </a:lnTo>
                  <a:lnTo>
                    <a:pt x="757332" y="937153"/>
                  </a:lnTo>
                  <a:lnTo>
                    <a:pt x="756642" y="937104"/>
                  </a:lnTo>
                  <a:lnTo>
                    <a:pt x="755962" y="937053"/>
                  </a:lnTo>
                  <a:lnTo>
                    <a:pt x="755284" y="937001"/>
                  </a:lnTo>
                  <a:lnTo>
                    <a:pt x="754592" y="936946"/>
                  </a:lnTo>
                  <a:lnTo>
                    <a:pt x="753869" y="936885"/>
                  </a:lnTo>
                  <a:lnTo>
                    <a:pt x="753138" y="936820"/>
                  </a:lnTo>
                  <a:lnTo>
                    <a:pt x="752482" y="936759"/>
                  </a:lnTo>
                  <a:lnTo>
                    <a:pt x="751838" y="936698"/>
                  </a:lnTo>
                  <a:lnTo>
                    <a:pt x="751039" y="936620"/>
                  </a:lnTo>
                  <a:lnTo>
                    <a:pt x="749907" y="936508"/>
                  </a:lnTo>
                  <a:lnTo>
                    <a:pt x="748352" y="936353"/>
                  </a:lnTo>
                  <a:lnTo>
                    <a:pt x="746446" y="936165"/>
                  </a:lnTo>
                  <a:lnTo>
                    <a:pt x="744379" y="935962"/>
                  </a:lnTo>
                  <a:lnTo>
                    <a:pt x="742354" y="935755"/>
                  </a:lnTo>
                  <a:lnTo>
                    <a:pt x="740464" y="935544"/>
                  </a:lnTo>
                  <a:lnTo>
                    <a:pt x="738707" y="935326"/>
                  </a:lnTo>
                  <a:lnTo>
                    <a:pt x="737190" y="935121"/>
                  </a:lnTo>
                  <a:lnTo>
                    <a:pt x="735739" y="934917"/>
                  </a:lnTo>
                  <a:lnTo>
                    <a:pt x="733973" y="934671"/>
                  </a:lnTo>
                  <a:lnTo>
                    <a:pt x="731521" y="934337"/>
                  </a:lnTo>
                  <a:lnTo>
                    <a:pt x="728167" y="933882"/>
                  </a:lnTo>
                  <a:lnTo>
                    <a:pt x="723926" y="933310"/>
                  </a:lnTo>
                  <a:lnTo>
                    <a:pt x="719320" y="932689"/>
                  </a:lnTo>
                  <a:lnTo>
                    <a:pt x="715082" y="932111"/>
                  </a:lnTo>
                  <a:lnTo>
                    <a:pt x="711737" y="931642"/>
                  </a:lnTo>
                  <a:lnTo>
                    <a:pt x="709275" y="931275"/>
                  </a:lnTo>
                  <a:lnTo>
                    <a:pt x="707413" y="930973"/>
                  </a:lnTo>
                  <a:lnTo>
                    <a:pt x="705846" y="930704"/>
                  </a:lnTo>
                  <a:lnTo>
                    <a:pt x="704354" y="930450"/>
                  </a:lnTo>
                  <a:lnTo>
                    <a:pt x="702926" y="930216"/>
                  </a:lnTo>
                  <a:lnTo>
                    <a:pt x="701785" y="930031"/>
                  </a:lnTo>
                  <a:lnTo>
                    <a:pt x="700951" y="929899"/>
                  </a:lnTo>
                  <a:lnTo>
                    <a:pt x="700253" y="929789"/>
                  </a:lnTo>
                  <a:lnTo>
                    <a:pt x="699485" y="929663"/>
                  </a:lnTo>
                  <a:lnTo>
                    <a:pt x="698525" y="929496"/>
                  </a:lnTo>
                  <a:lnTo>
                    <a:pt x="697408" y="929291"/>
                  </a:lnTo>
                  <a:lnTo>
                    <a:pt x="696183" y="929058"/>
                  </a:lnTo>
                  <a:lnTo>
                    <a:pt x="694910" y="928813"/>
                  </a:lnTo>
                  <a:lnTo>
                    <a:pt x="693645" y="928569"/>
                  </a:lnTo>
                  <a:lnTo>
                    <a:pt x="692413" y="928332"/>
                  </a:lnTo>
                  <a:lnTo>
                    <a:pt x="691213" y="928099"/>
                  </a:lnTo>
                  <a:lnTo>
                    <a:pt x="690086" y="927879"/>
                  </a:lnTo>
                  <a:lnTo>
                    <a:pt x="688978" y="927662"/>
                  </a:lnTo>
                  <a:lnTo>
                    <a:pt x="687760" y="927423"/>
                  </a:lnTo>
                  <a:lnTo>
                    <a:pt x="686303" y="927138"/>
                  </a:lnTo>
                  <a:lnTo>
                    <a:pt x="684599" y="926807"/>
                  </a:lnTo>
                  <a:lnTo>
                    <a:pt x="682815" y="926469"/>
                  </a:lnTo>
                  <a:lnTo>
                    <a:pt x="680959" y="926119"/>
                  </a:lnTo>
                  <a:lnTo>
                    <a:pt x="678886" y="925714"/>
                  </a:lnTo>
                  <a:lnTo>
                    <a:pt x="676375" y="925197"/>
                  </a:lnTo>
                  <a:lnTo>
                    <a:pt x="673342" y="924553"/>
                  </a:lnTo>
                  <a:lnTo>
                    <a:pt x="670093" y="923863"/>
                  </a:lnTo>
                  <a:lnTo>
                    <a:pt x="666681" y="923136"/>
                  </a:lnTo>
                  <a:lnTo>
                    <a:pt x="662867" y="922296"/>
                  </a:lnTo>
                  <a:lnTo>
                    <a:pt x="658254" y="921233"/>
                  </a:lnTo>
                  <a:lnTo>
                    <a:pt x="652347" y="919819"/>
                  </a:lnTo>
                  <a:lnTo>
                    <a:pt x="644957" y="918015"/>
                  </a:lnTo>
                  <a:lnTo>
                    <a:pt x="636993" y="916058"/>
                  </a:lnTo>
                  <a:lnTo>
                    <a:pt x="629893" y="914312"/>
                  </a:lnTo>
                  <a:lnTo>
                    <a:pt x="624800" y="913059"/>
                  </a:lnTo>
                  <a:lnTo>
                    <a:pt x="621963" y="912357"/>
                  </a:lnTo>
                  <a:lnTo>
                    <a:pt x="620883" y="912086"/>
                  </a:lnTo>
                  <a:lnTo>
                    <a:pt x="620375" y="911942"/>
                  </a:lnTo>
                  <a:lnTo>
                    <a:pt x="618791" y="911500"/>
                  </a:lnTo>
                  <a:lnTo>
                    <a:pt x="616367" y="910808"/>
                  </a:lnTo>
                  <a:lnTo>
                    <a:pt x="613372" y="909943"/>
                  </a:lnTo>
                  <a:lnTo>
                    <a:pt x="610120" y="908999"/>
                  </a:lnTo>
                  <a:lnTo>
                    <a:pt x="606942" y="908070"/>
                  </a:lnTo>
                  <a:lnTo>
                    <a:pt x="604002" y="907200"/>
                  </a:lnTo>
                  <a:lnTo>
                    <a:pt x="601356" y="906410"/>
                  </a:lnTo>
                  <a:lnTo>
                    <a:pt x="599301" y="905815"/>
                  </a:lnTo>
                  <a:lnTo>
                    <a:pt x="597409" y="905269"/>
                  </a:lnTo>
                  <a:lnTo>
                    <a:pt x="594729" y="904440"/>
                  </a:lnTo>
                  <a:lnTo>
                    <a:pt x="590334" y="902997"/>
                  </a:lnTo>
                  <a:lnTo>
                    <a:pt x="583820" y="900803"/>
                  </a:lnTo>
                  <a:lnTo>
                    <a:pt x="575549" y="898022"/>
                  </a:lnTo>
                  <a:lnTo>
                    <a:pt x="566481" y="894964"/>
                  </a:lnTo>
                  <a:lnTo>
                    <a:pt x="557637" y="891916"/>
                  </a:lnTo>
                  <a:lnTo>
                    <a:pt x="549516" y="888977"/>
                  </a:lnTo>
                  <a:lnTo>
                    <a:pt x="541695" y="885956"/>
                  </a:lnTo>
                  <a:lnTo>
                    <a:pt x="533719" y="882727"/>
                  </a:lnTo>
                  <a:lnTo>
                    <a:pt x="525747" y="879428"/>
                  </a:lnTo>
                  <a:lnTo>
                    <a:pt x="518294" y="876328"/>
                  </a:lnTo>
                  <a:lnTo>
                    <a:pt x="511938" y="873668"/>
                  </a:lnTo>
                  <a:lnTo>
                    <a:pt x="506965" y="871517"/>
                  </a:lnTo>
                  <a:lnTo>
                    <a:pt x="503053" y="869739"/>
                  </a:lnTo>
                  <a:lnTo>
                    <a:pt x="499650" y="868142"/>
                  </a:lnTo>
                  <a:lnTo>
                    <a:pt x="496306" y="866577"/>
                  </a:lnTo>
                  <a:lnTo>
                    <a:pt x="492925" y="865020"/>
                  </a:lnTo>
                  <a:lnTo>
                    <a:pt x="489831" y="863595"/>
                  </a:lnTo>
                  <a:lnTo>
                    <a:pt x="487052" y="862314"/>
                  </a:lnTo>
                  <a:lnTo>
                    <a:pt x="484419" y="861097"/>
                  </a:lnTo>
                  <a:lnTo>
                    <a:pt x="481768" y="859859"/>
                  </a:lnTo>
                  <a:lnTo>
                    <a:pt x="479033" y="858558"/>
                  </a:lnTo>
                  <a:lnTo>
                    <a:pt x="476356" y="857255"/>
                  </a:lnTo>
                  <a:lnTo>
                    <a:pt x="473922" y="856058"/>
                  </a:lnTo>
                  <a:lnTo>
                    <a:pt x="471552" y="854882"/>
                  </a:lnTo>
                  <a:lnTo>
                    <a:pt x="468838" y="853517"/>
                  </a:lnTo>
                  <a:lnTo>
                    <a:pt x="465377" y="851744"/>
                  </a:lnTo>
                  <a:lnTo>
                    <a:pt x="460980" y="849461"/>
                  </a:lnTo>
                  <a:lnTo>
                    <a:pt x="455780" y="846757"/>
                  </a:lnTo>
                  <a:lnTo>
                    <a:pt x="450222" y="843860"/>
                  </a:lnTo>
                  <a:lnTo>
                    <a:pt x="444812" y="841005"/>
                  </a:lnTo>
                  <a:lnTo>
                    <a:pt x="439828" y="838299"/>
                  </a:lnTo>
                  <a:lnTo>
                    <a:pt x="435050" y="835595"/>
                  </a:lnTo>
                  <a:lnTo>
                    <a:pt x="430121" y="832710"/>
                  </a:lnTo>
                  <a:lnTo>
                    <a:pt x="425196" y="829784"/>
                  </a:lnTo>
                  <a:lnTo>
                    <a:pt x="420778" y="827161"/>
                  </a:lnTo>
                  <a:lnTo>
                    <a:pt x="417432" y="825191"/>
                  </a:lnTo>
                  <a:lnTo>
                    <a:pt x="415502" y="824054"/>
                  </a:lnTo>
                  <a:lnTo>
                    <a:pt x="414818" y="823647"/>
                  </a:lnTo>
                  <a:lnTo>
                    <a:pt x="414686" y="823562"/>
                  </a:lnTo>
                  <a:lnTo>
                    <a:pt x="414295" y="823321"/>
                  </a:lnTo>
                  <a:lnTo>
                    <a:pt x="413184" y="822651"/>
                  </a:lnTo>
                  <a:lnTo>
                    <a:pt x="411527" y="821652"/>
                  </a:lnTo>
                  <a:lnTo>
                    <a:pt x="409557" y="820472"/>
                  </a:lnTo>
                  <a:lnTo>
                    <a:pt x="407431" y="819198"/>
                  </a:lnTo>
                  <a:lnTo>
                    <a:pt x="405244" y="817875"/>
                  </a:lnTo>
                  <a:lnTo>
                    <a:pt x="402979" y="816476"/>
                  </a:lnTo>
                  <a:lnTo>
                    <a:pt x="400982" y="815265"/>
                  </a:lnTo>
                  <a:lnTo>
                    <a:pt x="400361" y="815062"/>
                  </a:lnTo>
                  <a:lnTo>
                    <a:pt x="400044" y="815080"/>
                  </a:lnTo>
                  <a:lnTo>
                    <a:pt x="397387" y="813379"/>
                  </a:lnTo>
                  <a:lnTo>
                    <a:pt x="389689" y="807974"/>
                  </a:lnTo>
                  <a:lnTo>
                    <a:pt x="378599" y="800030"/>
                  </a:lnTo>
                  <a:lnTo>
                    <a:pt x="362802" y="788645"/>
                  </a:lnTo>
                  <a:lnTo>
                    <a:pt x="343896" y="774988"/>
                  </a:lnTo>
                  <a:lnTo>
                    <a:pt x="324716" y="761122"/>
                  </a:lnTo>
                  <a:lnTo>
                    <a:pt x="308227" y="749200"/>
                  </a:lnTo>
                  <a:lnTo>
                    <a:pt x="296422" y="740662"/>
                  </a:lnTo>
                  <a:lnTo>
                    <a:pt x="294657" y="739385"/>
                  </a:lnTo>
                  <a:lnTo>
                    <a:pt x="287832" y="734429"/>
                  </a:lnTo>
                  <a:lnTo>
                    <a:pt x="286884" y="733722"/>
                  </a:lnTo>
                  <a:lnTo>
                    <a:pt x="288553" y="734902"/>
                  </a:lnTo>
                  <a:lnTo>
                    <a:pt x="289124" y="735258"/>
                  </a:lnTo>
                  <a:lnTo>
                    <a:pt x="286551" y="733276"/>
                  </a:lnTo>
                  <a:lnTo>
                    <a:pt x="281595" y="729503"/>
                  </a:lnTo>
                  <a:lnTo>
                    <a:pt x="274968" y="724511"/>
                  </a:lnTo>
                  <a:lnTo>
                    <a:pt x="267611" y="718974"/>
                  </a:lnTo>
                  <a:lnTo>
                    <a:pt x="260662" y="713647"/>
                  </a:lnTo>
                  <a:lnTo>
                    <a:pt x="254804" y="708937"/>
                  </a:lnTo>
                  <a:lnTo>
                    <a:pt x="249805" y="704606"/>
                  </a:lnTo>
                  <a:lnTo>
                    <a:pt x="245226" y="700355"/>
                  </a:lnTo>
                  <a:lnTo>
                    <a:pt x="240886" y="696181"/>
                  </a:lnTo>
                  <a:lnTo>
                    <a:pt x="236825" y="692267"/>
                  </a:lnTo>
                  <a:lnTo>
                    <a:pt x="233274" y="688876"/>
                  </a:lnTo>
                  <a:lnTo>
                    <a:pt x="230615" y="686300"/>
                  </a:lnTo>
                  <a:lnTo>
                    <a:pt x="228914" y="684629"/>
                  </a:lnTo>
                  <a:lnTo>
                    <a:pt x="227603" y="683313"/>
                  </a:lnTo>
                  <a:lnTo>
                    <a:pt x="225861" y="681501"/>
                  </a:lnTo>
                  <a:lnTo>
                    <a:pt x="223086" y="678530"/>
                  </a:lnTo>
                  <a:lnTo>
                    <a:pt x="219467" y="674573"/>
                  </a:lnTo>
                  <a:lnTo>
                    <a:pt x="215795" y="670549"/>
                  </a:lnTo>
                  <a:lnTo>
                    <a:pt x="211936" y="666303"/>
                  </a:lnTo>
                  <a:lnTo>
                    <a:pt x="206999" y="660773"/>
                  </a:lnTo>
                  <a:lnTo>
                    <a:pt x="199838" y="652598"/>
                  </a:lnTo>
                  <a:lnTo>
                    <a:pt x="190727" y="642074"/>
                  </a:lnTo>
                  <a:lnTo>
                    <a:pt x="178695" y="628110"/>
                  </a:lnTo>
                  <a:lnTo>
                    <a:pt x="165026" y="612217"/>
                  </a:lnTo>
                  <a:lnTo>
                    <a:pt x="151935" y="596982"/>
                  </a:lnTo>
                  <a:lnTo>
                    <a:pt x="141540" y="584869"/>
                  </a:lnTo>
                  <a:lnTo>
                    <a:pt x="136936" y="579488"/>
                  </a:lnTo>
                  <a:lnTo>
                    <a:pt x="132167" y="573858"/>
                  </a:lnTo>
                  <a:lnTo>
                    <a:pt x="131023" y="572426"/>
                  </a:lnTo>
                  <a:lnTo>
                    <a:pt x="131573" y="572798"/>
                  </a:lnTo>
                  <a:lnTo>
                    <a:pt x="130136" y="570905"/>
                  </a:lnTo>
                  <a:lnTo>
                    <a:pt x="127905" y="568013"/>
                  </a:lnTo>
                  <a:lnTo>
                    <a:pt x="125370" y="564768"/>
                  </a:lnTo>
                  <a:lnTo>
                    <a:pt x="122674" y="561317"/>
                  </a:lnTo>
                  <a:lnTo>
                    <a:pt x="119855" y="557602"/>
                  </a:lnTo>
                  <a:lnTo>
                    <a:pt x="116826" y="553393"/>
                  </a:lnTo>
                  <a:lnTo>
                    <a:pt x="113361" y="548332"/>
                  </a:lnTo>
                  <a:lnTo>
                    <a:pt x="109364" y="542335"/>
                  </a:lnTo>
                  <a:lnTo>
                    <a:pt x="105163" y="535963"/>
                  </a:lnTo>
                  <a:lnTo>
                    <a:pt x="101285" y="530048"/>
                  </a:lnTo>
                  <a:lnTo>
                    <a:pt x="98154" y="525220"/>
                  </a:lnTo>
                  <a:lnTo>
                    <a:pt x="96054" y="521887"/>
                  </a:lnTo>
                  <a:lnTo>
                    <a:pt x="95277" y="520588"/>
                  </a:lnTo>
                  <a:lnTo>
                    <a:pt x="94968" y="519985"/>
                  </a:lnTo>
                  <a:lnTo>
                    <a:pt x="93591" y="517583"/>
                  </a:lnTo>
                  <a:lnTo>
                    <a:pt x="89810" y="511161"/>
                  </a:lnTo>
                  <a:lnTo>
                    <a:pt x="87739" y="508114"/>
                  </a:lnTo>
                  <a:lnTo>
                    <a:pt x="84224" y="505028"/>
                  </a:lnTo>
                  <a:lnTo>
                    <a:pt x="78601" y="502211"/>
                  </a:lnTo>
                  <a:lnTo>
                    <a:pt x="70666" y="499807"/>
                  </a:lnTo>
                  <a:lnTo>
                    <a:pt x="60611" y="497819"/>
                  </a:lnTo>
                  <a:lnTo>
                    <a:pt x="48959" y="496131"/>
                  </a:lnTo>
                  <a:lnTo>
                    <a:pt x="36499" y="494526"/>
                  </a:lnTo>
                  <a:lnTo>
                    <a:pt x="24221" y="492706"/>
                  </a:lnTo>
                  <a:lnTo>
                    <a:pt x="13248" y="490316"/>
                  </a:lnTo>
                  <a:lnTo>
                    <a:pt x="4775" y="486964"/>
                  </a:lnTo>
                  <a:lnTo>
                    <a:pt x="0" y="482239"/>
                  </a:lnTo>
                  <a:lnTo>
                    <a:pt x="60" y="475736"/>
                  </a:lnTo>
                  <a:lnTo>
                    <a:pt x="5969" y="467072"/>
                  </a:lnTo>
                  <a:lnTo>
                    <a:pt x="18547" y="455912"/>
                  </a:lnTo>
                  <a:lnTo>
                    <a:pt x="38359" y="441984"/>
                  </a:lnTo>
                  <a:lnTo>
                    <a:pt x="46117" y="437010"/>
                  </a:lnTo>
                  <a:lnTo>
                    <a:pt x="71725" y="421406"/>
                  </a:lnTo>
                  <a:lnTo>
                    <a:pt x="103786" y="402357"/>
                  </a:lnTo>
                  <a:lnTo>
                    <a:pt x="142565" y="379186"/>
                  </a:lnTo>
                  <a:lnTo>
                    <a:pt x="187875" y="351700"/>
                  </a:lnTo>
                  <a:lnTo>
                    <a:pt x="239141" y="320120"/>
                  </a:lnTo>
                  <a:lnTo>
                    <a:pt x="295468" y="285025"/>
                  </a:lnTo>
                  <a:lnTo>
                    <a:pt x="355706" y="247290"/>
                  </a:lnTo>
                  <a:lnTo>
                    <a:pt x="418518" y="208021"/>
                  </a:lnTo>
                  <a:lnTo>
                    <a:pt x="482442" y="168497"/>
                  </a:lnTo>
                  <a:lnTo>
                    <a:pt x="545962" y="130110"/>
                  </a:lnTo>
                  <a:lnTo>
                    <a:pt x="607573" y="94298"/>
                  </a:lnTo>
                  <a:lnTo>
                    <a:pt x="665844" y="62490"/>
                  </a:lnTo>
                  <a:lnTo>
                    <a:pt x="719489" y="36041"/>
                  </a:lnTo>
                  <a:lnTo>
                    <a:pt x="767427" y="16169"/>
                  </a:lnTo>
                  <a:lnTo>
                    <a:pt x="808855" y="3900"/>
                  </a:lnTo>
                  <a:lnTo>
                    <a:pt x="843310" y="0"/>
                  </a:lnTo>
                  <a:lnTo>
                    <a:pt x="870736" y="4916"/>
                  </a:lnTo>
                  <a:lnTo>
                    <a:pt x="882965" y="11427"/>
                  </a:lnTo>
                  <a:lnTo>
                    <a:pt x="900352" y="30283"/>
                  </a:lnTo>
                  <a:lnTo>
                    <a:pt x="911530" y="58612"/>
                  </a:lnTo>
                  <a:lnTo>
                    <a:pt x="916754" y="96504"/>
                  </a:lnTo>
                  <a:lnTo>
                    <a:pt x="916489" y="143513"/>
                  </a:lnTo>
                  <a:lnTo>
                    <a:pt x="911372" y="198742"/>
                  </a:lnTo>
                  <a:lnTo>
                    <a:pt x="902172" y="260926"/>
                  </a:lnTo>
                  <a:lnTo>
                    <a:pt x="889751" y="328515"/>
                  </a:lnTo>
                  <a:lnTo>
                    <a:pt x="875023" y="399756"/>
                  </a:lnTo>
                  <a:lnTo>
                    <a:pt x="858921" y="472779"/>
                  </a:lnTo>
                  <a:lnTo>
                    <a:pt x="842349" y="545678"/>
                  </a:lnTo>
                  <a:lnTo>
                    <a:pt x="826151" y="616596"/>
                  </a:lnTo>
                  <a:lnTo>
                    <a:pt x="811067" y="683806"/>
                  </a:lnTo>
                  <a:lnTo>
                    <a:pt x="797694" y="745795"/>
                  </a:lnTo>
                  <a:lnTo>
                    <a:pt x="786451" y="801349"/>
                  </a:lnTo>
                  <a:lnTo>
                    <a:pt x="777534" y="849633"/>
                  </a:lnTo>
                  <a:lnTo>
                    <a:pt x="770883" y="890278"/>
                  </a:lnTo>
                  <a:lnTo>
                    <a:pt x="766138" y="923461"/>
                  </a:lnTo>
                  <a:close/>
                </a:path>
              </a:pathLst>
            </a:custGeom>
            <a:solidFill>
              <a:srgbClr val="572100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g1173"/>
            <p:cNvSpPr/>
            <p:nvPr/>
          </p:nvSpPr>
          <p:spPr>
            <a:xfrm>
              <a:off x="3923397" y="1918593"/>
              <a:ext cx="2168129" cy="4048962"/>
            </a:xfrm>
            <a:custGeom>
              <a:avLst/>
              <a:pathLst>
                <a:path w="2168129" h="4048962">
                  <a:moveTo>
                    <a:pt x="2152941" y="1302754"/>
                  </a:moveTo>
                  <a:lnTo>
                    <a:pt x="2154013" y="1307773"/>
                  </a:lnTo>
                  <a:lnTo>
                    <a:pt x="2154903" y="1311946"/>
                  </a:lnTo>
                  <a:lnTo>
                    <a:pt x="2155617" y="1315304"/>
                  </a:lnTo>
                  <a:lnTo>
                    <a:pt x="2156164" y="1317895"/>
                  </a:lnTo>
                  <a:lnTo>
                    <a:pt x="2156560" y="1319782"/>
                  </a:lnTo>
                  <a:lnTo>
                    <a:pt x="2156819" y="1321037"/>
                  </a:lnTo>
                  <a:lnTo>
                    <a:pt x="2156961" y="1321745"/>
                  </a:lnTo>
                  <a:lnTo>
                    <a:pt x="2156967" y="1321880"/>
                  </a:lnTo>
                  <a:lnTo>
                    <a:pt x="2156872" y="1321497"/>
                  </a:lnTo>
                  <a:lnTo>
                    <a:pt x="2156740" y="1320939"/>
                  </a:lnTo>
                  <a:lnTo>
                    <a:pt x="2156589" y="1320296"/>
                  </a:lnTo>
                  <a:lnTo>
                    <a:pt x="2156437" y="1319652"/>
                  </a:lnTo>
                  <a:lnTo>
                    <a:pt x="2156301" y="1319082"/>
                  </a:lnTo>
                  <a:lnTo>
                    <a:pt x="2156194" y="1318650"/>
                  </a:lnTo>
                  <a:lnTo>
                    <a:pt x="2156105" y="1318379"/>
                  </a:lnTo>
                  <a:lnTo>
                    <a:pt x="2156133" y="1318586"/>
                  </a:lnTo>
                  <a:lnTo>
                    <a:pt x="2156208" y="1319017"/>
                  </a:lnTo>
                  <a:lnTo>
                    <a:pt x="2156323" y="1319639"/>
                  </a:lnTo>
                  <a:lnTo>
                    <a:pt x="2156464" y="1320392"/>
                  </a:lnTo>
                  <a:lnTo>
                    <a:pt x="2156532" y="1320754"/>
                  </a:lnTo>
                  <a:lnTo>
                    <a:pt x="2157157" y="1324165"/>
                  </a:lnTo>
                  <a:lnTo>
                    <a:pt x="2157769" y="1327626"/>
                  </a:lnTo>
                  <a:lnTo>
                    <a:pt x="2158367" y="1331077"/>
                  </a:lnTo>
                  <a:lnTo>
                    <a:pt x="2158919" y="1334303"/>
                  </a:lnTo>
                  <a:lnTo>
                    <a:pt x="2159381" y="1337054"/>
                  </a:lnTo>
                  <a:lnTo>
                    <a:pt x="2159717" y="1339175"/>
                  </a:lnTo>
                  <a:lnTo>
                    <a:pt x="2159949" y="1340747"/>
                  </a:lnTo>
                  <a:lnTo>
                    <a:pt x="2160133" y="1342074"/>
                  </a:lnTo>
                  <a:lnTo>
                    <a:pt x="2160322" y="1343504"/>
                  </a:lnTo>
                  <a:lnTo>
                    <a:pt x="2160537" y="1345228"/>
                  </a:lnTo>
                  <a:lnTo>
                    <a:pt x="2160739" y="1346936"/>
                  </a:lnTo>
                  <a:lnTo>
                    <a:pt x="2160879" y="1348012"/>
                  </a:lnTo>
                  <a:lnTo>
                    <a:pt x="2161004" y="1348958"/>
                  </a:lnTo>
                  <a:lnTo>
                    <a:pt x="2161210" y="1351050"/>
                  </a:lnTo>
                  <a:lnTo>
                    <a:pt x="2161596" y="1355606"/>
                  </a:lnTo>
                  <a:lnTo>
                    <a:pt x="2162222" y="1363521"/>
                  </a:lnTo>
                  <a:lnTo>
                    <a:pt x="2163097" y="1374858"/>
                  </a:lnTo>
                  <a:lnTo>
                    <a:pt x="2164072" y="1387580"/>
                  </a:lnTo>
                  <a:lnTo>
                    <a:pt x="2164926" y="1398736"/>
                  </a:lnTo>
                  <a:lnTo>
                    <a:pt x="2165494" y="1406148"/>
                  </a:lnTo>
                  <a:lnTo>
                    <a:pt x="2165587" y="1407366"/>
                  </a:lnTo>
                  <a:lnTo>
                    <a:pt x="2165662" y="1408349"/>
                  </a:lnTo>
                  <a:lnTo>
                    <a:pt x="2165720" y="1409107"/>
                  </a:lnTo>
                  <a:lnTo>
                    <a:pt x="2165761" y="1409655"/>
                  </a:lnTo>
                  <a:lnTo>
                    <a:pt x="2165787" y="1410011"/>
                  </a:lnTo>
                  <a:lnTo>
                    <a:pt x="2165796" y="1410181"/>
                  </a:lnTo>
                  <a:lnTo>
                    <a:pt x="2165783" y="1410029"/>
                  </a:lnTo>
                  <a:lnTo>
                    <a:pt x="2165765" y="1409819"/>
                  </a:lnTo>
                  <a:lnTo>
                    <a:pt x="2165745" y="1409580"/>
                  </a:lnTo>
                  <a:lnTo>
                    <a:pt x="2165725" y="1409336"/>
                  </a:lnTo>
                  <a:lnTo>
                    <a:pt x="2165706" y="1409112"/>
                  </a:lnTo>
                  <a:lnTo>
                    <a:pt x="2165690" y="1408927"/>
                  </a:lnTo>
                  <a:lnTo>
                    <a:pt x="2165678" y="1408893"/>
                  </a:lnTo>
                  <a:lnTo>
                    <a:pt x="2165686" y="1409028"/>
                  </a:lnTo>
                  <a:lnTo>
                    <a:pt x="2165720" y="1409595"/>
                  </a:lnTo>
                  <a:lnTo>
                    <a:pt x="2165751" y="1410127"/>
                  </a:lnTo>
                  <a:lnTo>
                    <a:pt x="2165782" y="1410651"/>
                  </a:lnTo>
                  <a:lnTo>
                    <a:pt x="2165814" y="1411226"/>
                  </a:lnTo>
                  <a:lnTo>
                    <a:pt x="2165850" y="1411911"/>
                  </a:lnTo>
                  <a:lnTo>
                    <a:pt x="2165891" y="1412705"/>
                  </a:lnTo>
                  <a:lnTo>
                    <a:pt x="2165935" y="1413512"/>
                  </a:lnTo>
                  <a:lnTo>
                    <a:pt x="2165981" y="1414347"/>
                  </a:lnTo>
                  <a:lnTo>
                    <a:pt x="2166027" y="1415318"/>
                  </a:lnTo>
                  <a:lnTo>
                    <a:pt x="2166073" y="1416568"/>
                  </a:lnTo>
                  <a:lnTo>
                    <a:pt x="2166122" y="1418221"/>
                  </a:lnTo>
                  <a:lnTo>
                    <a:pt x="2166175" y="1420278"/>
                  </a:lnTo>
                  <a:lnTo>
                    <a:pt x="2166230" y="1422502"/>
                  </a:lnTo>
                  <a:lnTo>
                    <a:pt x="2166279" y="1424567"/>
                  </a:lnTo>
                  <a:lnTo>
                    <a:pt x="2166314" y="1426245"/>
                  </a:lnTo>
                  <a:lnTo>
                    <a:pt x="2166334" y="1427494"/>
                  </a:lnTo>
                  <a:lnTo>
                    <a:pt x="2166345" y="1428314"/>
                  </a:lnTo>
                  <a:lnTo>
                    <a:pt x="2166351" y="1428965"/>
                  </a:lnTo>
                  <a:lnTo>
                    <a:pt x="2166351" y="1429846"/>
                  </a:lnTo>
                  <a:lnTo>
                    <a:pt x="2166339" y="1431266"/>
                  </a:lnTo>
                  <a:lnTo>
                    <a:pt x="2166311" y="1433276"/>
                  </a:lnTo>
                  <a:lnTo>
                    <a:pt x="2166273" y="1435764"/>
                  </a:lnTo>
                  <a:lnTo>
                    <a:pt x="2166230" y="1438467"/>
                  </a:lnTo>
                  <a:lnTo>
                    <a:pt x="2166178" y="1441091"/>
                  </a:lnTo>
                  <a:lnTo>
                    <a:pt x="2166110" y="1443482"/>
                  </a:lnTo>
                  <a:lnTo>
                    <a:pt x="2166094" y="1443979"/>
                  </a:lnTo>
                  <a:lnTo>
                    <a:pt x="2166097" y="1444206"/>
                  </a:lnTo>
                  <a:lnTo>
                    <a:pt x="2166132" y="1443979"/>
                  </a:lnTo>
                  <a:lnTo>
                    <a:pt x="2166208" y="1443184"/>
                  </a:lnTo>
                  <a:lnTo>
                    <a:pt x="2166330" y="1441781"/>
                  </a:lnTo>
                  <a:lnTo>
                    <a:pt x="2166495" y="1439788"/>
                  </a:lnTo>
                  <a:lnTo>
                    <a:pt x="2166698" y="1437277"/>
                  </a:lnTo>
                  <a:lnTo>
                    <a:pt x="2166930" y="1434370"/>
                  </a:lnTo>
                  <a:lnTo>
                    <a:pt x="2167180" y="1431224"/>
                  </a:lnTo>
                  <a:lnTo>
                    <a:pt x="2167432" y="1428033"/>
                  </a:lnTo>
                  <a:lnTo>
                    <a:pt x="2167671" y="1425012"/>
                  </a:lnTo>
                  <a:lnTo>
                    <a:pt x="2167879" y="1422399"/>
                  </a:lnTo>
                  <a:lnTo>
                    <a:pt x="2168037" y="1420438"/>
                  </a:lnTo>
                  <a:lnTo>
                    <a:pt x="2168129" y="1419471"/>
                  </a:lnTo>
                  <a:lnTo>
                    <a:pt x="2168027" y="1420946"/>
                  </a:lnTo>
                  <a:lnTo>
                    <a:pt x="2167802" y="1424024"/>
                  </a:lnTo>
                  <a:lnTo>
                    <a:pt x="2167441" y="1428897"/>
                  </a:lnTo>
                  <a:lnTo>
                    <a:pt x="2166932" y="1435725"/>
                  </a:lnTo>
                  <a:lnTo>
                    <a:pt x="2166265" y="1444630"/>
                  </a:lnTo>
                  <a:lnTo>
                    <a:pt x="2165548" y="1454171"/>
                  </a:lnTo>
                  <a:lnTo>
                    <a:pt x="2163834" y="1476931"/>
                  </a:lnTo>
                  <a:lnTo>
                    <a:pt x="2161625" y="1506353"/>
                  </a:lnTo>
                  <a:lnTo>
                    <a:pt x="2158933" y="1542352"/>
                  </a:lnTo>
                  <a:lnTo>
                    <a:pt x="2155821" y="1584116"/>
                  </a:lnTo>
                  <a:lnTo>
                    <a:pt x="2152387" y="1630284"/>
                  </a:lnTo>
                  <a:lnTo>
                    <a:pt x="2148757" y="1679109"/>
                  </a:lnTo>
                  <a:lnTo>
                    <a:pt x="2145068" y="1728629"/>
                  </a:lnTo>
                  <a:lnTo>
                    <a:pt x="2141462" y="1776840"/>
                  </a:lnTo>
                  <a:lnTo>
                    <a:pt x="2138066" y="1821862"/>
                  </a:lnTo>
                  <a:lnTo>
                    <a:pt x="2134991" y="1862112"/>
                  </a:lnTo>
                  <a:lnTo>
                    <a:pt x="2132308" y="1896470"/>
                  </a:lnTo>
                  <a:lnTo>
                    <a:pt x="2130047" y="1924455"/>
                  </a:lnTo>
                  <a:lnTo>
                    <a:pt x="2128830" y="1938890"/>
                  </a:lnTo>
                  <a:lnTo>
                    <a:pt x="2125446" y="1975077"/>
                  </a:lnTo>
                  <a:lnTo>
                    <a:pt x="2124133" y="1984178"/>
                  </a:lnTo>
                  <a:lnTo>
                    <a:pt x="2123733" y="1980489"/>
                  </a:lnTo>
                  <a:lnTo>
                    <a:pt x="2122679" y="1979121"/>
                  </a:lnTo>
                  <a:lnTo>
                    <a:pt x="2119856" y="1987728"/>
                  </a:lnTo>
                  <a:lnTo>
                    <a:pt x="2119554" y="1988723"/>
                  </a:lnTo>
                  <a:lnTo>
                    <a:pt x="2114978" y="2002341"/>
                  </a:lnTo>
                  <a:lnTo>
                    <a:pt x="2108815" y="2018723"/>
                  </a:lnTo>
                  <a:lnTo>
                    <a:pt x="2101866" y="2036442"/>
                  </a:lnTo>
                  <a:lnTo>
                    <a:pt x="2095341" y="2053029"/>
                  </a:lnTo>
                  <a:lnTo>
                    <a:pt x="2090254" y="2066228"/>
                  </a:lnTo>
                  <a:lnTo>
                    <a:pt x="2088973" y="2069607"/>
                  </a:lnTo>
                  <a:lnTo>
                    <a:pt x="2085912" y="2077689"/>
                  </a:lnTo>
                  <a:lnTo>
                    <a:pt x="2084164" y="2082311"/>
                  </a:lnTo>
                  <a:lnTo>
                    <a:pt x="2083037" y="2085290"/>
                  </a:lnTo>
                  <a:lnTo>
                    <a:pt x="2081915" y="2088231"/>
                  </a:lnTo>
                  <a:lnTo>
                    <a:pt x="2080605" y="2091607"/>
                  </a:lnTo>
                  <a:lnTo>
                    <a:pt x="2079728" y="2093940"/>
                  </a:lnTo>
                  <a:lnTo>
                    <a:pt x="2079966" y="2093842"/>
                  </a:lnTo>
                  <a:lnTo>
                    <a:pt x="2080534" y="2092988"/>
                  </a:lnTo>
                  <a:lnTo>
                    <a:pt x="2079770" y="2094791"/>
                  </a:lnTo>
                  <a:lnTo>
                    <a:pt x="2076086" y="2102451"/>
                  </a:lnTo>
                  <a:lnTo>
                    <a:pt x="2071930" y="2111484"/>
                  </a:lnTo>
                  <a:lnTo>
                    <a:pt x="2071595" y="2114803"/>
                  </a:lnTo>
                  <a:lnTo>
                    <a:pt x="2074179" y="2113665"/>
                  </a:lnTo>
                  <a:lnTo>
                    <a:pt x="2073580" y="2117945"/>
                  </a:lnTo>
                  <a:lnTo>
                    <a:pt x="2061406" y="2141403"/>
                  </a:lnTo>
                  <a:lnTo>
                    <a:pt x="2029871" y="2196944"/>
                  </a:lnTo>
                  <a:lnTo>
                    <a:pt x="2025965" y="2203714"/>
                  </a:lnTo>
                  <a:lnTo>
                    <a:pt x="2009245" y="2232575"/>
                  </a:lnTo>
                  <a:lnTo>
                    <a:pt x="1989571" y="2266387"/>
                  </a:lnTo>
                  <a:lnTo>
                    <a:pt x="1966924" y="2305195"/>
                  </a:lnTo>
                  <a:lnTo>
                    <a:pt x="1941438" y="2348784"/>
                  </a:lnTo>
                  <a:lnTo>
                    <a:pt x="1913376" y="2396716"/>
                  </a:lnTo>
                  <a:lnTo>
                    <a:pt x="1883107" y="2448372"/>
                  </a:lnTo>
                  <a:lnTo>
                    <a:pt x="1851083" y="2502986"/>
                  </a:lnTo>
                  <a:lnTo>
                    <a:pt x="1817815" y="2559692"/>
                  </a:lnTo>
                  <a:lnTo>
                    <a:pt x="1783851" y="2617558"/>
                  </a:lnTo>
                  <a:lnTo>
                    <a:pt x="1749752" y="2675626"/>
                  </a:lnTo>
                  <a:lnTo>
                    <a:pt x="1716069" y="2732954"/>
                  </a:lnTo>
                  <a:lnTo>
                    <a:pt x="1683321" y="2788654"/>
                  </a:lnTo>
                  <a:lnTo>
                    <a:pt x="1651971" y="2841932"/>
                  </a:lnTo>
                  <a:lnTo>
                    <a:pt x="1622402" y="2892124"/>
                  </a:lnTo>
                  <a:lnTo>
                    <a:pt x="1594896" y="2938741"/>
                  </a:lnTo>
                  <a:lnTo>
                    <a:pt x="1569609" y="2981506"/>
                  </a:lnTo>
                  <a:lnTo>
                    <a:pt x="1546550" y="3020391"/>
                  </a:lnTo>
                  <a:lnTo>
                    <a:pt x="1525553" y="3055661"/>
                  </a:lnTo>
                  <a:lnTo>
                    <a:pt x="1525414" y="3055893"/>
                  </a:lnTo>
                  <a:lnTo>
                    <a:pt x="1496752" y="3103861"/>
                  </a:lnTo>
                  <a:lnTo>
                    <a:pt x="1472195" y="3145200"/>
                  </a:lnTo>
                  <a:lnTo>
                    <a:pt x="1451426" y="3180763"/>
                  </a:lnTo>
                  <a:lnTo>
                    <a:pt x="1433797" y="3211662"/>
                  </a:lnTo>
                  <a:lnTo>
                    <a:pt x="1418429" y="3239155"/>
                  </a:lnTo>
                  <a:lnTo>
                    <a:pt x="1404312" y="3264535"/>
                  </a:lnTo>
                  <a:lnTo>
                    <a:pt x="1390405" y="3289018"/>
                  </a:lnTo>
                  <a:lnTo>
                    <a:pt x="1375737" y="3313626"/>
                  </a:lnTo>
                  <a:lnTo>
                    <a:pt x="1359507" y="3339078"/>
                  </a:lnTo>
                  <a:lnTo>
                    <a:pt x="1341182" y="3365676"/>
                  </a:lnTo>
                  <a:lnTo>
                    <a:pt x="1320602" y="3393192"/>
                  </a:lnTo>
                  <a:lnTo>
                    <a:pt x="1303702" y="3414116"/>
                  </a:lnTo>
                  <a:lnTo>
                    <a:pt x="1280302" y="3440834"/>
                  </a:lnTo>
                  <a:lnTo>
                    <a:pt x="1255845" y="3466673"/>
                  </a:lnTo>
                  <a:lnTo>
                    <a:pt x="1230590" y="3491784"/>
                  </a:lnTo>
                  <a:lnTo>
                    <a:pt x="1204736" y="3516321"/>
                  </a:lnTo>
                  <a:lnTo>
                    <a:pt x="1178427" y="3540431"/>
                  </a:lnTo>
                  <a:lnTo>
                    <a:pt x="1151746" y="3564246"/>
                  </a:lnTo>
                  <a:lnTo>
                    <a:pt x="1124716" y="3587872"/>
                  </a:lnTo>
                  <a:lnTo>
                    <a:pt x="1097305" y="3611384"/>
                  </a:lnTo>
                  <a:lnTo>
                    <a:pt x="1069419" y="3634812"/>
                  </a:lnTo>
                  <a:lnTo>
                    <a:pt x="1040908" y="3658136"/>
                  </a:lnTo>
                  <a:lnTo>
                    <a:pt x="1011561" y="3681275"/>
                  </a:lnTo>
                  <a:lnTo>
                    <a:pt x="985742" y="3700701"/>
                  </a:lnTo>
                  <a:lnTo>
                    <a:pt x="961915" y="3718327"/>
                  </a:lnTo>
                  <a:lnTo>
                    <a:pt x="937507" y="3738650"/>
                  </a:lnTo>
                  <a:lnTo>
                    <a:pt x="912686" y="3763494"/>
                  </a:lnTo>
                  <a:lnTo>
                    <a:pt x="887568" y="3793542"/>
                  </a:lnTo>
                  <a:lnTo>
                    <a:pt x="862230" y="3828491"/>
                  </a:lnTo>
                  <a:lnTo>
                    <a:pt x="836709" y="3867206"/>
                  </a:lnTo>
                  <a:lnTo>
                    <a:pt x="811006" y="3907875"/>
                  </a:lnTo>
                  <a:lnTo>
                    <a:pt x="785090" y="3948159"/>
                  </a:lnTo>
                  <a:lnTo>
                    <a:pt x="758902" y="3985351"/>
                  </a:lnTo>
                  <a:lnTo>
                    <a:pt x="732357" y="4016526"/>
                  </a:lnTo>
                  <a:lnTo>
                    <a:pt x="705352" y="4038695"/>
                  </a:lnTo>
                  <a:lnTo>
                    <a:pt x="677764" y="4048962"/>
                  </a:lnTo>
                  <a:lnTo>
                    <a:pt x="649458" y="4044676"/>
                  </a:lnTo>
                  <a:lnTo>
                    <a:pt x="620290" y="4023582"/>
                  </a:lnTo>
                  <a:lnTo>
                    <a:pt x="590108" y="3983981"/>
                  </a:lnTo>
                  <a:lnTo>
                    <a:pt x="571419" y="3950832"/>
                  </a:lnTo>
                  <a:lnTo>
                    <a:pt x="552990" y="3912288"/>
                  </a:lnTo>
                  <a:lnTo>
                    <a:pt x="533761" y="3867110"/>
                  </a:lnTo>
                  <a:lnTo>
                    <a:pt x="513444" y="3815359"/>
                  </a:lnTo>
                  <a:lnTo>
                    <a:pt x="491838" y="3757208"/>
                  </a:lnTo>
                  <a:lnTo>
                    <a:pt x="468828" y="3692930"/>
                  </a:lnTo>
                  <a:lnTo>
                    <a:pt x="444376" y="3622891"/>
                  </a:lnTo>
                  <a:lnTo>
                    <a:pt x="418514" y="3547534"/>
                  </a:lnTo>
                  <a:lnTo>
                    <a:pt x="391342" y="3467368"/>
                  </a:lnTo>
                  <a:lnTo>
                    <a:pt x="363014" y="3382958"/>
                  </a:lnTo>
                  <a:lnTo>
                    <a:pt x="333736" y="3294910"/>
                  </a:lnTo>
                  <a:lnTo>
                    <a:pt x="303760" y="3203862"/>
                  </a:lnTo>
                  <a:lnTo>
                    <a:pt x="273374" y="3110472"/>
                  </a:lnTo>
                  <a:lnTo>
                    <a:pt x="242899" y="3015404"/>
                  </a:lnTo>
                  <a:lnTo>
                    <a:pt x="212679" y="2919320"/>
                  </a:lnTo>
                  <a:lnTo>
                    <a:pt x="183076" y="2822863"/>
                  </a:lnTo>
                  <a:lnTo>
                    <a:pt x="154465" y="2726653"/>
                  </a:lnTo>
                  <a:lnTo>
                    <a:pt x="127225" y="2631264"/>
                  </a:lnTo>
                  <a:lnTo>
                    <a:pt x="101731" y="2537226"/>
                  </a:lnTo>
                  <a:lnTo>
                    <a:pt x="78353" y="2444999"/>
                  </a:lnTo>
                  <a:lnTo>
                    <a:pt x="57443" y="2354973"/>
                  </a:lnTo>
                  <a:lnTo>
                    <a:pt x="39332" y="2267450"/>
                  </a:lnTo>
                  <a:lnTo>
                    <a:pt x="24324" y="2182633"/>
                  </a:lnTo>
                  <a:lnTo>
                    <a:pt x="12685" y="2100616"/>
                  </a:lnTo>
                  <a:lnTo>
                    <a:pt x="4642" y="2021370"/>
                  </a:lnTo>
                  <a:lnTo>
                    <a:pt x="373" y="1944732"/>
                  </a:lnTo>
                  <a:lnTo>
                    <a:pt x="0" y="1870396"/>
                  </a:lnTo>
                  <a:lnTo>
                    <a:pt x="3583" y="1797897"/>
                  </a:lnTo>
                  <a:lnTo>
                    <a:pt x="3850" y="1794511"/>
                  </a:lnTo>
                  <a:lnTo>
                    <a:pt x="12321" y="1718077"/>
                  </a:lnTo>
                  <a:lnTo>
                    <a:pt x="25410" y="1642354"/>
                  </a:lnTo>
                  <a:lnTo>
                    <a:pt x="43080" y="1566819"/>
                  </a:lnTo>
                  <a:lnTo>
                    <a:pt x="65200" y="1491081"/>
                  </a:lnTo>
                  <a:lnTo>
                    <a:pt x="91555" y="1414869"/>
                  </a:lnTo>
                  <a:lnTo>
                    <a:pt x="121857" y="1338028"/>
                  </a:lnTo>
                  <a:lnTo>
                    <a:pt x="155753" y="1260505"/>
                  </a:lnTo>
                  <a:lnTo>
                    <a:pt x="192838" y="1182346"/>
                  </a:lnTo>
                  <a:lnTo>
                    <a:pt x="232666" y="1103679"/>
                  </a:lnTo>
                  <a:lnTo>
                    <a:pt x="274756" y="1024714"/>
                  </a:lnTo>
                  <a:lnTo>
                    <a:pt x="318609" y="945726"/>
                  </a:lnTo>
                  <a:lnTo>
                    <a:pt x="363714" y="867049"/>
                  </a:lnTo>
                  <a:lnTo>
                    <a:pt x="409559" y="789070"/>
                  </a:lnTo>
                  <a:lnTo>
                    <a:pt x="455645" y="712215"/>
                  </a:lnTo>
                  <a:lnTo>
                    <a:pt x="501491" y="636942"/>
                  </a:lnTo>
                  <a:lnTo>
                    <a:pt x="546649" y="563733"/>
                  </a:lnTo>
                  <a:lnTo>
                    <a:pt x="590712" y="493084"/>
                  </a:lnTo>
                  <a:lnTo>
                    <a:pt x="633325" y="425494"/>
                  </a:lnTo>
                  <a:lnTo>
                    <a:pt x="674198" y="361460"/>
                  </a:lnTo>
                  <a:lnTo>
                    <a:pt x="713112" y="301465"/>
                  </a:lnTo>
                  <a:lnTo>
                    <a:pt x="749933" y="245969"/>
                  </a:lnTo>
                  <a:lnTo>
                    <a:pt x="784621" y="195403"/>
                  </a:lnTo>
                  <a:lnTo>
                    <a:pt x="817243" y="150154"/>
                  </a:lnTo>
                  <a:lnTo>
                    <a:pt x="847979" y="110563"/>
                  </a:lnTo>
                  <a:lnTo>
                    <a:pt x="877135" y="76910"/>
                  </a:lnTo>
                  <a:lnTo>
                    <a:pt x="882610" y="71123"/>
                  </a:lnTo>
                  <a:lnTo>
                    <a:pt x="928791" y="30478"/>
                  </a:lnTo>
                  <a:lnTo>
                    <a:pt x="972832" y="7108"/>
                  </a:lnTo>
                  <a:lnTo>
                    <a:pt x="1015362" y="0"/>
                  </a:lnTo>
                  <a:lnTo>
                    <a:pt x="1056824" y="7388"/>
                  </a:lnTo>
                  <a:lnTo>
                    <a:pt x="1097491" y="26934"/>
                  </a:lnTo>
                  <a:lnTo>
                    <a:pt x="1137481" y="55897"/>
                  </a:lnTo>
                  <a:lnTo>
                    <a:pt x="1176771" y="91308"/>
                  </a:lnTo>
                  <a:lnTo>
                    <a:pt x="1215216" y="130142"/>
                  </a:lnTo>
                  <a:lnTo>
                    <a:pt x="1252560" y="169493"/>
                  </a:lnTo>
                  <a:lnTo>
                    <a:pt x="1288453" y="206747"/>
                  </a:lnTo>
                  <a:lnTo>
                    <a:pt x="1322466" y="239756"/>
                  </a:lnTo>
                  <a:lnTo>
                    <a:pt x="1354109" y="267009"/>
                  </a:lnTo>
                  <a:lnTo>
                    <a:pt x="1382840" y="287808"/>
                  </a:lnTo>
                  <a:lnTo>
                    <a:pt x="1408088" y="302441"/>
                  </a:lnTo>
                  <a:lnTo>
                    <a:pt x="1429293" y="312370"/>
                  </a:lnTo>
                  <a:lnTo>
                    <a:pt x="1441231" y="317641"/>
                  </a:lnTo>
                  <a:lnTo>
                    <a:pt x="1450967" y="321940"/>
                  </a:lnTo>
                  <a:lnTo>
                    <a:pt x="1458567" y="325296"/>
                  </a:lnTo>
                  <a:lnTo>
                    <a:pt x="1464143" y="327758"/>
                  </a:lnTo>
                  <a:lnTo>
                    <a:pt x="1467850" y="329393"/>
                  </a:lnTo>
                  <a:lnTo>
                    <a:pt x="1469874" y="330284"/>
                  </a:lnTo>
                  <a:lnTo>
                    <a:pt x="1470428" y="330525"/>
                  </a:lnTo>
                  <a:lnTo>
                    <a:pt x="1469748" y="330220"/>
                  </a:lnTo>
                  <a:lnTo>
                    <a:pt x="1468080" y="329478"/>
                  </a:lnTo>
                  <a:lnTo>
                    <a:pt x="1465678" y="328412"/>
                  </a:lnTo>
                  <a:lnTo>
                    <a:pt x="1462796" y="327135"/>
                  </a:lnTo>
                  <a:lnTo>
                    <a:pt x="1459679" y="325755"/>
                  </a:lnTo>
                  <a:lnTo>
                    <a:pt x="1456560" y="324377"/>
                  </a:lnTo>
                  <a:lnTo>
                    <a:pt x="1453651" y="323093"/>
                  </a:lnTo>
                  <a:lnTo>
                    <a:pt x="1451135" y="321986"/>
                  </a:lnTo>
                  <a:lnTo>
                    <a:pt x="1449161" y="321122"/>
                  </a:lnTo>
                  <a:lnTo>
                    <a:pt x="1447838" y="320550"/>
                  </a:lnTo>
                  <a:lnTo>
                    <a:pt x="1447325" y="320365"/>
                  </a:lnTo>
                  <a:lnTo>
                    <a:pt x="1448084" y="320729"/>
                  </a:lnTo>
                  <a:lnTo>
                    <a:pt x="1449376" y="321336"/>
                  </a:lnTo>
                  <a:lnTo>
                    <a:pt x="1450606" y="321911"/>
                  </a:lnTo>
                  <a:lnTo>
                    <a:pt x="1459316" y="326027"/>
                  </a:lnTo>
                  <a:lnTo>
                    <a:pt x="1470673" y="331440"/>
                  </a:lnTo>
                  <a:lnTo>
                    <a:pt x="1483094" y="337378"/>
                  </a:lnTo>
                  <a:lnTo>
                    <a:pt x="1494253" y="342716"/>
                  </a:lnTo>
                  <a:lnTo>
                    <a:pt x="1502411" y="346624"/>
                  </a:lnTo>
                  <a:lnTo>
                    <a:pt x="1507375" y="349011"/>
                  </a:lnTo>
                  <a:lnTo>
                    <a:pt x="1509819" y="350178"/>
                  </a:lnTo>
                  <a:lnTo>
                    <a:pt x="1511122" y="350798"/>
                  </a:lnTo>
                  <a:lnTo>
                    <a:pt x="1512766" y="351627"/>
                  </a:lnTo>
                  <a:lnTo>
                    <a:pt x="1515493" y="353065"/>
                  </a:lnTo>
                  <a:lnTo>
                    <a:pt x="1518668" y="354814"/>
                  </a:lnTo>
                  <a:lnTo>
                    <a:pt x="1521540" y="356440"/>
                  </a:lnTo>
                  <a:lnTo>
                    <a:pt x="1524408" y="358090"/>
                  </a:lnTo>
                  <a:lnTo>
                    <a:pt x="1528212" y="360294"/>
                  </a:lnTo>
                  <a:lnTo>
                    <a:pt x="1533997" y="363660"/>
                  </a:lnTo>
                  <a:lnTo>
                    <a:pt x="1542247" y="368450"/>
                  </a:lnTo>
                  <a:lnTo>
                    <a:pt x="1552319" y="374192"/>
                  </a:lnTo>
                  <a:lnTo>
                    <a:pt x="1563287" y="380435"/>
                  </a:lnTo>
                  <a:lnTo>
                    <a:pt x="1574489" y="387018"/>
                  </a:lnTo>
                  <a:lnTo>
                    <a:pt x="1585905" y="394162"/>
                  </a:lnTo>
                  <a:lnTo>
                    <a:pt x="1598202" y="402372"/>
                  </a:lnTo>
                  <a:lnTo>
                    <a:pt x="1612399" y="412238"/>
                  </a:lnTo>
                  <a:lnTo>
                    <a:pt x="1627337" y="422782"/>
                  </a:lnTo>
                  <a:lnTo>
                    <a:pt x="1640777" y="432271"/>
                  </a:lnTo>
                  <a:lnTo>
                    <a:pt x="1650632" y="439167"/>
                  </a:lnTo>
                  <a:lnTo>
                    <a:pt x="1651521" y="439786"/>
                  </a:lnTo>
                  <a:lnTo>
                    <a:pt x="1656456" y="443214"/>
                  </a:lnTo>
                  <a:lnTo>
                    <a:pt x="1657446" y="443861"/>
                  </a:lnTo>
                  <a:lnTo>
                    <a:pt x="1656639" y="443263"/>
                  </a:lnTo>
                  <a:lnTo>
                    <a:pt x="1658694" y="444839"/>
                  </a:lnTo>
                  <a:lnTo>
                    <a:pt x="1662063" y="447449"/>
                  </a:lnTo>
                  <a:lnTo>
                    <a:pt x="1665665" y="450200"/>
                  </a:lnTo>
                  <a:lnTo>
                    <a:pt x="1669530" y="453159"/>
                  </a:lnTo>
                  <a:lnTo>
                    <a:pt x="1674429" y="457059"/>
                  </a:lnTo>
                  <a:lnTo>
                    <a:pt x="1681430" y="462888"/>
                  </a:lnTo>
                  <a:lnTo>
                    <a:pt x="1690994" y="471003"/>
                  </a:lnTo>
                  <a:lnTo>
                    <a:pt x="1702909" y="481056"/>
                  </a:lnTo>
                  <a:lnTo>
                    <a:pt x="1715966" y="492079"/>
                  </a:lnTo>
                  <a:lnTo>
                    <a:pt x="1728859" y="503211"/>
                  </a:lnTo>
                  <a:lnTo>
                    <a:pt x="1740875" y="514144"/>
                  </a:lnTo>
                  <a:lnTo>
                    <a:pt x="1742647" y="515825"/>
                  </a:lnTo>
                  <a:lnTo>
                    <a:pt x="1754158" y="527209"/>
                  </a:lnTo>
                  <a:lnTo>
                    <a:pt x="1766418" y="540025"/>
                  </a:lnTo>
                  <a:lnTo>
                    <a:pt x="1778944" y="553446"/>
                  </a:lnTo>
                  <a:lnTo>
                    <a:pt x="1790336" y="565673"/>
                  </a:lnTo>
                  <a:lnTo>
                    <a:pt x="1799036" y="574886"/>
                  </a:lnTo>
                  <a:lnTo>
                    <a:pt x="1800649" y="576578"/>
                  </a:lnTo>
                  <a:lnTo>
                    <a:pt x="1804772" y="580892"/>
                  </a:lnTo>
                  <a:lnTo>
                    <a:pt x="1805198" y="581306"/>
                  </a:lnTo>
                  <a:lnTo>
                    <a:pt x="1803999" y="580012"/>
                  </a:lnTo>
                  <a:lnTo>
                    <a:pt x="1803625" y="579626"/>
                  </a:lnTo>
                  <a:lnTo>
                    <a:pt x="1805506" y="581697"/>
                  </a:lnTo>
                  <a:lnTo>
                    <a:pt x="1809315" y="585907"/>
                  </a:lnTo>
                  <a:lnTo>
                    <a:pt x="1814680" y="591846"/>
                  </a:lnTo>
                  <a:lnTo>
                    <a:pt x="1820696" y="598511"/>
                  </a:lnTo>
                  <a:lnTo>
                    <a:pt x="1826134" y="604558"/>
                  </a:lnTo>
                  <a:lnTo>
                    <a:pt x="1830149" y="609070"/>
                  </a:lnTo>
                  <a:lnTo>
                    <a:pt x="1832773" y="612099"/>
                  </a:lnTo>
                  <a:lnTo>
                    <a:pt x="1834396" y="614066"/>
                  </a:lnTo>
                  <a:lnTo>
                    <a:pt x="1835548" y="615533"/>
                  </a:lnTo>
                  <a:lnTo>
                    <a:pt x="1836716" y="617018"/>
                  </a:lnTo>
                  <a:lnTo>
                    <a:pt x="1838065" y="618695"/>
                  </a:lnTo>
                  <a:lnTo>
                    <a:pt x="1839322" y="620270"/>
                  </a:lnTo>
                  <a:lnTo>
                    <a:pt x="1840386" y="621625"/>
                  </a:lnTo>
                  <a:lnTo>
                    <a:pt x="1841372" y="622894"/>
                  </a:lnTo>
                  <a:lnTo>
                    <a:pt x="1842448" y="624283"/>
                  </a:lnTo>
                  <a:lnTo>
                    <a:pt x="1843740" y="625951"/>
                  </a:lnTo>
                  <a:lnTo>
                    <a:pt x="1845220" y="627874"/>
                  </a:lnTo>
                  <a:lnTo>
                    <a:pt x="1846753" y="629868"/>
                  </a:lnTo>
                  <a:lnTo>
                    <a:pt x="1848335" y="631931"/>
                  </a:lnTo>
                  <a:lnTo>
                    <a:pt x="1850084" y="634218"/>
                  </a:lnTo>
                  <a:lnTo>
                    <a:pt x="1852170" y="636960"/>
                  </a:lnTo>
                  <a:lnTo>
                    <a:pt x="1854642" y="640209"/>
                  </a:lnTo>
                  <a:lnTo>
                    <a:pt x="1857237" y="643582"/>
                  </a:lnTo>
                  <a:lnTo>
                    <a:pt x="1859945" y="647097"/>
                  </a:lnTo>
                  <a:lnTo>
                    <a:pt x="1863024" y="651177"/>
                  </a:lnTo>
                  <a:lnTo>
                    <a:pt x="1866851" y="656405"/>
                  </a:lnTo>
                  <a:lnTo>
                    <a:pt x="1871650" y="663060"/>
                  </a:lnTo>
                  <a:lnTo>
                    <a:pt x="1877098" y="670545"/>
                  </a:lnTo>
                  <a:lnTo>
                    <a:pt x="1882892" y="678516"/>
                  </a:lnTo>
                  <a:lnTo>
                    <a:pt x="1888949" y="687105"/>
                  </a:lnTo>
                  <a:lnTo>
                    <a:pt x="1895451" y="696850"/>
                  </a:lnTo>
                  <a:lnTo>
                    <a:pt x="1902160" y="707356"/>
                  </a:lnTo>
                  <a:lnTo>
                    <a:pt x="1907675" y="716052"/>
                  </a:lnTo>
                  <a:lnTo>
                    <a:pt x="1913025" y="724597"/>
                  </a:lnTo>
                  <a:lnTo>
                    <a:pt x="1921140" y="738001"/>
                  </a:lnTo>
                  <a:lnTo>
                    <a:pt x="1935185" y="761777"/>
                  </a:lnTo>
                  <a:lnTo>
                    <a:pt x="1935484" y="762288"/>
                  </a:lnTo>
                  <a:lnTo>
                    <a:pt x="1946083" y="780442"/>
                  </a:lnTo>
                  <a:lnTo>
                    <a:pt x="1959294" y="803175"/>
                  </a:lnTo>
                  <a:lnTo>
                    <a:pt x="1974951" y="830188"/>
                  </a:lnTo>
                  <a:lnTo>
                    <a:pt x="1992397" y="860329"/>
                  </a:lnTo>
                  <a:lnTo>
                    <a:pt x="2010650" y="891889"/>
                  </a:lnTo>
                  <a:lnTo>
                    <a:pt x="2028576" y="922896"/>
                  </a:lnTo>
                  <a:lnTo>
                    <a:pt x="2045054" y="951409"/>
                  </a:lnTo>
                  <a:lnTo>
                    <a:pt x="2059153" y="975818"/>
                  </a:lnTo>
                  <a:lnTo>
                    <a:pt x="2070300" y="995137"/>
                  </a:lnTo>
                  <a:lnTo>
                    <a:pt x="2075270" y="1003769"/>
                  </a:lnTo>
                  <a:lnTo>
                    <a:pt x="2085524" y="1021697"/>
                  </a:lnTo>
                  <a:lnTo>
                    <a:pt x="2087838" y="1025924"/>
                  </a:lnTo>
                  <a:lnTo>
                    <a:pt x="2086480" y="1023833"/>
                  </a:lnTo>
                  <a:lnTo>
                    <a:pt x="2085679" y="1022838"/>
                  </a:lnTo>
                  <a:lnTo>
                    <a:pt x="2087214" y="1026144"/>
                  </a:lnTo>
                  <a:lnTo>
                    <a:pt x="2089340" y="1030754"/>
                  </a:lnTo>
                  <a:lnTo>
                    <a:pt x="2091359" y="1035207"/>
                  </a:lnTo>
                  <a:lnTo>
                    <a:pt x="2093327" y="1039641"/>
                  </a:lnTo>
                  <a:lnTo>
                    <a:pt x="2095284" y="1044445"/>
                  </a:lnTo>
                  <a:lnTo>
                    <a:pt x="2097232" y="1050035"/>
                  </a:lnTo>
                  <a:lnTo>
                    <a:pt x="2098921" y="1055595"/>
                  </a:lnTo>
                  <a:lnTo>
                    <a:pt x="2099852" y="1058537"/>
                  </a:lnTo>
                  <a:lnTo>
                    <a:pt x="2100585" y="1060999"/>
                  </a:lnTo>
                  <a:lnTo>
                    <a:pt x="2102390" y="1068546"/>
                  </a:lnTo>
                  <a:lnTo>
                    <a:pt x="2106525" y="1086999"/>
                  </a:lnTo>
                  <a:lnTo>
                    <a:pt x="2110362" y="1104553"/>
                  </a:lnTo>
                  <a:lnTo>
                    <a:pt x="2115398" y="1127828"/>
                  </a:lnTo>
                  <a:lnTo>
                    <a:pt x="2121488" y="1156119"/>
                  </a:lnTo>
                  <a:lnTo>
                    <a:pt x="2128239" y="1187556"/>
                  </a:lnTo>
                  <a:lnTo>
                    <a:pt x="2135115" y="1219614"/>
                  </a:lnTo>
                  <a:lnTo>
                    <a:pt x="2141548" y="1249614"/>
                  </a:lnTo>
                  <a:lnTo>
                    <a:pt x="2147043" y="1275236"/>
                  </a:lnTo>
                  <a:lnTo>
                    <a:pt x="2151285" y="1295020"/>
                  </a:lnTo>
                  <a:close/>
                </a:path>
              </a:pathLst>
            </a:custGeom>
            <a:solidFill>
              <a:srgbClr val="678516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g1174"/>
            <p:cNvSpPr/>
            <p:nvPr/>
          </p:nvSpPr>
          <p:spPr>
            <a:xfrm>
              <a:off x="2101695" y="5324048"/>
              <a:ext cx="616566" cy="490386"/>
            </a:xfrm>
            <a:custGeom>
              <a:avLst/>
              <a:pathLst>
                <a:path w="616566" h="490386">
                  <a:moveTo>
                    <a:pt x="615631" y="455700"/>
                  </a:moveTo>
                  <a:lnTo>
                    <a:pt x="616566" y="474603"/>
                  </a:lnTo>
                  <a:lnTo>
                    <a:pt x="613599" y="485763"/>
                  </a:lnTo>
                  <a:lnTo>
                    <a:pt x="607304" y="490386"/>
                  </a:lnTo>
                  <a:lnTo>
                    <a:pt x="598523" y="490139"/>
                  </a:lnTo>
                  <a:lnTo>
                    <a:pt x="588240" y="486910"/>
                  </a:lnTo>
                  <a:lnTo>
                    <a:pt x="577452" y="482570"/>
                  </a:lnTo>
                  <a:lnTo>
                    <a:pt x="567036" y="478732"/>
                  </a:lnTo>
                  <a:lnTo>
                    <a:pt x="557626" y="476513"/>
                  </a:lnTo>
                  <a:lnTo>
                    <a:pt x="549480" y="476291"/>
                  </a:lnTo>
                  <a:lnTo>
                    <a:pt x="542281" y="477484"/>
                  </a:lnTo>
                  <a:lnTo>
                    <a:pt x="529661" y="479945"/>
                  </a:lnTo>
                  <a:lnTo>
                    <a:pt x="520062" y="482411"/>
                  </a:lnTo>
                  <a:lnTo>
                    <a:pt x="511345" y="484669"/>
                  </a:lnTo>
                  <a:lnTo>
                    <a:pt x="498943" y="485514"/>
                  </a:lnTo>
                  <a:lnTo>
                    <a:pt x="478476" y="483440"/>
                  </a:lnTo>
                  <a:lnTo>
                    <a:pt x="460465" y="480131"/>
                  </a:lnTo>
                  <a:lnTo>
                    <a:pt x="437923" y="475220"/>
                  </a:lnTo>
                  <a:lnTo>
                    <a:pt x="411553" y="469022"/>
                  </a:lnTo>
                  <a:lnTo>
                    <a:pt x="383037" y="462074"/>
                  </a:lnTo>
                  <a:lnTo>
                    <a:pt x="354554" y="454998"/>
                  </a:lnTo>
                  <a:lnTo>
                    <a:pt x="328302" y="448372"/>
                  </a:lnTo>
                  <a:lnTo>
                    <a:pt x="306017" y="442598"/>
                  </a:lnTo>
                  <a:lnTo>
                    <a:pt x="288494" y="437768"/>
                  </a:lnTo>
                  <a:lnTo>
                    <a:pt x="288345" y="437725"/>
                  </a:lnTo>
                  <a:lnTo>
                    <a:pt x="269284" y="431476"/>
                  </a:lnTo>
                  <a:lnTo>
                    <a:pt x="258591" y="426647"/>
                  </a:lnTo>
                  <a:lnTo>
                    <a:pt x="251802" y="422446"/>
                  </a:lnTo>
                  <a:lnTo>
                    <a:pt x="244654" y="417941"/>
                  </a:lnTo>
                  <a:lnTo>
                    <a:pt x="235521" y="412597"/>
                  </a:lnTo>
                  <a:lnTo>
                    <a:pt x="226445" y="406639"/>
                  </a:lnTo>
                  <a:lnTo>
                    <a:pt x="218163" y="400413"/>
                  </a:lnTo>
                  <a:lnTo>
                    <a:pt x="210217" y="394027"/>
                  </a:lnTo>
                  <a:lnTo>
                    <a:pt x="202006" y="387410"/>
                  </a:lnTo>
                  <a:lnTo>
                    <a:pt x="193128" y="380356"/>
                  </a:lnTo>
                  <a:lnTo>
                    <a:pt x="183693" y="373015"/>
                  </a:lnTo>
                  <a:lnTo>
                    <a:pt x="174056" y="366374"/>
                  </a:lnTo>
                  <a:lnTo>
                    <a:pt x="164269" y="359788"/>
                  </a:lnTo>
                  <a:lnTo>
                    <a:pt x="154122" y="351333"/>
                  </a:lnTo>
                  <a:lnTo>
                    <a:pt x="143260" y="338912"/>
                  </a:lnTo>
                  <a:lnTo>
                    <a:pt x="134067" y="325776"/>
                  </a:lnTo>
                  <a:lnTo>
                    <a:pt x="124260" y="310218"/>
                  </a:lnTo>
                  <a:lnTo>
                    <a:pt x="114044" y="293126"/>
                  </a:lnTo>
                  <a:lnTo>
                    <a:pt x="103703" y="275289"/>
                  </a:lnTo>
                  <a:lnTo>
                    <a:pt x="93503" y="257192"/>
                  </a:lnTo>
                  <a:lnTo>
                    <a:pt x="83598" y="238818"/>
                  </a:lnTo>
                  <a:lnTo>
                    <a:pt x="79627" y="231080"/>
                  </a:lnTo>
                  <a:lnTo>
                    <a:pt x="71131" y="215216"/>
                  </a:lnTo>
                  <a:lnTo>
                    <a:pt x="59069" y="198079"/>
                  </a:lnTo>
                  <a:lnTo>
                    <a:pt x="42978" y="179809"/>
                  </a:lnTo>
                  <a:lnTo>
                    <a:pt x="25043" y="160925"/>
                  </a:lnTo>
                  <a:lnTo>
                    <a:pt x="9160" y="142156"/>
                  </a:lnTo>
                  <a:lnTo>
                    <a:pt x="0" y="124280"/>
                  </a:lnTo>
                  <a:lnTo>
                    <a:pt x="2067" y="107958"/>
                  </a:lnTo>
                  <a:lnTo>
                    <a:pt x="18769" y="93567"/>
                  </a:lnTo>
                  <a:lnTo>
                    <a:pt x="19399" y="93229"/>
                  </a:lnTo>
                  <a:lnTo>
                    <a:pt x="39163" y="84751"/>
                  </a:lnTo>
                  <a:lnTo>
                    <a:pt x="66201" y="75850"/>
                  </a:lnTo>
                  <a:lnTo>
                    <a:pt x="100222" y="65870"/>
                  </a:lnTo>
                  <a:lnTo>
                    <a:pt x="140252" y="54695"/>
                  </a:lnTo>
                  <a:lnTo>
                    <a:pt x="184806" y="42648"/>
                  </a:lnTo>
                  <a:lnTo>
                    <a:pt x="232067" y="30403"/>
                  </a:lnTo>
                  <a:lnTo>
                    <a:pt x="280056" y="18893"/>
                  </a:lnTo>
                  <a:lnTo>
                    <a:pt x="326807" y="9213"/>
                  </a:lnTo>
                  <a:lnTo>
                    <a:pt x="370541" y="2532"/>
                  </a:lnTo>
                  <a:lnTo>
                    <a:pt x="409841" y="0"/>
                  </a:lnTo>
                  <a:lnTo>
                    <a:pt x="443826" y="2651"/>
                  </a:lnTo>
                  <a:lnTo>
                    <a:pt x="472321" y="11316"/>
                  </a:lnTo>
                  <a:lnTo>
                    <a:pt x="482551" y="16745"/>
                  </a:lnTo>
                  <a:lnTo>
                    <a:pt x="504772" y="35122"/>
                  </a:lnTo>
                  <a:lnTo>
                    <a:pt x="523283" y="61049"/>
                  </a:lnTo>
                  <a:lnTo>
                    <a:pt x="538754" y="94321"/>
                  </a:lnTo>
                  <a:lnTo>
                    <a:pt x="551823" y="133924"/>
                  </a:lnTo>
                  <a:lnTo>
                    <a:pt x="563071" y="178240"/>
                  </a:lnTo>
                  <a:lnTo>
                    <a:pt x="572992" y="225248"/>
                  </a:lnTo>
                  <a:lnTo>
                    <a:pt x="581968" y="272724"/>
                  </a:lnTo>
                  <a:lnTo>
                    <a:pt x="590244" y="318441"/>
                  </a:lnTo>
                  <a:lnTo>
                    <a:pt x="597899" y="360375"/>
                  </a:lnTo>
                  <a:lnTo>
                    <a:pt x="604820" y="396905"/>
                  </a:lnTo>
                  <a:lnTo>
                    <a:pt x="610674" y="427010"/>
                  </a:lnTo>
                  <a:lnTo>
                    <a:pt x="614886" y="450477"/>
                  </a:lnTo>
                  <a:close/>
                </a:path>
              </a:pathLst>
            </a:custGeom>
            <a:solidFill>
              <a:srgbClr val="681114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g1175"/>
            <p:cNvSpPr/>
            <p:nvPr/>
          </p:nvSpPr>
          <p:spPr>
            <a:xfrm>
              <a:off x="1260227" y="3395308"/>
              <a:ext cx="819268" cy="1052848"/>
            </a:xfrm>
            <a:custGeom>
              <a:avLst/>
              <a:pathLst>
                <a:path w="819268" h="1052848">
                  <a:moveTo>
                    <a:pt x="176624" y="1020058"/>
                  </a:moveTo>
                  <a:lnTo>
                    <a:pt x="162302" y="1031102"/>
                  </a:lnTo>
                  <a:lnTo>
                    <a:pt x="150997" y="1039739"/>
                  </a:lnTo>
                  <a:lnTo>
                    <a:pt x="142589" y="1046063"/>
                  </a:lnTo>
                  <a:lnTo>
                    <a:pt x="136893" y="1050222"/>
                  </a:lnTo>
                  <a:lnTo>
                    <a:pt x="133665" y="1052407"/>
                  </a:lnTo>
                  <a:lnTo>
                    <a:pt x="132621" y="1052848"/>
                  </a:lnTo>
                  <a:lnTo>
                    <a:pt x="133438" y="1051801"/>
                  </a:lnTo>
                  <a:lnTo>
                    <a:pt x="135772" y="1049542"/>
                  </a:lnTo>
                  <a:lnTo>
                    <a:pt x="139268" y="1046355"/>
                  </a:lnTo>
                  <a:lnTo>
                    <a:pt x="143568" y="1042527"/>
                  </a:lnTo>
                  <a:lnTo>
                    <a:pt x="148322" y="1038339"/>
                  </a:lnTo>
                  <a:lnTo>
                    <a:pt x="153202" y="1034053"/>
                  </a:lnTo>
                  <a:lnTo>
                    <a:pt x="157910" y="1029910"/>
                  </a:lnTo>
                  <a:lnTo>
                    <a:pt x="162189" y="1026116"/>
                  </a:lnTo>
                  <a:lnTo>
                    <a:pt x="165835" y="1022835"/>
                  </a:lnTo>
                  <a:lnTo>
                    <a:pt x="168708" y="1020181"/>
                  </a:lnTo>
                  <a:lnTo>
                    <a:pt x="170740" y="1018209"/>
                  </a:lnTo>
                  <a:lnTo>
                    <a:pt x="171950" y="1016906"/>
                  </a:lnTo>
                  <a:lnTo>
                    <a:pt x="172452" y="1016182"/>
                  </a:lnTo>
                  <a:lnTo>
                    <a:pt x="172403" y="1015791"/>
                  </a:lnTo>
                  <a:lnTo>
                    <a:pt x="171814" y="1015178"/>
                  </a:lnTo>
                  <a:lnTo>
                    <a:pt x="171340" y="1014675"/>
                  </a:lnTo>
                  <a:lnTo>
                    <a:pt x="170920" y="1014221"/>
                  </a:lnTo>
                  <a:lnTo>
                    <a:pt x="170491" y="1013759"/>
                  </a:lnTo>
                  <a:lnTo>
                    <a:pt x="170027" y="1013262"/>
                  </a:lnTo>
                  <a:lnTo>
                    <a:pt x="169566" y="1012771"/>
                  </a:lnTo>
                  <a:lnTo>
                    <a:pt x="169149" y="1012331"/>
                  </a:lnTo>
                  <a:lnTo>
                    <a:pt x="168742" y="1011902"/>
                  </a:lnTo>
                  <a:lnTo>
                    <a:pt x="168272" y="1011398"/>
                  </a:lnTo>
                  <a:lnTo>
                    <a:pt x="167662" y="1010727"/>
                  </a:lnTo>
                  <a:lnTo>
                    <a:pt x="166899" y="1009873"/>
                  </a:lnTo>
                  <a:lnTo>
                    <a:pt x="166059" y="1008928"/>
                  </a:lnTo>
                  <a:lnTo>
                    <a:pt x="165169" y="1007926"/>
                  </a:lnTo>
                  <a:lnTo>
                    <a:pt x="164199" y="1006822"/>
                  </a:lnTo>
                  <a:lnTo>
                    <a:pt x="163072" y="1005524"/>
                  </a:lnTo>
                  <a:lnTo>
                    <a:pt x="161712" y="1003943"/>
                  </a:lnTo>
                  <a:lnTo>
                    <a:pt x="160158" y="1002136"/>
                  </a:lnTo>
                  <a:lnTo>
                    <a:pt x="158513" y="1000221"/>
                  </a:lnTo>
                  <a:lnTo>
                    <a:pt x="156876" y="998294"/>
                  </a:lnTo>
                  <a:lnTo>
                    <a:pt x="155286" y="996376"/>
                  </a:lnTo>
                  <a:lnTo>
                    <a:pt x="153692" y="994400"/>
                  </a:lnTo>
                  <a:lnTo>
                    <a:pt x="152076" y="992363"/>
                  </a:lnTo>
                  <a:lnTo>
                    <a:pt x="150451" y="990296"/>
                  </a:lnTo>
                  <a:lnTo>
                    <a:pt x="148838" y="988227"/>
                  </a:lnTo>
                  <a:lnTo>
                    <a:pt x="147253" y="986159"/>
                  </a:lnTo>
                  <a:lnTo>
                    <a:pt x="145698" y="984078"/>
                  </a:lnTo>
                  <a:lnTo>
                    <a:pt x="144158" y="981983"/>
                  </a:lnTo>
                  <a:lnTo>
                    <a:pt x="142628" y="979881"/>
                  </a:lnTo>
                  <a:lnTo>
                    <a:pt x="141107" y="977773"/>
                  </a:lnTo>
                  <a:lnTo>
                    <a:pt x="139604" y="975653"/>
                  </a:lnTo>
                  <a:lnTo>
                    <a:pt x="138168" y="973577"/>
                  </a:lnTo>
                  <a:lnTo>
                    <a:pt x="136891" y="971696"/>
                  </a:lnTo>
                  <a:lnTo>
                    <a:pt x="135659" y="969861"/>
                  </a:lnTo>
                  <a:lnTo>
                    <a:pt x="134224" y="967708"/>
                  </a:lnTo>
                  <a:lnTo>
                    <a:pt x="132347" y="964872"/>
                  </a:lnTo>
                  <a:lnTo>
                    <a:pt x="130048" y="961443"/>
                  </a:lnTo>
                  <a:lnTo>
                    <a:pt x="127704" y="958183"/>
                  </a:lnTo>
                  <a:lnTo>
                    <a:pt x="125257" y="954820"/>
                  </a:lnTo>
                  <a:lnTo>
                    <a:pt x="122259" y="950223"/>
                  </a:lnTo>
                  <a:lnTo>
                    <a:pt x="118127" y="943048"/>
                  </a:lnTo>
                  <a:lnTo>
                    <a:pt x="112459" y="932592"/>
                  </a:lnTo>
                  <a:lnTo>
                    <a:pt x="105494" y="919692"/>
                  </a:lnTo>
                  <a:lnTo>
                    <a:pt x="97937" y="905590"/>
                  </a:lnTo>
                  <a:lnTo>
                    <a:pt x="90521" y="891186"/>
                  </a:lnTo>
                  <a:lnTo>
                    <a:pt x="83588" y="876518"/>
                  </a:lnTo>
                  <a:lnTo>
                    <a:pt x="77298" y="861716"/>
                  </a:lnTo>
                  <a:lnTo>
                    <a:pt x="70563" y="844591"/>
                  </a:lnTo>
                  <a:lnTo>
                    <a:pt x="63620" y="826290"/>
                  </a:lnTo>
                  <a:lnTo>
                    <a:pt x="57208" y="809306"/>
                  </a:lnTo>
                  <a:lnTo>
                    <a:pt x="52192" y="796223"/>
                  </a:lnTo>
                  <a:lnTo>
                    <a:pt x="50554" y="792020"/>
                  </a:lnTo>
                  <a:lnTo>
                    <a:pt x="49783" y="790048"/>
                  </a:lnTo>
                  <a:lnTo>
                    <a:pt x="49174" y="788490"/>
                  </a:lnTo>
                  <a:lnTo>
                    <a:pt x="48723" y="787335"/>
                  </a:lnTo>
                  <a:lnTo>
                    <a:pt x="48419" y="786558"/>
                  </a:lnTo>
                  <a:lnTo>
                    <a:pt x="48250" y="786125"/>
                  </a:lnTo>
                  <a:lnTo>
                    <a:pt x="48249" y="786123"/>
                  </a:lnTo>
                  <a:lnTo>
                    <a:pt x="48379" y="786454"/>
                  </a:lnTo>
                  <a:lnTo>
                    <a:pt x="48568" y="786937"/>
                  </a:lnTo>
                  <a:lnTo>
                    <a:pt x="48794" y="787516"/>
                  </a:lnTo>
                  <a:lnTo>
                    <a:pt x="49038" y="788139"/>
                  </a:lnTo>
                  <a:lnTo>
                    <a:pt x="49279" y="788755"/>
                  </a:lnTo>
                  <a:lnTo>
                    <a:pt x="49499" y="789318"/>
                  </a:lnTo>
                  <a:lnTo>
                    <a:pt x="49683" y="789789"/>
                  </a:lnTo>
                  <a:lnTo>
                    <a:pt x="49819" y="790136"/>
                  </a:lnTo>
                  <a:lnTo>
                    <a:pt x="49881" y="790287"/>
                  </a:lnTo>
                  <a:lnTo>
                    <a:pt x="49791" y="790056"/>
                  </a:lnTo>
                  <a:lnTo>
                    <a:pt x="49680" y="789769"/>
                  </a:lnTo>
                  <a:lnTo>
                    <a:pt x="48976" y="787949"/>
                  </a:lnTo>
                  <a:lnTo>
                    <a:pt x="47971" y="785348"/>
                  </a:lnTo>
                  <a:lnTo>
                    <a:pt x="46841" y="782427"/>
                  </a:lnTo>
                  <a:lnTo>
                    <a:pt x="45839" y="779836"/>
                  </a:lnTo>
                  <a:lnTo>
                    <a:pt x="45147" y="778046"/>
                  </a:lnTo>
                  <a:lnTo>
                    <a:pt x="44771" y="777076"/>
                  </a:lnTo>
                  <a:lnTo>
                    <a:pt x="44564" y="776543"/>
                  </a:lnTo>
                  <a:lnTo>
                    <a:pt x="44448" y="776237"/>
                  </a:lnTo>
                  <a:lnTo>
                    <a:pt x="44331" y="775927"/>
                  </a:lnTo>
                  <a:lnTo>
                    <a:pt x="44242" y="775700"/>
                  </a:lnTo>
                  <a:lnTo>
                    <a:pt x="44112" y="775345"/>
                  </a:lnTo>
                  <a:lnTo>
                    <a:pt x="43779" y="774417"/>
                  </a:lnTo>
                  <a:lnTo>
                    <a:pt x="43190" y="772777"/>
                  </a:lnTo>
                  <a:lnTo>
                    <a:pt x="42381" y="770550"/>
                  </a:lnTo>
                  <a:lnTo>
                    <a:pt x="41474" y="768055"/>
                  </a:lnTo>
                  <a:lnTo>
                    <a:pt x="40608" y="765626"/>
                  </a:lnTo>
                  <a:lnTo>
                    <a:pt x="39858" y="763422"/>
                  </a:lnTo>
                  <a:lnTo>
                    <a:pt x="39224" y="761450"/>
                  </a:lnTo>
                  <a:lnTo>
                    <a:pt x="38747" y="759927"/>
                  </a:lnTo>
                  <a:lnTo>
                    <a:pt x="38321" y="758527"/>
                  </a:lnTo>
                  <a:lnTo>
                    <a:pt x="37735" y="756522"/>
                  </a:lnTo>
                  <a:lnTo>
                    <a:pt x="36797" y="753202"/>
                  </a:lnTo>
                  <a:lnTo>
                    <a:pt x="35429" y="748251"/>
                  </a:lnTo>
                  <a:lnTo>
                    <a:pt x="33694" y="741937"/>
                  </a:lnTo>
                  <a:lnTo>
                    <a:pt x="31795" y="735008"/>
                  </a:lnTo>
                  <a:lnTo>
                    <a:pt x="29971" y="728271"/>
                  </a:lnTo>
                  <a:lnTo>
                    <a:pt x="28353" y="722135"/>
                  </a:lnTo>
                  <a:lnTo>
                    <a:pt x="26942" y="716646"/>
                  </a:lnTo>
                  <a:lnTo>
                    <a:pt x="25799" y="712291"/>
                  </a:lnTo>
                  <a:lnTo>
                    <a:pt x="24743" y="708263"/>
                  </a:lnTo>
                  <a:lnTo>
                    <a:pt x="23435" y="702817"/>
                  </a:lnTo>
                  <a:lnTo>
                    <a:pt x="21565" y="694273"/>
                  </a:lnTo>
                  <a:lnTo>
                    <a:pt x="18982" y="681718"/>
                  </a:lnTo>
                  <a:lnTo>
                    <a:pt x="15604" y="664814"/>
                  </a:lnTo>
                  <a:lnTo>
                    <a:pt x="11901" y="646110"/>
                  </a:lnTo>
                  <a:lnTo>
                    <a:pt x="8622" y="629540"/>
                  </a:lnTo>
                  <a:lnTo>
                    <a:pt x="6372" y="618229"/>
                  </a:lnTo>
                  <a:lnTo>
                    <a:pt x="6275" y="617741"/>
                  </a:lnTo>
                  <a:lnTo>
                    <a:pt x="5913" y="615924"/>
                  </a:lnTo>
                  <a:lnTo>
                    <a:pt x="5622" y="614461"/>
                  </a:lnTo>
                  <a:lnTo>
                    <a:pt x="5399" y="613336"/>
                  </a:lnTo>
                  <a:lnTo>
                    <a:pt x="5239" y="612528"/>
                  </a:lnTo>
                  <a:lnTo>
                    <a:pt x="5137" y="612007"/>
                  </a:lnTo>
                  <a:lnTo>
                    <a:pt x="5103" y="611809"/>
                  </a:lnTo>
                  <a:lnTo>
                    <a:pt x="5156" y="612062"/>
                  </a:lnTo>
                  <a:lnTo>
                    <a:pt x="5226" y="612404"/>
                  </a:lnTo>
                  <a:lnTo>
                    <a:pt x="5306" y="612794"/>
                  </a:lnTo>
                  <a:lnTo>
                    <a:pt x="5388" y="613193"/>
                  </a:lnTo>
                  <a:lnTo>
                    <a:pt x="5465" y="613565"/>
                  </a:lnTo>
                  <a:lnTo>
                    <a:pt x="5531" y="613883"/>
                  </a:lnTo>
                  <a:lnTo>
                    <a:pt x="5581" y="614122"/>
                  </a:lnTo>
                  <a:lnTo>
                    <a:pt x="5617" y="614263"/>
                  </a:lnTo>
                  <a:lnTo>
                    <a:pt x="5594" y="614135"/>
                  </a:lnTo>
                  <a:lnTo>
                    <a:pt x="5558" y="613933"/>
                  </a:lnTo>
                  <a:lnTo>
                    <a:pt x="5421" y="613178"/>
                  </a:lnTo>
                  <a:lnTo>
                    <a:pt x="5289" y="612451"/>
                  </a:lnTo>
                  <a:lnTo>
                    <a:pt x="5160" y="611731"/>
                  </a:lnTo>
                  <a:lnTo>
                    <a:pt x="5026" y="610968"/>
                  </a:lnTo>
                  <a:lnTo>
                    <a:pt x="4883" y="610114"/>
                  </a:lnTo>
                  <a:lnTo>
                    <a:pt x="4728" y="609148"/>
                  </a:lnTo>
                  <a:lnTo>
                    <a:pt x="4563" y="608090"/>
                  </a:lnTo>
                  <a:lnTo>
                    <a:pt x="4394" y="606989"/>
                  </a:lnTo>
                  <a:lnTo>
                    <a:pt x="4228" y="605896"/>
                  </a:lnTo>
                  <a:lnTo>
                    <a:pt x="4073" y="604829"/>
                  </a:lnTo>
                  <a:lnTo>
                    <a:pt x="3933" y="603822"/>
                  </a:lnTo>
                  <a:lnTo>
                    <a:pt x="3817" y="602988"/>
                  </a:lnTo>
                  <a:lnTo>
                    <a:pt x="3708" y="602197"/>
                  </a:lnTo>
                  <a:lnTo>
                    <a:pt x="3574" y="601145"/>
                  </a:lnTo>
                  <a:lnTo>
                    <a:pt x="3383" y="599527"/>
                  </a:lnTo>
                  <a:lnTo>
                    <a:pt x="3117" y="597135"/>
                  </a:lnTo>
                  <a:lnTo>
                    <a:pt x="2770" y="593932"/>
                  </a:lnTo>
                  <a:lnTo>
                    <a:pt x="2390" y="590405"/>
                  </a:lnTo>
                  <a:lnTo>
                    <a:pt x="2055" y="587291"/>
                  </a:lnTo>
                  <a:lnTo>
                    <a:pt x="1824" y="585149"/>
                  </a:lnTo>
                  <a:lnTo>
                    <a:pt x="1698" y="583984"/>
                  </a:lnTo>
                  <a:lnTo>
                    <a:pt x="1733" y="584293"/>
                  </a:lnTo>
                  <a:lnTo>
                    <a:pt x="1658" y="583559"/>
                  </a:lnTo>
                  <a:lnTo>
                    <a:pt x="1510" y="582122"/>
                  </a:lnTo>
                  <a:lnTo>
                    <a:pt x="1301" y="580143"/>
                  </a:lnTo>
                  <a:lnTo>
                    <a:pt x="1067" y="577923"/>
                  </a:lnTo>
                  <a:lnTo>
                    <a:pt x="851" y="575809"/>
                  </a:lnTo>
                  <a:lnTo>
                    <a:pt x="685" y="573993"/>
                  </a:lnTo>
                  <a:lnTo>
                    <a:pt x="563" y="572404"/>
                  </a:lnTo>
                  <a:lnTo>
                    <a:pt x="470" y="570960"/>
                  </a:lnTo>
                  <a:lnTo>
                    <a:pt x="392" y="569583"/>
                  </a:lnTo>
                  <a:lnTo>
                    <a:pt x="317" y="568195"/>
                  </a:lnTo>
                  <a:lnTo>
                    <a:pt x="246" y="566762"/>
                  </a:lnTo>
                  <a:lnTo>
                    <a:pt x="188" y="565314"/>
                  </a:lnTo>
                  <a:lnTo>
                    <a:pt x="139" y="563866"/>
                  </a:lnTo>
                  <a:lnTo>
                    <a:pt x="96" y="562417"/>
                  </a:lnTo>
                  <a:lnTo>
                    <a:pt x="58" y="560969"/>
                  </a:lnTo>
                  <a:lnTo>
                    <a:pt x="30" y="559520"/>
                  </a:lnTo>
                  <a:lnTo>
                    <a:pt x="15" y="558344"/>
                  </a:lnTo>
                  <a:lnTo>
                    <a:pt x="0" y="558034"/>
                  </a:lnTo>
                  <a:lnTo>
                    <a:pt x="6" y="556631"/>
                  </a:lnTo>
                  <a:lnTo>
                    <a:pt x="37" y="552275"/>
                  </a:lnTo>
                  <a:lnTo>
                    <a:pt x="94" y="544170"/>
                  </a:lnTo>
                  <a:lnTo>
                    <a:pt x="151" y="532773"/>
                  </a:lnTo>
                  <a:lnTo>
                    <a:pt x="213" y="519929"/>
                  </a:lnTo>
                  <a:lnTo>
                    <a:pt x="317" y="507821"/>
                  </a:lnTo>
                  <a:lnTo>
                    <a:pt x="509" y="497727"/>
                  </a:lnTo>
                  <a:lnTo>
                    <a:pt x="825" y="489093"/>
                  </a:lnTo>
                  <a:lnTo>
                    <a:pt x="1269" y="480970"/>
                  </a:lnTo>
                  <a:lnTo>
                    <a:pt x="1766" y="473208"/>
                  </a:lnTo>
                  <a:lnTo>
                    <a:pt x="2207" y="466252"/>
                  </a:lnTo>
                  <a:lnTo>
                    <a:pt x="2514" y="460886"/>
                  </a:lnTo>
                  <a:lnTo>
                    <a:pt x="2682" y="457805"/>
                  </a:lnTo>
                  <a:lnTo>
                    <a:pt x="2739" y="456653"/>
                  </a:lnTo>
                  <a:lnTo>
                    <a:pt x="2747" y="456391"/>
                  </a:lnTo>
                  <a:lnTo>
                    <a:pt x="2772" y="455982"/>
                  </a:lnTo>
                  <a:lnTo>
                    <a:pt x="2847" y="454981"/>
                  </a:lnTo>
                  <a:lnTo>
                    <a:pt x="2934" y="453922"/>
                  </a:lnTo>
                  <a:lnTo>
                    <a:pt x="2973" y="453262"/>
                  </a:lnTo>
                  <a:lnTo>
                    <a:pt x="3004" y="452702"/>
                  </a:lnTo>
                  <a:lnTo>
                    <a:pt x="3134" y="451546"/>
                  </a:lnTo>
                  <a:lnTo>
                    <a:pt x="3477" y="449099"/>
                  </a:lnTo>
                  <a:lnTo>
                    <a:pt x="3987" y="445610"/>
                  </a:lnTo>
                  <a:lnTo>
                    <a:pt x="4377" y="442670"/>
                  </a:lnTo>
                  <a:lnTo>
                    <a:pt x="4782" y="439594"/>
                  </a:lnTo>
                  <a:lnTo>
                    <a:pt x="5681" y="433858"/>
                  </a:lnTo>
                  <a:lnTo>
                    <a:pt x="7617" y="422538"/>
                  </a:lnTo>
                  <a:lnTo>
                    <a:pt x="10125" y="408284"/>
                  </a:lnTo>
                  <a:lnTo>
                    <a:pt x="13576" y="388828"/>
                  </a:lnTo>
                  <a:lnTo>
                    <a:pt x="17672" y="365804"/>
                  </a:lnTo>
                  <a:lnTo>
                    <a:pt x="21886" y="342168"/>
                  </a:lnTo>
                  <a:lnTo>
                    <a:pt x="25656" y="321106"/>
                  </a:lnTo>
                  <a:lnTo>
                    <a:pt x="28582" y="304925"/>
                  </a:lnTo>
                  <a:lnTo>
                    <a:pt x="29462" y="300132"/>
                  </a:lnTo>
                  <a:lnTo>
                    <a:pt x="31496" y="289398"/>
                  </a:lnTo>
                  <a:lnTo>
                    <a:pt x="32455" y="284840"/>
                  </a:lnTo>
                  <a:lnTo>
                    <a:pt x="32924" y="283136"/>
                  </a:lnTo>
                  <a:lnTo>
                    <a:pt x="33514" y="280982"/>
                  </a:lnTo>
                  <a:lnTo>
                    <a:pt x="34516" y="276980"/>
                  </a:lnTo>
                  <a:lnTo>
                    <a:pt x="35673" y="272605"/>
                  </a:lnTo>
                  <a:lnTo>
                    <a:pt x="36743" y="268711"/>
                  </a:lnTo>
                  <a:lnTo>
                    <a:pt x="37810" y="264949"/>
                  </a:lnTo>
                  <a:lnTo>
                    <a:pt x="39134" y="260549"/>
                  </a:lnTo>
                  <a:lnTo>
                    <a:pt x="41000" y="254758"/>
                  </a:lnTo>
                  <a:lnTo>
                    <a:pt x="43427" y="247488"/>
                  </a:lnTo>
                  <a:lnTo>
                    <a:pt x="45971" y="239595"/>
                  </a:lnTo>
                  <a:lnTo>
                    <a:pt x="48666" y="231255"/>
                  </a:lnTo>
                  <a:lnTo>
                    <a:pt x="51995" y="221895"/>
                  </a:lnTo>
                  <a:lnTo>
                    <a:pt x="56619" y="210522"/>
                  </a:lnTo>
                  <a:lnTo>
                    <a:pt x="62446" y="197433"/>
                  </a:lnTo>
                  <a:lnTo>
                    <a:pt x="69848" y="181408"/>
                  </a:lnTo>
                  <a:lnTo>
                    <a:pt x="78095" y="163822"/>
                  </a:lnTo>
                  <a:lnTo>
                    <a:pt x="86103" y="146945"/>
                  </a:lnTo>
                  <a:lnTo>
                    <a:pt x="92951" y="132852"/>
                  </a:lnTo>
                  <a:lnTo>
                    <a:pt x="95794" y="127230"/>
                  </a:lnTo>
                  <a:lnTo>
                    <a:pt x="100832" y="117976"/>
                  </a:lnTo>
                  <a:lnTo>
                    <a:pt x="104132" y="112790"/>
                  </a:lnTo>
                  <a:lnTo>
                    <a:pt x="106747" y="109303"/>
                  </a:lnTo>
                  <a:lnTo>
                    <a:pt x="110282" y="104295"/>
                  </a:lnTo>
                  <a:lnTo>
                    <a:pt x="115980" y="95538"/>
                  </a:lnTo>
                  <a:lnTo>
                    <a:pt x="118490" y="91084"/>
                  </a:lnTo>
                  <a:lnTo>
                    <a:pt x="120181" y="85094"/>
                  </a:lnTo>
                  <a:lnTo>
                    <a:pt x="120428" y="77046"/>
                  </a:lnTo>
                  <a:lnTo>
                    <a:pt x="119098" y="66912"/>
                  </a:lnTo>
                  <a:lnTo>
                    <a:pt x="116462" y="55071"/>
                  </a:lnTo>
                  <a:lnTo>
                    <a:pt x="113125" y="42232"/>
                  </a:lnTo>
                  <a:lnTo>
                    <a:pt x="109944" y="29342"/>
                  </a:lnTo>
                  <a:lnTo>
                    <a:pt x="107949" y="17507"/>
                  </a:lnTo>
                  <a:lnTo>
                    <a:pt x="108264" y="7909"/>
                  </a:lnTo>
                  <a:lnTo>
                    <a:pt x="112030" y="1715"/>
                  </a:lnTo>
                  <a:lnTo>
                    <a:pt x="120323" y="0"/>
                  </a:lnTo>
                  <a:lnTo>
                    <a:pt x="134081" y="3659"/>
                  </a:lnTo>
                  <a:lnTo>
                    <a:pt x="154017" y="13325"/>
                  </a:lnTo>
                  <a:lnTo>
                    <a:pt x="164978" y="19635"/>
                  </a:lnTo>
                  <a:lnTo>
                    <a:pt x="188912" y="34538"/>
                  </a:lnTo>
                  <a:lnTo>
                    <a:pt x="218635" y="53572"/>
                  </a:lnTo>
                  <a:lnTo>
                    <a:pt x="254759" y="76485"/>
                  </a:lnTo>
                  <a:lnTo>
                    <a:pt x="297247" y="102894"/>
                  </a:lnTo>
                  <a:lnTo>
                    <a:pt x="345506" y="132317"/>
                  </a:lnTo>
                  <a:lnTo>
                    <a:pt x="398481" y="164203"/>
                  </a:lnTo>
                  <a:lnTo>
                    <a:pt x="454751" y="197956"/>
                  </a:lnTo>
                  <a:lnTo>
                    <a:pt x="512631" y="232966"/>
                  </a:lnTo>
                  <a:lnTo>
                    <a:pt x="570258" y="268638"/>
                  </a:lnTo>
                  <a:lnTo>
                    <a:pt x="625695" y="304416"/>
                  </a:lnTo>
                  <a:lnTo>
                    <a:pt x="677024" y="339819"/>
                  </a:lnTo>
                  <a:lnTo>
                    <a:pt x="722440" y="374461"/>
                  </a:lnTo>
                  <a:lnTo>
                    <a:pt x="760352" y="408086"/>
                  </a:lnTo>
                  <a:lnTo>
                    <a:pt x="789472" y="440592"/>
                  </a:lnTo>
                  <a:lnTo>
                    <a:pt x="808917" y="472062"/>
                  </a:lnTo>
                  <a:lnTo>
                    <a:pt x="818302" y="502791"/>
                  </a:lnTo>
                  <a:lnTo>
                    <a:pt x="819268" y="515308"/>
                  </a:lnTo>
                  <a:lnTo>
                    <a:pt x="814671" y="545997"/>
                  </a:lnTo>
                  <a:lnTo>
                    <a:pt x="799941" y="577306"/>
                  </a:lnTo>
                  <a:lnTo>
                    <a:pt x="775211" y="609575"/>
                  </a:lnTo>
                  <a:lnTo>
                    <a:pt x="741170" y="642943"/>
                  </a:lnTo>
                  <a:lnTo>
                    <a:pt x="698964" y="677367"/>
                  </a:lnTo>
                  <a:lnTo>
                    <a:pt x="650096" y="712652"/>
                  </a:lnTo>
                  <a:lnTo>
                    <a:pt x="596328" y="748478"/>
                  </a:lnTo>
                  <a:lnTo>
                    <a:pt x="539587" y="784425"/>
                  </a:lnTo>
                  <a:lnTo>
                    <a:pt x="481856" y="820001"/>
                  </a:lnTo>
                  <a:lnTo>
                    <a:pt x="425086" y="854666"/>
                  </a:lnTo>
                  <a:lnTo>
                    <a:pt x="371092" y="887860"/>
                  </a:lnTo>
                  <a:lnTo>
                    <a:pt x="321453" y="919029"/>
                  </a:lnTo>
                  <a:lnTo>
                    <a:pt x="277418" y="947652"/>
                  </a:lnTo>
                  <a:lnTo>
                    <a:pt x="239803" y="973268"/>
                  </a:lnTo>
                  <a:lnTo>
                    <a:pt x="208896" y="995499"/>
                  </a:lnTo>
                  <a:lnTo>
                    <a:pt x="184354" y="1014080"/>
                  </a:lnTo>
                  <a:close/>
                </a:path>
              </a:pathLst>
            </a:custGeom>
            <a:solidFill>
              <a:srgbClr val="EFB91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g1176"/>
            <p:cNvSpPr/>
            <p:nvPr/>
          </p:nvSpPr>
          <p:spPr>
            <a:xfrm>
              <a:off x="1495509" y="1903893"/>
              <a:ext cx="1116251" cy="1023644"/>
            </a:xfrm>
            <a:custGeom>
              <a:avLst/>
              <a:pathLst>
                <a:path w="1116251" h="1023644">
                  <a:moveTo>
                    <a:pt x="1109469" y="893275"/>
                  </a:moveTo>
                  <a:lnTo>
                    <a:pt x="1092743" y="917798"/>
                  </a:lnTo>
                  <a:lnTo>
                    <a:pt x="1065860" y="938414"/>
                  </a:lnTo>
                  <a:lnTo>
                    <a:pt x="1028731" y="955481"/>
                  </a:lnTo>
                  <a:lnTo>
                    <a:pt x="981768" y="969386"/>
                  </a:lnTo>
                  <a:lnTo>
                    <a:pt x="925810" y="980534"/>
                  </a:lnTo>
                  <a:lnTo>
                    <a:pt x="862050" y="989341"/>
                  </a:lnTo>
                  <a:lnTo>
                    <a:pt x="791963" y="996218"/>
                  </a:lnTo>
                  <a:lnTo>
                    <a:pt x="717233" y="1001558"/>
                  </a:lnTo>
                  <a:lnTo>
                    <a:pt x="639677" y="1005731"/>
                  </a:lnTo>
                  <a:lnTo>
                    <a:pt x="561175" y="1009068"/>
                  </a:lnTo>
                  <a:lnTo>
                    <a:pt x="483594" y="1011848"/>
                  </a:lnTo>
                  <a:lnTo>
                    <a:pt x="408716" y="1014293"/>
                  </a:lnTo>
                  <a:lnTo>
                    <a:pt x="338167" y="1016549"/>
                  </a:lnTo>
                  <a:lnTo>
                    <a:pt x="273339" y="1018680"/>
                  </a:lnTo>
                  <a:lnTo>
                    <a:pt x="215321" y="1020655"/>
                  </a:lnTo>
                  <a:lnTo>
                    <a:pt x="164823" y="1022333"/>
                  </a:lnTo>
                  <a:lnTo>
                    <a:pt x="122105" y="1023458"/>
                  </a:lnTo>
                  <a:lnTo>
                    <a:pt x="86901" y="1023644"/>
                  </a:lnTo>
                  <a:lnTo>
                    <a:pt x="71027" y="1023187"/>
                  </a:lnTo>
                  <a:lnTo>
                    <a:pt x="33528" y="1018766"/>
                  </a:lnTo>
                  <a:lnTo>
                    <a:pt x="10421" y="1009576"/>
                  </a:lnTo>
                  <a:lnTo>
                    <a:pt x="47" y="995915"/>
                  </a:lnTo>
                  <a:lnTo>
                    <a:pt x="0" y="978533"/>
                  </a:lnTo>
                  <a:lnTo>
                    <a:pt x="7407" y="958507"/>
                  </a:lnTo>
                  <a:lnTo>
                    <a:pt x="19215" y="937106"/>
                  </a:lnTo>
                  <a:lnTo>
                    <a:pt x="32475" y="915660"/>
                  </a:lnTo>
                  <a:lnTo>
                    <a:pt x="44621" y="895432"/>
                  </a:lnTo>
                  <a:lnTo>
                    <a:pt x="53758" y="877480"/>
                  </a:lnTo>
                  <a:lnTo>
                    <a:pt x="58945" y="862532"/>
                  </a:lnTo>
                  <a:lnTo>
                    <a:pt x="60478" y="850852"/>
                  </a:lnTo>
                  <a:lnTo>
                    <a:pt x="60300" y="844828"/>
                  </a:lnTo>
                  <a:lnTo>
                    <a:pt x="59773" y="835446"/>
                  </a:lnTo>
                  <a:lnTo>
                    <a:pt x="59518" y="830427"/>
                  </a:lnTo>
                  <a:lnTo>
                    <a:pt x="59474" y="828827"/>
                  </a:lnTo>
                  <a:lnTo>
                    <a:pt x="59562" y="829364"/>
                  </a:lnTo>
                  <a:lnTo>
                    <a:pt x="59701" y="830677"/>
                  </a:lnTo>
                  <a:lnTo>
                    <a:pt x="59823" y="831583"/>
                  </a:lnTo>
                  <a:lnTo>
                    <a:pt x="59886" y="831331"/>
                  </a:lnTo>
                  <a:lnTo>
                    <a:pt x="59892" y="829864"/>
                  </a:lnTo>
                  <a:lnTo>
                    <a:pt x="59890" y="829385"/>
                  </a:lnTo>
                  <a:lnTo>
                    <a:pt x="59903" y="826167"/>
                  </a:lnTo>
                  <a:lnTo>
                    <a:pt x="59946" y="822890"/>
                  </a:lnTo>
                  <a:lnTo>
                    <a:pt x="60006" y="819586"/>
                  </a:lnTo>
                  <a:lnTo>
                    <a:pt x="60085" y="816287"/>
                  </a:lnTo>
                  <a:lnTo>
                    <a:pt x="60197" y="813008"/>
                  </a:lnTo>
                  <a:lnTo>
                    <a:pt x="60351" y="809889"/>
                  </a:lnTo>
                  <a:lnTo>
                    <a:pt x="60507" y="807280"/>
                  </a:lnTo>
                  <a:lnTo>
                    <a:pt x="60675" y="804800"/>
                  </a:lnTo>
                  <a:lnTo>
                    <a:pt x="60905" y="801555"/>
                  </a:lnTo>
                  <a:lnTo>
                    <a:pt x="61265" y="796653"/>
                  </a:lnTo>
                  <a:lnTo>
                    <a:pt x="61789" y="789617"/>
                  </a:lnTo>
                  <a:lnTo>
                    <a:pt x="62429" y="780635"/>
                  </a:lnTo>
                  <a:lnTo>
                    <a:pt x="63128" y="770815"/>
                  </a:lnTo>
                  <a:lnTo>
                    <a:pt x="63858" y="761558"/>
                  </a:lnTo>
                  <a:lnTo>
                    <a:pt x="64637" y="753755"/>
                  </a:lnTo>
                  <a:lnTo>
                    <a:pt x="65507" y="747292"/>
                  </a:lnTo>
                  <a:lnTo>
                    <a:pt x="66437" y="741847"/>
                  </a:lnTo>
                  <a:lnTo>
                    <a:pt x="67402" y="736856"/>
                  </a:lnTo>
                  <a:lnTo>
                    <a:pt x="68408" y="731681"/>
                  </a:lnTo>
                  <a:lnTo>
                    <a:pt x="69489" y="725978"/>
                  </a:lnTo>
                  <a:lnTo>
                    <a:pt x="70621" y="720190"/>
                  </a:lnTo>
                  <a:lnTo>
                    <a:pt x="71624" y="715154"/>
                  </a:lnTo>
                  <a:lnTo>
                    <a:pt x="72617" y="710255"/>
                  </a:lnTo>
                  <a:lnTo>
                    <a:pt x="73951" y="703888"/>
                  </a:lnTo>
                  <a:lnTo>
                    <a:pt x="76009" y="694376"/>
                  </a:lnTo>
                  <a:lnTo>
                    <a:pt x="78704" y="681883"/>
                  </a:lnTo>
                  <a:lnTo>
                    <a:pt x="81734" y="666943"/>
                  </a:lnTo>
                  <a:lnTo>
                    <a:pt x="84975" y="650692"/>
                  </a:lnTo>
                  <a:lnTo>
                    <a:pt x="88633" y="633861"/>
                  </a:lnTo>
                  <a:lnTo>
                    <a:pt x="93125" y="616443"/>
                  </a:lnTo>
                  <a:lnTo>
                    <a:pt x="94647" y="611186"/>
                  </a:lnTo>
                  <a:lnTo>
                    <a:pt x="99686" y="594933"/>
                  </a:lnTo>
                  <a:lnTo>
                    <a:pt x="105167" y="577875"/>
                  </a:lnTo>
                  <a:lnTo>
                    <a:pt x="110874" y="560360"/>
                  </a:lnTo>
                  <a:lnTo>
                    <a:pt x="116936" y="542412"/>
                  </a:lnTo>
                  <a:lnTo>
                    <a:pt x="123720" y="523789"/>
                  </a:lnTo>
                  <a:lnTo>
                    <a:pt x="131732" y="504030"/>
                  </a:lnTo>
                  <a:lnTo>
                    <a:pt x="133973" y="498883"/>
                  </a:lnTo>
                  <a:lnTo>
                    <a:pt x="142233" y="480677"/>
                  </a:lnTo>
                  <a:lnTo>
                    <a:pt x="150873" y="461713"/>
                  </a:lnTo>
                  <a:lnTo>
                    <a:pt x="159557" y="442323"/>
                  </a:lnTo>
                  <a:lnTo>
                    <a:pt x="168487" y="422582"/>
                  </a:lnTo>
                  <a:lnTo>
                    <a:pt x="178243" y="402351"/>
                  </a:lnTo>
                  <a:lnTo>
                    <a:pt x="189625" y="381325"/>
                  </a:lnTo>
                  <a:lnTo>
                    <a:pt x="203493" y="359074"/>
                  </a:lnTo>
                  <a:lnTo>
                    <a:pt x="210400" y="349029"/>
                  </a:lnTo>
                  <a:lnTo>
                    <a:pt x="224885" y="329448"/>
                  </a:lnTo>
                  <a:lnTo>
                    <a:pt x="241661" y="308257"/>
                  </a:lnTo>
                  <a:lnTo>
                    <a:pt x="260441" y="285524"/>
                  </a:lnTo>
                  <a:lnTo>
                    <a:pt x="280648" y="261687"/>
                  </a:lnTo>
                  <a:lnTo>
                    <a:pt x="301542" y="237427"/>
                  </a:lnTo>
                  <a:lnTo>
                    <a:pt x="322334" y="213546"/>
                  </a:lnTo>
                  <a:lnTo>
                    <a:pt x="342311" y="190841"/>
                  </a:lnTo>
                  <a:lnTo>
                    <a:pt x="360956" y="169977"/>
                  </a:lnTo>
                  <a:lnTo>
                    <a:pt x="378070" y="151362"/>
                  </a:lnTo>
                  <a:lnTo>
                    <a:pt x="384169" y="144937"/>
                  </a:lnTo>
                  <a:lnTo>
                    <a:pt x="395722" y="132519"/>
                  </a:lnTo>
                  <a:lnTo>
                    <a:pt x="405547" y="119074"/>
                  </a:lnTo>
                  <a:lnTo>
                    <a:pt x="413172" y="103391"/>
                  </a:lnTo>
                  <a:lnTo>
                    <a:pt x="418693" y="85293"/>
                  </a:lnTo>
                  <a:lnTo>
                    <a:pt x="422665" y="65448"/>
                  </a:lnTo>
                  <a:lnTo>
                    <a:pt x="425992" y="45192"/>
                  </a:lnTo>
                  <a:lnTo>
                    <a:pt x="429815" y="26348"/>
                  </a:lnTo>
                  <a:lnTo>
                    <a:pt x="435406" y="11043"/>
                  </a:lnTo>
                  <a:lnTo>
                    <a:pt x="444057" y="1529"/>
                  </a:lnTo>
                  <a:lnTo>
                    <a:pt x="456968" y="0"/>
                  </a:lnTo>
                  <a:lnTo>
                    <a:pt x="475140" y="8409"/>
                  </a:lnTo>
                  <a:lnTo>
                    <a:pt x="499261" y="28294"/>
                  </a:lnTo>
                  <a:lnTo>
                    <a:pt x="508993" y="37972"/>
                  </a:lnTo>
                  <a:lnTo>
                    <a:pt x="530199" y="61083"/>
                  </a:lnTo>
                  <a:lnTo>
                    <a:pt x="555394" y="90261"/>
                  </a:lnTo>
                  <a:lnTo>
                    <a:pt x="585301" y="125620"/>
                  </a:lnTo>
                  <a:lnTo>
                    <a:pt x="620160" y="166951"/>
                  </a:lnTo>
                  <a:lnTo>
                    <a:pt x="659789" y="213766"/>
                  </a:lnTo>
                  <a:lnTo>
                    <a:pt x="703638" y="265343"/>
                  </a:lnTo>
                  <a:lnTo>
                    <a:pt x="750851" y="320775"/>
                  </a:lnTo>
                  <a:lnTo>
                    <a:pt x="800321" y="379014"/>
                  </a:lnTo>
                  <a:lnTo>
                    <a:pt x="850751" y="438922"/>
                  </a:lnTo>
                  <a:lnTo>
                    <a:pt x="900712" y="499312"/>
                  </a:lnTo>
                  <a:lnTo>
                    <a:pt x="948699" y="558997"/>
                  </a:lnTo>
                  <a:lnTo>
                    <a:pt x="993193" y="616839"/>
                  </a:lnTo>
                  <a:lnTo>
                    <a:pt x="1032714" y="671790"/>
                  </a:lnTo>
                  <a:lnTo>
                    <a:pt x="1065885" y="722945"/>
                  </a:lnTo>
                  <a:lnTo>
                    <a:pt x="1091487" y="769582"/>
                  </a:lnTo>
                  <a:lnTo>
                    <a:pt x="1108518" y="811213"/>
                  </a:lnTo>
                  <a:lnTo>
                    <a:pt x="1116251" y="847630"/>
                  </a:lnTo>
                  <a:lnTo>
                    <a:pt x="1114294" y="878950"/>
                  </a:lnTo>
                  <a:close/>
                </a:path>
              </a:pathLst>
            </a:custGeom>
            <a:solidFill>
              <a:srgbClr val="9382E3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g1177"/>
            <p:cNvSpPr/>
            <p:nvPr/>
          </p:nvSpPr>
          <p:spPr>
            <a:xfrm>
              <a:off x="3207187" y="1224403"/>
              <a:ext cx="921442" cy="583410"/>
            </a:xfrm>
            <a:custGeom>
              <a:avLst/>
              <a:pathLst>
                <a:path w="921442" h="583410">
                  <a:moveTo>
                    <a:pt x="508710" y="583410"/>
                  </a:moveTo>
                  <a:lnTo>
                    <a:pt x="476238" y="582543"/>
                  </a:lnTo>
                  <a:lnTo>
                    <a:pt x="442217" y="573453"/>
                  </a:lnTo>
                  <a:lnTo>
                    <a:pt x="406255" y="556461"/>
                  </a:lnTo>
                  <a:lnTo>
                    <a:pt x="368346" y="532456"/>
                  </a:lnTo>
                  <a:lnTo>
                    <a:pt x="328811" y="502757"/>
                  </a:lnTo>
                  <a:lnTo>
                    <a:pt x="288227" y="468990"/>
                  </a:lnTo>
                  <a:lnTo>
                    <a:pt x="247364" y="432957"/>
                  </a:lnTo>
                  <a:lnTo>
                    <a:pt x="207118" y="396507"/>
                  </a:lnTo>
                  <a:lnTo>
                    <a:pt x="168449" y="361408"/>
                  </a:lnTo>
                  <a:lnTo>
                    <a:pt x="132312" y="329220"/>
                  </a:lnTo>
                  <a:lnTo>
                    <a:pt x="99593" y="301162"/>
                  </a:lnTo>
                  <a:lnTo>
                    <a:pt x="71043" y="277990"/>
                  </a:lnTo>
                  <a:lnTo>
                    <a:pt x="47214" y="259859"/>
                  </a:lnTo>
                  <a:lnTo>
                    <a:pt x="31137" y="248187"/>
                  </a:lnTo>
                  <a:lnTo>
                    <a:pt x="20757" y="240656"/>
                  </a:lnTo>
                  <a:lnTo>
                    <a:pt x="12614" y="234652"/>
                  </a:lnTo>
                  <a:lnTo>
                    <a:pt x="6623" y="230118"/>
                  </a:lnTo>
                  <a:lnTo>
                    <a:pt x="2646" y="226959"/>
                  </a:lnTo>
                  <a:lnTo>
                    <a:pt x="509" y="225056"/>
                  </a:lnTo>
                  <a:lnTo>
                    <a:pt x="0" y="224265"/>
                  </a:lnTo>
                  <a:lnTo>
                    <a:pt x="884" y="224426"/>
                  </a:lnTo>
                  <a:lnTo>
                    <a:pt x="2910" y="225366"/>
                  </a:lnTo>
                  <a:lnTo>
                    <a:pt x="5815" y="226906"/>
                  </a:lnTo>
                  <a:lnTo>
                    <a:pt x="9336" y="228867"/>
                  </a:lnTo>
                  <a:lnTo>
                    <a:pt x="13214" y="231072"/>
                  </a:lnTo>
                  <a:lnTo>
                    <a:pt x="17206" y="233355"/>
                  </a:lnTo>
                  <a:lnTo>
                    <a:pt x="21090" y="235563"/>
                  </a:lnTo>
                  <a:lnTo>
                    <a:pt x="24673" y="237566"/>
                  </a:lnTo>
                  <a:lnTo>
                    <a:pt x="27800" y="239258"/>
                  </a:lnTo>
                  <a:lnTo>
                    <a:pt x="30360" y="240562"/>
                  </a:lnTo>
                  <a:lnTo>
                    <a:pt x="32297" y="241441"/>
                  </a:lnTo>
                  <a:lnTo>
                    <a:pt x="33614" y="241897"/>
                  </a:lnTo>
                  <a:lnTo>
                    <a:pt x="34384" y="241978"/>
                  </a:lnTo>
                  <a:lnTo>
                    <a:pt x="34756" y="241788"/>
                  </a:lnTo>
                  <a:lnTo>
                    <a:pt x="34876" y="241614"/>
                  </a:lnTo>
                  <a:lnTo>
                    <a:pt x="35655" y="240371"/>
                  </a:lnTo>
                  <a:lnTo>
                    <a:pt x="36375" y="239263"/>
                  </a:lnTo>
                  <a:lnTo>
                    <a:pt x="37085" y="238193"/>
                  </a:lnTo>
                  <a:lnTo>
                    <a:pt x="37922" y="236942"/>
                  </a:lnTo>
                  <a:lnTo>
                    <a:pt x="39030" y="235296"/>
                  </a:lnTo>
                  <a:lnTo>
                    <a:pt x="40451" y="233192"/>
                  </a:lnTo>
                  <a:lnTo>
                    <a:pt x="42057" y="230782"/>
                  </a:lnTo>
                  <a:lnTo>
                    <a:pt x="43768" y="228212"/>
                  </a:lnTo>
                  <a:lnTo>
                    <a:pt x="45600" y="225548"/>
                  </a:lnTo>
                  <a:lnTo>
                    <a:pt x="47652" y="222735"/>
                  </a:lnTo>
                  <a:lnTo>
                    <a:pt x="50030" y="219644"/>
                  </a:lnTo>
                  <a:lnTo>
                    <a:pt x="52626" y="216349"/>
                  </a:lnTo>
                  <a:lnTo>
                    <a:pt x="55341" y="212946"/>
                  </a:lnTo>
                  <a:lnTo>
                    <a:pt x="58166" y="209466"/>
                  </a:lnTo>
                  <a:lnTo>
                    <a:pt x="61189" y="205859"/>
                  </a:lnTo>
                  <a:lnTo>
                    <a:pt x="64379" y="202168"/>
                  </a:lnTo>
                  <a:lnTo>
                    <a:pt x="67318" y="198771"/>
                  </a:lnTo>
                  <a:lnTo>
                    <a:pt x="70256" y="195404"/>
                  </a:lnTo>
                  <a:lnTo>
                    <a:pt x="73985" y="191295"/>
                  </a:lnTo>
                  <a:lnTo>
                    <a:pt x="79391" y="185612"/>
                  </a:lnTo>
                  <a:lnTo>
                    <a:pt x="86588" y="178056"/>
                  </a:lnTo>
                  <a:lnTo>
                    <a:pt x="94341" y="169313"/>
                  </a:lnTo>
                  <a:lnTo>
                    <a:pt x="102606" y="159925"/>
                  </a:lnTo>
                  <a:lnTo>
                    <a:pt x="112550" y="149986"/>
                  </a:lnTo>
                  <a:lnTo>
                    <a:pt x="125885" y="139082"/>
                  </a:lnTo>
                  <a:lnTo>
                    <a:pt x="139335" y="129537"/>
                  </a:lnTo>
                  <a:lnTo>
                    <a:pt x="155576" y="118724"/>
                  </a:lnTo>
                  <a:lnTo>
                    <a:pt x="173720" y="107009"/>
                  </a:lnTo>
                  <a:lnTo>
                    <a:pt x="192476" y="95109"/>
                  </a:lnTo>
                  <a:lnTo>
                    <a:pt x="210576" y="83821"/>
                  </a:lnTo>
                  <a:lnTo>
                    <a:pt x="227205" y="73767"/>
                  </a:lnTo>
                  <a:lnTo>
                    <a:pt x="235414" y="69016"/>
                  </a:lnTo>
                  <a:lnTo>
                    <a:pt x="252056" y="59892"/>
                  </a:lnTo>
                  <a:lnTo>
                    <a:pt x="266956" y="51918"/>
                  </a:lnTo>
                  <a:lnTo>
                    <a:pt x="280870" y="44598"/>
                  </a:lnTo>
                  <a:lnTo>
                    <a:pt x="295217" y="37643"/>
                  </a:lnTo>
                  <a:lnTo>
                    <a:pt x="311421" y="31060"/>
                  </a:lnTo>
                  <a:lnTo>
                    <a:pt x="323512" y="27102"/>
                  </a:lnTo>
                  <a:lnTo>
                    <a:pt x="341100" y="22611"/>
                  </a:lnTo>
                  <a:lnTo>
                    <a:pt x="360612" y="18690"/>
                  </a:lnTo>
                  <a:lnTo>
                    <a:pt x="381461" y="15114"/>
                  </a:lnTo>
                  <a:lnTo>
                    <a:pt x="402717" y="11780"/>
                  </a:lnTo>
                  <a:lnTo>
                    <a:pt x="423422" y="8706"/>
                  </a:lnTo>
                  <a:lnTo>
                    <a:pt x="442905" y="6036"/>
                  </a:lnTo>
                  <a:lnTo>
                    <a:pt x="453584" y="4774"/>
                  </a:lnTo>
                  <a:lnTo>
                    <a:pt x="472901" y="3030"/>
                  </a:lnTo>
                  <a:lnTo>
                    <a:pt x="490922" y="1727"/>
                  </a:lnTo>
                  <a:lnTo>
                    <a:pt x="508145" y="661"/>
                  </a:lnTo>
                  <a:lnTo>
                    <a:pt x="525350" y="0"/>
                  </a:lnTo>
                  <a:lnTo>
                    <a:pt x="543284" y="160"/>
                  </a:lnTo>
                  <a:lnTo>
                    <a:pt x="561266" y="1563"/>
                  </a:lnTo>
                  <a:lnTo>
                    <a:pt x="579674" y="4445"/>
                  </a:lnTo>
                  <a:lnTo>
                    <a:pt x="599220" y="8656"/>
                  </a:lnTo>
                  <a:lnTo>
                    <a:pt x="619593" y="13738"/>
                  </a:lnTo>
                  <a:lnTo>
                    <a:pt x="640048" y="19178"/>
                  </a:lnTo>
                  <a:lnTo>
                    <a:pt x="659693" y="24556"/>
                  </a:lnTo>
                  <a:lnTo>
                    <a:pt x="677784" y="29696"/>
                  </a:lnTo>
                  <a:lnTo>
                    <a:pt x="685976" y="32180"/>
                  </a:lnTo>
                  <a:lnTo>
                    <a:pt x="703563" y="38064"/>
                  </a:lnTo>
                  <a:lnTo>
                    <a:pt x="718170" y="43299"/>
                  </a:lnTo>
                  <a:lnTo>
                    <a:pt x="731176" y="48214"/>
                  </a:lnTo>
                  <a:lnTo>
                    <a:pt x="744930" y="53996"/>
                  </a:lnTo>
                  <a:lnTo>
                    <a:pt x="761630" y="62087"/>
                  </a:lnTo>
                  <a:lnTo>
                    <a:pt x="771945" y="67641"/>
                  </a:lnTo>
                  <a:lnTo>
                    <a:pt x="786989" y="75512"/>
                  </a:lnTo>
                  <a:lnTo>
                    <a:pt x="806855" y="82802"/>
                  </a:lnTo>
                  <a:lnTo>
                    <a:pt x="831848" y="88846"/>
                  </a:lnTo>
                  <a:lnTo>
                    <a:pt x="859839" y="94273"/>
                  </a:lnTo>
                  <a:lnTo>
                    <a:pt x="887093" y="100630"/>
                  </a:lnTo>
                  <a:lnTo>
                    <a:pt x="909107" y="110005"/>
                  </a:lnTo>
                  <a:lnTo>
                    <a:pt x="921442" y="124650"/>
                  </a:lnTo>
                  <a:lnTo>
                    <a:pt x="920554" y="146604"/>
                  </a:lnTo>
                  <a:lnTo>
                    <a:pt x="914925" y="159971"/>
                  </a:lnTo>
                  <a:lnTo>
                    <a:pt x="902625" y="180523"/>
                  </a:lnTo>
                  <a:lnTo>
                    <a:pt x="884932" y="205695"/>
                  </a:lnTo>
                  <a:lnTo>
                    <a:pt x="862367" y="235925"/>
                  </a:lnTo>
                  <a:lnTo>
                    <a:pt x="835625" y="270950"/>
                  </a:lnTo>
                  <a:lnTo>
                    <a:pt x="805520" y="309941"/>
                  </a:lnTo>
                  <a:lnTo>
                    <a:pt x="772929" y="351623"/>
                  </a:lnTo>
                  <a:lnTo>
                    <a:pt x="738737" y="394407"/>
                  </a:lnTo>
                  <a:lnTo>
                    <a:pt x="703780" y="436516"/>
                  </a:lnTo>
                  <a:lnTo>
                    <a:pt x="668792" y="476111"/>
                  </a:lnTo>
                  <a:lnTo>
                    <a:pt x="634346" y="511418"/>
                  </a:lnTo>
                  <a:lnTo>
                    <a:pt x="600798" y="540859"/>
                  </a:lnTo>
                  <a:lnTo>
                    <a:pt x="568235" y="563173"/>
                  </a:lnTo>
                  <a:lnTo>
                    <a:pt x="536417" y="577548"/>
                  </a:lnTo>
                  <a:close/>
                </a:path>
              </a:pathLst>
            </a:custGeom>
            <a:solidFill>
              <a:srgbClr val="17057E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g1178"/>
            <p:cNvSpPr/>
            <p:nvPr/>
          </p:nvSpPr>
          <p:spPr>
            <a:xfrm>
              <a:off x="4564891" y="1398642"/>
              <a:ext cx="244312" cy="244380"/>
            </a:xfrm>
            <a:custGeom>
              <a:avLst/>
              <a:pathLst>
                <a:path w="244312" h="244380">
                  <a:moveTo>
                    <a:pt x="238645" y="170491"/>
                  </a:moveTo>
                  <a:lnTo>
                    <a:pt x="225620" y="179466"/>
                  </a:lnTo>
                  <a:lnTo>
                    <a:pt x="204386" y="189777"/>
                  </a:lnTo>
                  <a:lnTo>
                    <a:pt x="176018" y="201865"/>
                  </a:lnTo>
                  <a:lnTo>
                    <a:pt x="142963" y="215041"/>
                  </a:lnTo>
                  <a:lnTo>
                    <a:pt x="108443" y="227827"/>
                  </a:lnTo>
                  <a:lnTo>
                    <a:pt x="75839" y="238290"/>
                  </a:lnTo>
                  <a:lnTo>
                    <a:pt x="48096" y="244380"/>
                  </a:lnTo>
                  <a:lnTo>
                    <a:pt x="27107" y="244269"/>
                  </a:lnTo>
                  <a:lnTo>
                    <a:pt x="16120" y="239398"/>
                  </a:lnTo>
                  <a:lnTo>
                    <a:pt x="6522" y="225671"/>
                  </a:lnTo>
                  <a:lnTo>
                    <a:pt x="1560" y="202916"/>
                  </a:lnTo>
                  <a:lnTo>
                    <a:pt x="0" y="172154"/>
                  </a:lnTo>
                  <a:lnTo>
                    <a:pt x="757" y="136125"/>
                  </a:lnTo>
                  <a:lnTo>
                    <a:pt x="2999" y="98568"/>
                  </a:lnTo>
                  <a:lnTo>
                    <a:pt x="6233" y="63513"/>
                  </a:lnTo>
                  <a:lnTo>
                    <a:pt x="10403" y="34563"/>
                  </a:lnTo>
                  <a:lnTo>
                    <a:pt x="15987" y="14184"/>
                  </a:lnTo>
                  <a:lnTo>
                    <a:pt x="21964" y="4759"/>
                  </a:lnTo>
                  <a:lnTo>
                    <a:pt x="35180" y="0"/>
                  </a:lnTo>
                  <a:lnTo>
                    <a:pt x="53738" y="5187"/>
                  </a:lnTo>
                  <a:lnTo>
                    <a:pt x="76473" y="17747"/>
                  </a:lnTo>
                  <a:lnTo>
                    <a:pt x="101305" y="34336"/>
                  </a:lnTo>
                  <a:lnTo>
                    <a:pt x="125822" y="51626"/>
                  </a:lnTo>
                  <a:lnTo>
                    <a:pt x="147864" y="67075"/>
                  </a:lnTo>
                  <a:lnTo>
                    <a:pt x="166108" y="79716"/>
                  </a:lnTo>
                  <a:lnTo>
                    <a:pt x="173971" y="85457"/>
                  </a:lnTo>
                  <a:lnTo>
                    <a:pt x="188526" y="97559"/>
                  </a:lnTo>
                  <a:lnTo>
                    <a:pt x="202726" y="109978"/>
                  </a:lnTo>
                  <a:lnTo>
                    <a:pt x="217322" y="122658"/>
                  </a:lnTo>
                  <a:lnTo>
                    <a:pt x="230986" y="135393"/>
                  </a:lnTo>
                  <a:lnTo>
                    <a:pt x="241059" y="147915"/>
                  </a:lnTo>
                  <a:lnTo>
                    <a:pt x="244312" y="159966"/>
                  </a:lnTo>
                  <a:close/>
                </a:path>
              </a:pathLst>
            </a:custGeom>
            <a:solidFill>
              <a:srgbClr val="C4DAE9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g1179"/>
            <p:cNvSpPr/>
            <p:nvPr/>
          </p:nvSpPr>
          <p:spPr>
            <a:xfrm>
              <a:off x="1430646" y="3131437"/>
              <a:ext cx="467359" cy="398866"/>
            </a:xfrm>
            <a:custGeom>
              <a:avLst/>
              <a:pathLst>
                <a:path w="467359" h="398866">
                  <a:moveTo>
                    <a:pt x="465582" y="393843"/>
                  </a:moveTo>
                  <a:lnTo>
                    <a:pt x="454336" y="398866"/>
                  </a:lnTo>
                  <a:lnTo>
                    <a:pt x="433037" y="396938"/>
                  </a:lnTo>
                  <a:lnTo>
                    <a:pt x="402086" y="388600"/>
                  </a:lnTo>
                  <a:lnTo>
                    <a:pt x="362831" y="374854"/>
                  </a:lnTo>
                  <a:lnTo>
                    <a:pt x="317327" y="357027"/>
                  </a:lnTo>
                  <a:lnTo>
                    <a:pt x="268089" y="336633"/>
                  </a:lnTo>
                  <a:lnTo>
                    <a:pt x="217858" y="315243"/>
                  </a:lnTo>
                  <a:lnTo>
                    <a:pt x="169355" y="294350"/>
                  </a:lnTo>
                  <a:lnTo>
                    <a:pt x="125042" y="275234"/>
                  </a:lnTo>
                  <a:lnTo>
                    <a:pt x="86881" y="258828"/>
                  </a:lnTo>
                  <a:lnTo>
                    <a:pt x="56090" y="245587"/>
                  </a:lnTo>
                  <a:lnTo>
                    <a:pt x="32907" y="235347"/>
                  </a:lnTo>
                  <a:lnTo>
                    <a:pt x="25534" y="231890"/>
                  </a:lnTo>
                  <a:lnTo>
                    <a:pt x="11863" y="224682"/>
                  </a:lnTo>
                  <a:lnTo>
                    <a:pt x="3518" y="218838"/>
                  </a:lnTo>
                  <a:lnTo>
                    <a:pt x="0" y="214208"/>
                  </a:lnTo>
                  <a:lnTo>
                    <a:pt x="556" y="210595"/>
                  </a:lnTo>
                  <a:lnTo>
                    <a:pt x="4267" y="207770"/>
                  </a:lnTo>
                  <a:lnTo>
                    <a:pt x="10123" y="205488"/>
                  </a:lnTo>
                  <a:lnTo>
                    <a:pt x="17099" y="203510"/>
                  </a:lnTo>
                  <a:lnTo>
                    <a:pt x="24236" y="201620"/>
                  </a:lnTo>
                  <a:lnTo>
                    <a:pt x="30722" y="199639"/>
                  </a:lnTo>
                  <a:lnTo>
                    <a:pt x="35967" y="197450"/>
                  </a:lnTo>
                  <a:lnTo>
                    <a:pt x="39680" y="195007"/>
                  </a:lnTo>
                  <a:lnTo>
                    <a:pt x="41955" y="192360"/>
                  </a:lnTo>
                  <a:lnTo>
                    <a:pt x="43166" y="190040"/>
                  </a:lnTo>
                  <a:lnTo>
                    <a:pt x="46149" y="183953"/>
                  </a:lnTo>
                  <a:lnTo>
                    <a:pt x="48578" y="179323"/>
                  </a:lnTo>
                  <a:lnTo>
                    <a:pt x="50828" y="175260"/>
                  </a:lnTo>
                  <a:lnTo>
                    <a:pt x="53628" y="170380"/>
                  </a:lnTo>
                  <a:lnTo>
                    <a:pt x="57648" y="163591"/>
                  </a:lnTo>
                  <a:lnTo>
                    <a:pt x="62966" y="154794"/>
                  </a:lnTo>
                  <a:lnTo>
                    <a:pt x="68938" y="144628"/>
                  </a:lnTo>
                  <a:lnTo>
                    <a:pt x="75319" y="133778"/>
                  </a:lnTo>
                  <a:lnTo>
                    <a:pt x="82369" y="122688"/>
                  </a:lnTo>
                  <a:lnTo>
                    <a:pt x="90707" y="111304"/>
                  </a:lnTo>
                  <a:lnTo>
                    <a:pt x="100318" y="99788"/>
                  </a:lnTo>
                  <a:lnTo>
                    <a:pt x="111837" y="86916"/>
                  </a:lnTo>
                  <a:lnTo>
                    <a:pt x="124325" y="73383"/>
                  </a:lnTo>
                  <a:lnTo>
                    <a:pt x="136362" y="60543"/>
                  </a:lnTo>
                  <a:lnTo>
                    <a:pt x="146754" y="49723"/>
                  </a:lnTo>
                  <a:lnTo>
                    <a:pt x="150115" y="46360"/>
                  </a:lnTo>
                  <a:lnTo>
                    <a:pt x="153271" y="43103"/>
                  </a:lnTo>
                  <a:lnTo>
                    <a:pt x="155725" y="39539"/>
                  </a:lnTo>
                  <a:lnTo>
                    <a:pt x="157261" y="35254"/>
                  </a:lnTo>
                  <a:lnTo>
                    <a:pt x="157868" y="30124"/>
                  </a:lnTo>
                  <a:lnTo>
                    <a:pt x="157701" y="24271"/>
                  </a:lnTo>
                  <a:lnTo>
                    <a:pt x="157048" y="18016"/>
                  </a:lnTo>
                  <a:lnTo>
                    <a:pt x="156299" y="11840"/>
                  </a:lnTo>
                  <a:lnTo>
                    <a:pt x="155912" y="6335"/>
                  </a:lnTo>
                  <a:lnTo>
                    <a:pt x="156375" y="2160"/>
                  </a:lnTo>
                  <a:lnTo>
                    <a:pt x="158178" y="0"/>
                  </a:lnTo>
                  <a:lnTo>
                    <a:pt x="161775" y="517"/>
                  </a:lnTo>
                  <a:lnTo>
                    <a:pt x="167554" y="4309"/>
                  </a:lnTo>
                  <a:lnTo>
                    <a:pt x="175798" y="11867"/>
                  </a:lnTo>
                  <a:lnTo>
                    <a:pt x="183533" y="20035"/>
                  </a:lnTo>
                  <a:lnTo>
                    <a:pt x="198201" y="36889"/>
                  </a:lnTo>
                  <a:lnTo>
                    <a:pt x="217642" y="59973"/>
                  </a:lnTo>
                  <a:lnTo>
                    <a:pt x="242346" y="89381"/>
                  </a:lnTo>
                  <a:lnTo>
                    <a:pt x="271852" y="124363"/>
                  </a:lnTo>
                  <a:lnTo>
                    <a:pt x="304939" y="163524"/>
                  </a:lnTo>
                  <a:lnTo>
                    <a:pt x="339829" y="205010"/>
                  </a:lnTo>
                  <a:lnTo>
                    <a:pt x="374386" y="246706"/>
                  </a:lnTo>
                  <a:lnTo>
                    <a:pt x="406313" y="286421"/>
                  </a:lnTo>
                  <a:lnTo>
                    <a:pt x="433354" y="322087"/>
                  </a:lnTo>
                  <a:lnTo>
                    <a:pt x="453490" y="351945"/>
                  </a:lnTo>
                  <a:lnTo>
                    <a:pt x="465139" y="374739"/>
                  </a:lnTo>
                  <a:lnTo>
                    <a:pt x="467359" y="389912"/>
                  </a:lnTo>
                  <a:close/>
                </a:path>
              </a:pathLst>
            </a:custGeom>
            <a:solidFill>
              <a:srgbClr val="FFD0AB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g1180"/>
            <p:cNvSpPr/>
            <p:nvPr/>
          </p:nvSpPr>
          <p:spPr>
            <a:xfrm>
              <a:off x="2967736" y="5233588"/>
              <a:ext cx="1313423" cy="820940"/>
            </a:xfrm>
            <a:custGeom>
              <a:avLst/>
              <a:pathLst>
                <a:path w="1313423" h="820940">
                  <a:moveTo>
                    <a:pt x="1163375" y="640889"/>
                  </a:moveTo>
                  <a:lnTo>
                    <a:pt x="1155649" y="646772"/>
                  </a:lnTo>
                  <a:lnTo>
                    <a:pt x="1144325" y="655385"/>
                  </a:lnTo>
                  <a:lnTo>
                    <a:pt x="1131513" y="665124"/>
                  </a:lnTo>
                  <a:lnTo>
                    <a:pt x="1120147" y="673755"/>
                  </a:lnTo>
                  <a:lnTo>
                    <a:pt x="1112307" y="679690"/>
                  </a:lnTo>
                  <a:lnTo>
                    <a:pt x="1108025" y="682898"/>
                  </a:lnTo>
                  <a:lnTo>
                    <a:pt x="1106415" y="684060"/>
                  </a:lnTo>
                  <a:lnTo>
                    <a:pt x="1106039" y="684276"/>
                  </a:lnTo>
                  <a:lnTo>
                    <a:pt x="1105455" y="684645"/>
                  </a:lnTo>
                  <a:lnTo>
                    <a:pt x="1104045" y="685633"/>
                  </a:lnTo>
                  <a:lnTo>
                    <a:pt x="1102385" y="686797"/>
                  </a:lnTo>
                  <a:lnTo>
                    <a:pt x="1100723" y="687951"/>
                  </a:lnTo>
                  <a:lnTo>
                    <a:pt x="1099060" y="689099"/>
                  </a:lnTo>
                  <a:lnTo>
                    <a:pt x="1097394" y="690247"/>
                  </a:lnTo>
                  <a:lnTo>
                    <a:pt x="1095723" y="691396"/>
                  </a:lnTo>
                  <a:lnTo>
                    <a:pt x="1094067" y="692531"/>
                  </a:lnTo>
                  <a:lnTo>
                    <a:pt x="1092483" y="693623"/>
                  </a:lnTo>
                  <a:lnTo>
                    <a:pt x="1090916" y="694703"/>
                  </a:lnTo>
                  <a:lnTo>
                    <a:pt x="1089232" y="695845"/>
                  </a:lnTo>
                  <a:lnTo>
                    <a:pt x="1087295" y="697120"/>
                  </a:lnTo>
                  <a:lnTo>
                    <a:pt x="1085163" y="698496"/>
                  </a:lnTo>
                  <a:lnTo>
                    <a:pt x="1083178" y="699793"/>
                  </a:lnTo>
                  <a:lnTo>
                    <a:pt x="1081175" y="701098"/>
                  </a:lnTo>
                  <a:lnTo>
                    <a:pt x="1078589" y="702711"/>
                  </a:lnTo>
                  <a:lnTo>
                    <a:pt x="1074777" y="704974"/>
                  </a:lnTo>
                  <a:lnTo>
                    <a:pt x="1069298" y="708124"/>
                  </a:lnTo>
                  <a:lnTo>
                    <a:pt x="1062256" y="712117"/>
                  </a:lnTo>
                  <a:lnTo>
                    <a:pt x="1054547" y="716467"/>
                  </a:lnTo>
                  <a:lnTo>
                    <a:pt x="1047325" y="720535"/>
                  </a:lnTo>
                  <a:lnTo>
                    <a:pt x="1041345" y="723895"/>
                  </a:lnTo>
                  <a:lnTo>
                    <a:pt x="1036497" y="726605"/>
                  </a:lnTo>
                  <a:lnTo>
                    <a:pt x="1032403" y="728902"/>
                  </a:lnTo>
                  <a:lnTo>
                    <a:pt x="1028674" y="730991"/>
                  </a:lnTo>
                  <a:lnTo>
                    <a:pt x="1025011" y="732996"/>
                  </a:lnTo>
                  <a:lnTo>
                    <a:pt x="1021370" y="734887"/>
                  </a:lnTo>
                  <a:lnTo>
                    <a:pt x="1018108" y="736452"/>
                  </a:lnTo>
                  <a:lnTo>
                    <a:pt x="1015485" y="737605"/>
                  </a:lnTo>
                  <a:lnTo>
                    <a:pt x="1013083" y="738599"/>
                  </a:lnTo>
                  <a:lnTo>
                    <a:pt x="1010119" y="739833"/>
                  </a:lnTo>
                  <a:lnTo>
                    <a:pt x="1005902" y="741625"/>
                  </a:lnTo>
                  <a:lnTo>
                    <a:pt x="1000084" y="744089"/>
                  </a:lnTo>
                  <a:lnTo>
                    <a:pt x="992653" y="747224"/>
                  </a:lnTo>
                  <a:lnTo>
                    <a:pt x="984572" y="750627"/>
                  </a:lnTo>
                  <a:lnTo>
                    <a:pt x="977248" y="753702"/>
                  </a:lnTo>
                  <a:lnTo>
                    <a:pt x="971728" y="755995"/>
                  </a:lnTo>
                  <a:lnTo>
                    <a:pt x="968499" y="757335"/>
                  </a:lnTo>
                  <a:lnTo>
                    <a:pt x="968045" y="757621"/>
                  </a:lnTo>
                  <a:lnTo>
                    <a:pt x="968590" y="757510"/>
                  </a:lnTo>
                  <a:lnTo>
                    <a:pt x="967028" y="758077"/>
                  </a:lnTo>
                  <a:lnTo>
                    <a:pt x="960701" y="760205"/>
                  </a:lnTo>
                  <a:lnTo>
                    <a:pt x="949661" y="763881"/>
                  </a:lnTo>
                  <a:lnTo>
                    <a:pt x="934817" y="768938"/>
                  </a:lnTo>
                  <a:lnTo>
                    <a:pt x="918016" y="774682"/>
                  </a:lnTo>
                  <a:lnTo>
                    <a:pt x="901028" y="780272"/>
                  </a:lnTo>
                  <a:lnTo>
                    <a:pt x="884673" y="785142"/>
                  </a:lnTo>
                  <a:lnTo>
                    <a:pt x="880409" y="786297"/>
                  </a:lnTo>
                  <a:lnTo>
                    <a:pt x="864461" y="790242"/>
                  </a:lnTo>
                  <a:lnTo>
                    <a:pt x="847575" y="793998"/>
                  </a:lnTo>
                  <a:lnTo>
                    <a:pt x="830185" y="797644"/>
                  </a:lnTo>
                  <a:lnTo>
                    <a:pt x="813099" y="801112"/>
                  </a:lnTo>
                  <a:lnTo>
                    <a:pt x="797105" y="804236"/>
                  </a:lnTo>
                  <a:lnTo>
                    <a:pt x="789228" y="805678"/>
                  </a:lnTo>
                  <a:lnTo>
                    <a:pt x="774279" y="808099"/>
                  </a:lnTo>
                  <a:lnTo>
                    <a:pt x="761305" y="809905"/>
                  </a:lnTo>
                  <a:lnTo>
                    <a:pt x="749122" y="811417"/>
                  </a:lnTo>
                  <a:lnTo>
                    <a:pt x="735972" y="812911"/>
                  </a:lnTo>
                  <a:lnTo>
                    <a:pt x="720530" y="814460"/>
                  </a:lnTo>
                  <a:lnTo>
                    <a:pt x="704967" y="815797"/>
                  </a:lnTo>
                  <a:lnTo>
                    <a:pt x="687970" y="817294"/>
                  </a:lnTo>
                  <a:lnTo>
                    <a:pt x="670152" y="818883"/>
                  </a:lnTo>
                  <a:lnTo>
                    <a:pt x="652129" y="820239"/>
                  </a:lnTo>
                  <a:lnTo>
                    <a:pt x="634278" y="820940"/>
                  </a:lnTo>
                  <a:lnTo>
                    <a:pt x="622010" y="820850"/>
                  </a:lnTo>
                  <a:lnTo>
                    <a:pt x="604358" y="819803"/>
                  </a:lnTo>
                  <a:lnTo>
                    <a:pt x="585618" y="817796"/>
                  </a:lnTo>
                  <a:lnTo>
                    <a:pt x="566192" y="815216"/>
                  </a:lnTo>
                  <a:lnTo>
                    <a:pt x="547262" y="812554"/>
                  </a:lnTo>
                  <a:lnTo>
                    <a:pt x="530235" y="810212"/>
                  </a:lnTo>
                  <a:lnTo>
                    <a:pt x="517907" y="808551"/>
                  </a:lnTo>
                  <a:lnTo>
                    <a:pt x="505518" y="806774"/>
                  </a:lnTo>
                  <a:lnTo>
                    <a:pt x="498131" y="805760"/>
                  </a:lnTo>
                  <a:lnTo>
                    <a:pt x="492757" y="804987"/>
                  </a:lnTo>
                  <a:lnTo>
                    <a:pt x="485017" y="803406"/>
                  </a:lnTo>
                  <a:lnTo>
                    <a:pt x="471642" y="800041"/>
                  </a:lnTo>
                  <a:lnTo>
                    <a:pt x="456838" y="795908"/>
                  </a:lnTo>
                  <a:lnTo>
                    <a:pt x="438472" y="790651"/>
                  </a:lnTo>
                  <a:lnTo>
                    <a:pt x="417706" y="784666"/>
                  </a:lnTo>
                  <a:lnTo>
                    <a:pt x="396379" y="778406"/>
                  </a:lnTo>
                  <a:lnTo>
                    <a:pt x="376345" y="772243"/>
                  </a:lnTo>
                  <a:lnTo>
                    <a:pt x="358825" y="766328"/>
                  </a:lnTo>
                  <a:lnTo>
                    <a:pt x="352852" y="764110"/>
                  </a:lnTo>
                  <a:lnTo>
                    <a:pt x="335864" y="756944"/>
                  </a:lnTo>
                  <a:lnTo>
                    <a:pt x="321132" y="749537"/>
                  </a:lnTo>
                  <a:lnTo>
                    <a:pt x="307578" y="742019"/>
                  </a:lnTo>
                  <a:lnTo>
                    <a:pt x="294266" y="734610"/>
                  </a:lnTo>
                  <a:lnTo>
                    <a:pt x="280849" y="727514"/>
                  </a:lnTo>
                  <a:lnTo>
                    <a:pt x="277154" y="725607"/>
                  </a:lnTo>
                  <a:lnTo>
                    <a:pt x="264013" y="718951"/>
                  </a:lnTo>
                  <a:lnTo>
                    <a:pt x="252555" y="713658"/>
                  </a:lnTo>
                  <a:lnTo>
                    <a:pt x="241682" y="708777"/>
                  </a:lnTo>
                  <a:lnTo>
                    <a:pt x="229391" y="702321"/>
                  </a:lnTo>
                  <a:lnTo>
                    <a:pt x="213918" y="692411"/>
                  </a:lnTo>
                  <a:lnTo>
                    <a:pt x="200040" y="682390"/>
                  </a:lnTo>
                  <a:lnTo>
                    <a:pt x="184014" y="670198"/>
                  </a:lnTo>
                  <a:lnTo>
                    <a:pt x="166430" y="656481"/>
                  </a:lnTo>
                  <a:lnTo>
                    <a:pt x="148322" y="642158"/>
                  </a:lnTo>
                  <a:lnTo>
                    <a:pt x="130829" y="628143"/>
                  </a:lnTo>
                  <a:lnTo>
                    <a:pt x="114844" y="615069"/>
                  </a:lnTo>
                  <a:lnTo>
                    <a:pt x="103520" y="605481"/>
                  </a:lnTo>
                  <a:lnTo>
                    <a:pt x="96234" y="599514"/>
                  </a:lnTo>
                  <a:lnTo>
                    <a:pt x="87893" y="594658"/>
                  </a:lnTo>
                  <a:lnTo>
                    <a:pt x="77715" y="591383"/>
                  </a:lnTo>
                  <a:lnTo>
                    <a:pt x="65581" y="589708"/>
                  </a:lnTo>
                  <a:lnTo>
                    <a:pt x="51921" y="589278"/>
                  </a:lnTo>
                  <a:lnTo>
                    <a:pt x="37603" y="589448"/>
                  </a:lnTo>
                  <a:lnTo>
                    <a:pt x="23814" y="589362"/>
                  </a:lnTo>
                  <a:lnTo>
                    <a:pt x="11955" y="588029"/>
                  </a:lnTo>
                  <a:lnTo>
                    <a:pt x="3523" y="584408"/>
                  </a:lnTo>
                  <a:lnTo>
                    <a:pt x="0" y="577484"/>
                  </a:lnTo>
                  <a:lnTo>
                    <a:pt x="2736" y="566351"/>
                  </a:lnTo>
                  <a:lnTo>
                    <a:pt x="12846" y="550291"/>
                  </a:lnTo>
                  <a:lnTo>
                    <a:pt x="28367" y="531809"/>
                  </a:lnTo>
                  <a:lnTo>
                    <a:pt x="47741" y="511458"/>
                  </a:lnTo>
                  <a:lnTo>
                    <a:pt x="72202" y="486658"/>
                  </a:lnTo>
                  <a:lnTo>
                    <a:pt x="101450" y="456896"/>
                  </a:lnTo>
                  <a:lnTo>
                    <a:pt x="135023" y="422182"/>
                  </a:lnTo>
                  <a:lnTo>
                    <a:pt x="172331" y="382968"/>
                  </a:lnTo>
                  <a:lnTo>
                    <a:pt x="212689" y="340077"/>
                  </a:lnTo>
                  <a:lnTo>
                    <a:pt x="255357" y="294620"/>
                  </a:lnTo>
                  <a:lnTo>
                    <a:pt x="299572" y="247929"/>
                  </a:lnTo>
                  <a:lnTo>
                    <a:pt x="344586" y="201474"/>
                  </a:lnTo>
                  <a:lnTo>
                    <a:pt x="389701" y="156789"/>
                  </a:lnTo>
                  <a:lnTo>
                    <a:pt x="434303" y="115399"/>
                  </a:lnTo>
                  <a:lnTo>
                    <a:pt x="477902" y="78740"/>
                  </a:lnTo>
                  <a:lnTo>
                    <a:pt x="520163" y="48086"/>
                  </a:lnTo>
                  <a:lnTo>
                    <a:pt x="560942" y="24473"/>
                  </a:lnTo>
                  <a:lnTo>
                    <a:pt x="600326" y="8621"/>
                  </a:lnTo>
                  <a:lnTo>
                    <a:pt x="638666" y="860"/>
                  </a:lnTo>
                  <a:lnTo>
                    <a:pt x="654489" y="0"/>
                  </a:lnTo>
                  <a:lnTo>
                    <a:pt x="692842" y="3633"/>
                  </a:lnTo>
                  <a:lnTo>
                    <a:pt x="731828" y="15569"/>
                  </a:lnTo>
                  <a:lnTo>
                    <a:pt x="771878" y="35690"/>
                  </a:lnTo>
                  <a:lnTo>
                    <a:pt x="813171" y="63420"/>
                  </a:lnTo>
                  <a:lnTo>
                    <a:pt x="855667" y="97805"/>
                  </a:lnTo>
                  <a:lnTo>
                    <a:pt x="899136" y="137599"/>
                  </a:lnTo>
                  <a:lnTo>
                    <a:pt x="943196" y="181346"/>
                  </a:lnTo>
                  <a:lnTo>
                    <a:pt x="987339" y="227457"/>
                  </a:lnTo>
                  <a:lnTo>
                    <a:pt x="1030968" y="274299"/>
                  </a:lnTo>
                  <a:lnTo>
                    <a:pt x="1073427" y="320272"/>
                  </a:lnTo>
                  <a:lnTo>
                    <a:pt x="1114033" y="363895"/>
                  </a:lnTo>
                  <a:lnTo>
                    <a:pt x="1152113" y="403885"/>
                  </a:lnTo>
                  <a:lnTo>
                    <a:pt x="1187028" y="439242"/>
                  </a:lnTo>
                  <a:lnTo>
                    <a:pt x="1218214" y="469329"/>
                  </a:lnTo>
                  <a:lnTo>
                    <a:pt x="1245208" y="493956"/>
                  </a:lnTo>
                  <a:lnTo>
                    <a:pt x="1267685" y="513460"/>
                  </a:lnTo>
                  <a:lnTo>
                    <a:pt x="1272919" y="517925"/>
                  </a:lnTo>
                  <a:lnTo>
                    <a:pt x="1286392" y="529466"/>
                  </a:lnTo>
                  <a:lnTo>
                    <a:pt x="1296967" y="538630"/>
                  </a:lnTo>
                  <a:lnTo>
                    <a:pt x="1304757" y="545511"/>
                  </a:lnTo>
                  <a:lnTo>
                    <a:pt x="1309937" y="550254"/>
                  </a:lnTo>
                  <a:lnTo>
                    <a:pt x="1312735" y="553048"/>
                  </a:lnTo>
                  <a:lnTo>
                    <a:pt x="1313423" y="554115"/>
                  </a:lnTo>
                  <a:lnTo>
                    <a:pt x="1312305" y="553705"/>
                  </a:lnTo>
                  <a:lnTo>
                    <a:pt x="1309709" y="552085"/>
                  </a:lnTo>
                  <a:lnTo>
                    <a:pt x="1305975" y="549533"/>
                  </a:lnTo>
                  <a:lnTo>
                    <a:pt x="1301445" y="546328"/>
                  </a:lnTo>
                  <a:lnTo>
                    <a:pt x="1296455" y="542741"/>
                  </a:lnTo>
                  <a:lnTo>
                    <a:pt x="1291322" y="539030"/>
                  </a:lnTo>
                  <a:lnTo>
                    <a:pt x="1286334" y="535429"/>
                  </a:lnTo>
                  <a:lnTo>
                    <a:pt x="1281743" y="532140"/>
                  </a:lnTo>
                  <a:lnTo>
                    <a:pt x="1277750" y="529327"/>
                  </a:lnTo>
                  <a:lnTo>
                    <a:pt x="1274500" y="527105"/>
                  </a:lnTo>
                  <a:lnTo>
                    <a:pt x="1272068" y="525532"/>
                  </a:lnTo>
                  <a:lnTo>
                    <a:pt x="1270450" y="524602"/>
                  </a:lnTo>
                  <a:lnTo>
                    <a:pt x="1269552" y="524236"/>
                  </a:lnTo>
                  <a:lnTo>
                    <a:pt x="1269097" y="524388"/>
                  </a:lnTo>
                  <a:lnTo>
                    <a:pt x="1268693" y="525070"/>
                  </a:lnTo>
                  <a:lnTo>
                    <a:pt x="1268472" y="525442"/>
                  </a:lnTo>
                  <a:lnTo>
                    <a:pt x="1268332" y="525679"/>
                  </a:lnTo>
                  <a:lnTo>
                    <a:pt x="1268141" y="525999"/>
                  </a:lnTo>
                  <a:lnTo>
                    <a:pt x="1267821" y="526535"/>
                  </a:lnTo>
                  <a:lnTo>
                    <a:pt x="1267389" y="527259"/>
                  </a:lnTo>
                  <a:lnTo>
                    <a:pt x="1266884" y="528106"/>
                  </a:lnTo>
                  <a:lnTo>
                    <a:pt x="1266344" y="529014"/>
                  </a:lnTo>
                  <a:lnTo>
                    <a:pt x="1265797" y="529924"/>
                  </a:lnTo>
                  <a:lnTo>
                    <a:pt x="1265247" y="530822"/>
                  </a:lnTo>
                  <a:lnTo>
                    <a:pt x="1264670" y="531744"/>
                  </a:lnTo>
                  <a:lnTo>
                    <a:pt x="1264068" y="532695"/>
                  </a:lnTo>
                  <a:lnTo>
                    <a:pt x="1263453" y="533661"/>
                  </a:lnTo>
                  <a:lnTo>
                    <a:pt x="1262837" y="534622"/>
                  </a:lnTo>
                  <a:lnTo>
                    <a:pt x="1262222" y="535569"/>
                  </a:lnTo>
                  <a:lnTo>
                    <a:pt x="1261608" y="536500"/>
                  </a:lnTo>
                  <a:lnTo>
                    <a:pt x="1261007" y="537395"/>
                  </a:lnTo>
                  <a:lnTo>
                    <a:pt x="1260409" y="538281"/>
                  </a:lnTo>
                  <a:lnTo>
                    <a:pt x="1259780" y="539212"/>
                  </a:lnTo>
                  <a:lnTo>
                    <a:pt x="1259084" y="540243"/>
                  </a:lnTo>
                  <a:lnTo>
                    <a:pt x="1258306" y="541396"/>
                  </a:lnTo>
                  <a:lnTo>
                    <a:pt x="1257462" y="542649"/>
                  </a:lnTo>
                  <a:lnTo>
                    <a:pt x="1256588" y="543948"/>
                  </a:lnTo>
                  <a:lnTo>
                    <a:pt x="1255714" y="545237"/>
                  </a:lnTo>
                  <a:lnTo>
                    <a:pt x="1254852" y="546489"/>
                  </a:lnTo>
                  <a:lnTo>
                    <a:pt x="1253987" y="547725"/>
                  </a:lnTo>
                  <a:lnTo>
                    <a:pt x="1253116" y="548957"/>
                  </a:lnTo>
                  <a:lnTo>
                    <a:pt x="1252243" y="550187"/>
                  </a:lnTo>
                  <a:lnTo>
                    <a:pt x="1251364" y="551414"/>
                  </a:lnTo>
                  <a:lnTo>
                    <a:pt x="1250473" y="552636"/>
                  </a:lnTo>
                  <a:lnTo>
                    <a:pt x="1249567" y="553850"/>
                  </a:lnTo>
                  <a:lnTo>
                    <a:pt x="1248646" y="555056"/>
                  </a:lnTo>
                  <a:lnTo>
                    <a:pt x="1247720" y="556260"/>
                  </a:lnTo>
                  <a:lnTo>
                    <a:pt x="1246794" y="557464"/>
                  </a:lnTo>
                  <a:lnTo>
                    <a:pt x="1245870" y="558669"/>
                  </a:lnTo>
                  <a:lnTo>
                    <a:pt x="1244950" y="559869"/>
                  </a:lnTo>
                  <a:lnTo>
                    <a:pt x="1244047" y="561055"/>
                  </a:lnTo>
                  <a:lnTo>
                    <a:pt x="1243147" y="562238"/>
                  </a:lnTo>
                  <a:lnTo>
                    <a:pt x="1242220" y="563440"/>
                  </a:lnTo>
                  <a:lnTo>
                    <a:pt x="1241236" y="564686"/>
                  </a:lnTo>
                  <a:lnTo>
                    <a:pt x="1240179" y="565987"/>
                  </a:lnTo>
                  <a:lnTo>
                    <a:pt x="1239067" y="567333"/>
                  </a:lnTo>
                  <a:lnTo>
                    <a:pt x="1237928" y="568701"/>
                  </a:lnTo>
                  <a:lnTo>
                    <a:pt x="1236789" y="570061"/>
                  </a:lnTo>
                  <a:lnTo>
                    <a:pt x="1235661" y="571398"/>
                  </a:lnTo>
                  <a:lnTo>
                    <a:pt x="1234529" y="572720"/>
                  </a:lnTo>
                  <a:lnTo>
                    <a:pt x="1233390" y="574034"/>
                  </a:lnTo>
                  <a:lnTo>
                    <a:pt x="1232249" y="575344"/>
                  </a:lnTo>
                  <a:lnTo>
                    <a:pt x="1231105" y="576653"/>
                  </a:lnTo>
                  <a:lnTo>
                    <a:pt x="1229955" y="577961"/>
                  </a:lnTo>
                  <a:lnTo>
                    <a:pt x="1228815" y="579251"/>
                  </a:lnTo>
                  <a:lnTo>
                    <a:pt x="1227723" y="580488"/>
                  </a:lnTo>
                  <a:lnTo>
                    <a:pt x="1226642" y="581711"/>
                  </a:lnTo>
                  <a:lnTo>
                    <a:pt x="1225478" y="583008"/>
                  </a:lnTo>
                  <a:lnTo>
                    <a:pt x="1224132" y="584467"/>
                  </a:lnTo>
                  <a:lnTo>
                    <a:pt x="1222606" y="586079"/>
                  </a:lnTo>
                  <a:lnTo>
                    <a:pt x="1221051" y="587707"/>
                  </a:lnTo>
                  <a:lnTo>
                    <a:pt x="1219450" y="589372"/>
                  </a:lnTo>
                  <a:lnTo>
                    <a:pt x="1217633" y="591243"/>
                  </a:lnTo>
                  <a:lnTo>
                    <a:pt x="1215372" y="593536"/>
                  </a:lnTo>
                  <a:lnTo>
                    <a:pt x="1212444" y="596465"/>
                  </a:lnTo>
                  <a:lnTo>
                    <a:pt x="1208795" y="600089"/>
                  </a:lnTo>
                  <a:lnTo>
                    <a:pt x="1204860" y="603987"/>
                  </a:lnTo>
                  <a:lnTo>
                    <a:pt x="1201296" y="607513"/>
                  </a:lnTo>
                  <a:lnTo>
                    <a:pt x="1198605" y="610167"/>
                  </a:lnTo>
                  <a:lnTo>
                    <a:pt x="1196881" y="611851"/>
                  </a:lnTo>
                  <a:lnTo>
                    <a:pt x="1195981" y="612716"/>
                  </a:lnTo>
                  <a:lnTo>
                    <a:pt x="1195439" y="613222"/>
                  </a:lnTo>
                  <a:lnTo>
                    <a:pt x="1194687" y="613924"/>
                  </a:lnTo>
                  <a:lnTo>
                    <a:pt x="1193378" y="615154"/>
                  </a:lnTo>
                  <a:lnTo>
                    <a:pt x="1191601" y="616821"/>
                  </a:lnTo>
                  <a:lnTo>
                    <a:pt x="1189533" y="618775"/>
                  </a:lnTo>
                  <a:lnTo>
                    <a:pt x="1187321" y="620866"/>
                  </a:lnTo>
                  <a:lnTo>
                    <a:pt x="1185070" y="622958"/>
                  </a:lnTo>
                  <a:lnTo>
                    <a:pt x="1182782" y="625009"/>
                  </a:lnTo>
                  <a:lnTo>
                    <a:pt x="1180316" y="627130"/>
                  </a:lnTo>
                  <a:lnTo>
                    <a:pt x="1177588" y="629410"/>
                  </a:lnTo>
                  <a:lnTo>
                    <a:pt x="1174766" y="631740"/>
                  </a:lnTo>
                  <a:lnTo>
                    <a:pt x="1172135" y="633908"/>
                  </a:lnTo>
                  <a:lnTo>
                    <a:pt x="1169939" y="635714"/>
                  </a:lnTo>
                  <a:lnTo>
                    <a:pt x="1168497" y="636895"/>
                  </a:lnTo>
                  <a:lnTo>
                    <a:pt x="1168301" y="637085"/>
                  </a:lnTo>
                  <a:lnTo>
                    <a:pt x="1168500" y="636955"/>
                  </a:lnTo>
                  <a:lnTo>
                    <a:pt x="1167386" y="637820"/>
                  </a:lnTo>
                  <a:close/>
                </a:path>
              </a:pathLst>
            </a:custGeom>
            <a:solidFill>
              <a:srgbClr val="52560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2025-04-16T12:17:14Z</dcterms:modified>
  <cp:category/>
</cp:coreProperties>
</file>