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17966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56384" y="59461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56384" y="571267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49415" y="547917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56384" y="52456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6384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6384" y="47786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42445" y="454519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56384" y="431169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6384" y="40781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49415" y="384470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56384" y="361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6384" y="3377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56384" y="3144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56384" y="291071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56384" y="26772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9415" y="244372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56384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6384" y="19767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56384" y="17432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56384" y="1509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28507" y="582942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8507" y="524568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49415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28507" y="428250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42445" y="401982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49415" y="419494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28507" y="29253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35476" y="337771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35476" y="24729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2445" y="279396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42445" y="215185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49415" y="18599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28507" y="4892518"/>
              <a:ext cx="0" cy="1287149"/>
            </a:xfrm>
            <a:custGeom>
              <a:avLst/>
              <a:pathLst>
                <a:path w="0" h="1287149">
                  <a:moveTo>
                    <a:pt x="0" y="0"/>
                  </a:moveTo>
                  <a:lnTo>
                    <a:pt x="0" y="1287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56384" y="582942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56384" y="5712675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5245682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6384" y="5012185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6384" y="5012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6384" y="4778689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445" y="4282509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6384" y="4194947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4078199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49415" y="3844703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056384" y="3377710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056384" y="3377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056384" y="3144213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56384" y="2793969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6384" y="2677220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949415" y="2151853"/>
              <a:ext cx="0" cy="291870"/>
            </a:xfrm>
            <a:custGeom>
              <a:avLst/>
              <a:pathLst>
                <a:path w="0" h="291870">
                  <a:moveTo>
                    <a:pt x="0" y="0"/>
                  </a:moveTo>
                  <a:lnTo>
                    <a:pt x="0" y="29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6384" y="1859983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185998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1743234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1509738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28507" y="4892518"/>
              <a:ext cx="0" cy="936904"/>
            </a:xfrm>
            <a:custGeom>
              <a:avLst/>
              <a:pathLst>
                <a:path w="0" h="936904">
                  <a:moveTo>
                    <a:pt x="0" y="0"/>
                  </a:moveTo>
                  <a:lnTo>
                    <a:pt x="0" y="936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28507" y="4892518"/>
              <a:ext cx="0" cy="353163"/>
            </a:xfrm>
            <a:custGeom>
              <a:avLst/>
              <a:pathLst>
                <a:path w="0" h="353163">
                  <a:moveTo>
                    <a:pt x="0" y="0"/>
                  </a:moveTo>
                  <a:lnTo>
                    <a:pt x="0" y="35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49415" y="5012185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28507" y="4282509"/>
              <a:ext cx="0" cy="610009"/>
            </a:xfrm>
            <a:custGeom>
              <a:avLst/>
              <a:pathLst>
                <a:path w="0" h="610009">
                  <a:moveTo>
                    <a:pt x="0" y="610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42445" y="4019825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49415" y="4019825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28507" y="2925310"/>
              <a:ext cx="0" cy="1967207"/>
            </a:xfrm>
            <a:custGeom>
              <a:avLst/>
              <a:pathLst>
                <a:path w="0" h="1967207">
                  <a:moveTo>
                    <a:pt x="0" y="1967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735476" y="2925310"/>
              <a:ext cx="0" cy="452399"/>
            </a:xfrm>
            <a:custGeom>
              <a:avLst/>
              <a:pathLst>
                <a:path w="0" h="452399">
                  <a:moveTo>
                    <a:pt x="0" y="0"/>
                  </a:moveTo>
                  <a:lnTo>
                    <a:pt x="0" y="452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735476" y="2472911"/>
              <a:ext cx="0" cy="452399"/>
            </a:xfrm>
            <a:custGeom>
              <a:avLst/>
              <a:pathLst>
                <a:path w="0" h="452399">
                  <a:moveTo>
                    <a:pt x="0" y="452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842445" y="2472911"/>
              <a:ext cx="0" cy="321057"/>
            </a:xfrm>
            <a:custGeom>
              <a:avLst/>
              <a:pathLst>
                <a:path w="0" h="321057">
                  <a:moveTo>
                    <a:pt x="0" y="0"/>
                  </a:moveTo>
                  <a:lnTo>
                    <a:pt x="0" y="321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42445" y="2151853"/>
              <a:ext cx="0" cy="321057"/>
            </a:xfrm>
            <a:custGeom>
              <a:avLst/>
              <a:pathLst>
                <a:path w="0" h="321057">
                  <a:moveTo>
                    <a:pt x="0" y="321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949415" y="1859983"/>
              <a:ext cx="0" cy="291870"/>
            </a:xfrm>
            <a:custGeom>
              <a:avLst/>
              <a:pathLst>
                <a:path w="0" h="291870">
                  <a:moveTo>
                    <a:pt x="0" y="29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166027" y="6179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081A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166027" y="59461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166027" y="571267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6027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6027" y="52456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6027" y="50121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166027" y="477868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819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66027" y="4545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7CC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66027" y="431169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677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66027" y="40781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B80D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166027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582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166027" y="361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80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166027" y="337771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166027" y="3144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B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166027" y="29107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6027" y="26772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80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66027" y="244372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66027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6027" y="197673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166027" y="17432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166027" y="1509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198118" y="6138557"/>
              <a:ext cx="634726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081A7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98118" y="5918576"/>
              <a:ext cx="85570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98118" y="5671599"/>
              <a:ext cx="6870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198118" y="5437221"/>
              <a:ext cx="75491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46492">
                      <a:alpha val="100000"/>
                    </a:srgbClr>
                  </a:solidFill>
                  <a:latin typeface="Arial"/>
                  <a:cs typeface="Arial"/>
                </a:rPr>
                <a:t>Paratrimastix pyriformis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98118" y="5218969"/>
              <a:ext cx="8515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6BA1">
                      <a:alpha val="100000"/>
                    </a:srgbClr>
                  </a:solidFill>
                  <a:latin typeface="Arial"/>
                  <a:cs typeface="Arial"/>
                </a:rPr>
                <a:t>Monocercomonoides exilis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98118" y="4971957"/>
              <a:ext cx="803615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98118" y="4751058"/>
              <a:ext cx="59033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C8196">
                      <a:alpha val="100000"/>
                    </a:srgbClr>
                  </a:solidFill>
                  <a:latin typeface="Arial"/>
                  <a:cs typeface="Arial"/>
                </a:rPr>
                <a:t>Streblomastix strix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198118" y="4503235"/>
              <a:ext cx="83548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07CCB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198118" y="4284983"/>
              <a:ext cx="80322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677BD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198118" y="4050604"/>
              <a:ext cx="694857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B80D4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98118" y="3803627"/>
              <a:ext cx="7711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5582CC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198118" y="3570978"/>
              <a:ext cx="7030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2806C">
                      <a:alpha val="100000"/>
                    </a:srgbClr>
                  </a:solidFill>
                  <a:latin typeface="Arial"/>
                  <a:cs typeface="Arial"/>
                </a:rPr>
                <a:t>Aduncisulcus paluster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198118" y="3336599"/>
              <a:ext cx="49413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198118" y="3103103"/>
              <a:ext cx="97610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B83D8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98118" y="2869606"/>
              <a:ext cx="81949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Spironucleus salmonicida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198118" y="2649625"/>
              <a:ext cx="51817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08040">
                      <a:alpha val="100000"/>
                    </a:srgbClr>
                  </a:solidFill>
                  <a:latin typeface="Arial"/>
                  <a:cs typeface="Arial"/>
                </a:rPr>
                <a:t>Hexamita inflata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98118" y="2416093"/>
              <a:ext cx="42970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198118" y="2168270"/>
              <a:ext cx="106852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5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198118" y="1949100"/>
              <a:ext cx="6306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B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198118" y="1715604"/>
              <a:ext cx="102833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8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98118" y="1482072"/>
              <a:ext cx="919854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8">
                      <a:alpha val="100000"/>
                    </a:srgbClr>
                  </a:solidFill>
                  <a:latin typeface="Arial"/>
                  <a:cs typeface="Arial"/>
                </a:rPr>
                <a:t>Giardia lamblia ATCC 50803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200631" y="4892518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40500" y="606291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040500" y="582942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040500" y="559592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040500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040500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040500" y="489543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040500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040500" y="442844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040500" y="419494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040500" y="396145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040500" y="372795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040500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040500" y="326096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040500" y="3027465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040500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040500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040500" y="232697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40500" y="209347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040500" y="185998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040500" y="162648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040500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083288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083288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083288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083288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083288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083288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083288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083288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83288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083288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083288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083288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083288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083288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083288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083288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083288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83288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083288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083288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083288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126075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126075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126075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126075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126075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126075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126075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26075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126075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126075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126075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26075" y="3494458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126075" y="326096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6075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26075" y="279396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26075" y="2560472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126075" y="232697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126075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126075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126075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126075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168863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168863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168863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68863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168863" y="512893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168863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168863" y="4661940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168863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168863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168863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168863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168863" y="3494458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3168863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3168863" y="3027465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168863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3168863" y="2560472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3168863" y="232697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168863" y="209347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3168863" y="1859983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3168863" y="162648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168863" y="1392990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211650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211650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211650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211650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211650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3211650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3211650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3211650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211650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211650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211650" y="372795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211650" y="3494458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211650" y="326096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211650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211650" y="279396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3211650" y="2560472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3211650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3211650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3211650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211650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3211650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4" name="tx223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225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226" name="pl225"/>
            <p:cNvSpPr/>
            <p:nvPr/>
          </p:nvSpPr>
          <p:spPr>
            <a:xfrm>
              <a:off x="5403761" y="37484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03761" y="33886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03761" y="3028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8196" y="37484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8196" y="33886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228196" y="302885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1"/>
            <p:cNvSpPr/>
            <p:nvPr/>
          </p:nvSpPr>
          <p:spPr>
            <a:xfrm>
              <a:off x="5517241" y="37235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517241" y="33637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517241" y="300395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235" name="rc23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237" name="rc23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018783" y="942406"/>
              <a:ext cx="214125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2025-04-16T12:16:04Z</dcterms:modified>
  <cp:category/>
</cp:coreProperties>
</file>