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9339" y="62679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29339" y="62108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29339" y="615387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29339" y="60968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03927" y="603984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03927" y="598282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59258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29339" y="58687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29339" y="58117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29339" y="57547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03927" y="569774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29339" y="564072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29339" y="55837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29339" y="55266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29339" y="54696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29339" y="54126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29339" y="535564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3927" y="52986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3103" y="5241609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29339" y="51845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329339" y="51275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29339" y="50705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29339" y="50135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3103" y="495652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8515" y="489951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329339" y="48424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329339" y="47854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329339" y="472846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29339" y="46714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614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03927" y="455741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03927" y="450039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03927" y="44433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03927" y="43863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03927" y="43293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03927" y="42723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03927" y="421531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203927" y="415829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203927" y="41012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03927" y="40442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03927" y="39872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9339" y="3930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9339" y="387321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9339" y="381619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29339" y="375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03927" y="37021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03927" y="364514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203927" y="35881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78515" y="353111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78515" y="3474095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203927" y="3417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329339" y="336006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329339" y="330304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29339" y="32460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29339" y="31890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827691" y="3131995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03927" y="3074979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3927" y="301796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29339" y="296094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28469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78515" y="278989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273287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9339" y="26758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53103" y="261884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78515" y="25618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29339" y="25048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29339" y="244779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29339" y="23907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329339" y="23337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03927" y="227674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078515" y="22197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329339" y="21627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329339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329339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3927" y="19916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29339" y="193464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329339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29339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03927" y="176359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078515" y="1706581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203927" y="16495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159254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15355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329339" y="14785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03927" y="142149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702279" y="595431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078515" y="606835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203927" y="61823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078515" y="584028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702279" y="499199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551243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03927" y="561221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03927" y="544116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953103" y="509906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03927" y="515608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3927" y="50420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53103" y="41503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078515" y="47284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078515" y="41183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3927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702279" y="27540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27691" y="334580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03927" y="327453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827691" y="28944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078515" y="29989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03927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27691" y="2704371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27691" y="253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53103" y="245254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78515" y="247630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78515" y="23195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236227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827691" y="19120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53103" y="213420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078515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03927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953103" y="16899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078515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03927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78515" y="15426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150702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29339" y="61823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29339" y="61823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29339" y="615387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60968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03927" y="6039841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03927" y="5982825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329339" y="58402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29339" y="58402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29339" y="5811775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329339" y="57547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03927" y="5512438"/>
              <a:ext cx="0" cy="185303"/>
            </a:xfrm>
            <a:custGeom>
              <a:avLst/>
              <a:pathLst>
                <a:path w="0" h="185303">
                  <a:moveTo>
                    <a:pt x="0" y="0"/>
                  </a:moveTo>
                  <a:lnTo>
                    <a:pt x="0" y="1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329339" y="561221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29339" y="558370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544116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29339" y="544116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29339" y="541265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329339" y="535564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03927" y="5298626"/>
              <a:ext cx="0" cy="213812"/>
            </a:xfrm>
            <a:custGeom>
              <a:avLst/>
              <a:pathLst>
                <a:path w="0" h="213812">
                  <a:moveTo>
                    <a:pt x="0" y="213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953103" y="4991990"/>
              <a:ext cx="0" cy="249618"/>
            </a:xfrm>
            <a:custGeom>
              <a:avLst/>
              <a:pathLst>
                <a:path w="0" h="249618">
                  <a:moveTo>
                    <a:pt x="0" y="0"/>
                  </a:moveTo>
                  <a:lnTo>
                    <a:pt x="0" y="249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329339" y="5156084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512757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329339" y="504205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329339" y="501354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953103" y="4956526"/>
              <a:ext cx="0" cy="35464"/>
            </a:xfrm>
            <a:custGeom>
              <a:avLst/>
              <a:pathLst>
                <a:path w="0" h="35464">
                  <a:moveTo>
                    <a:pt x="0" y="35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078515" y="4150312"/>
              <a:ext cx="0" cy="749197"/>
            </a:xfrm>
            <a:custGeom>
              <a:avLst/>
              <a:pathLst>
                <a:path w="0" h="749197">
                  <a:moveTo>
                    <a:pt x="0" y="0"/>
                  </a:moveTo>
                  <a:lnTo>
                    <a:pt x="0" y="74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329339" y="472846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9339" y="472846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329339" y="4728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329339" y="4671443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29339" y="4614427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03927" y="4118382"/>
              <a:ext cx="0" cy="439027"/>
            </a:xfrm>
            <a:custGeom>
              <a:avLst/>
              <a:pathLst>
                <a:path w="0" h="439027">
                  <a:moveTo>
                    <a:pt x="0" y="0"/>
                  </a:moveTo>
                  <a:lnTo>
                    <a:pt x="0" y="439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203927" y="4118382"/>
              <a:ext cx="0" cy="382011"/>
            </a:xfrm>
            <a:custGeom>
              <a:avLst/>
              <a:pathLst>
                <a:path w="0" h="382011">
                  <a:moveTo>
                    <a:pt x="0" y="0"/>
                  </a:moveTo>
                  <a:lnTo>
                    <a:pt x="0" y="382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03927" y="4118382"/>
              <a:ext cx="0" cy="324994"/>
            </a:xfrm>
            <a:custGeom>
              <a:avLst/>
              <a:pathLst>
                <a:path w="0" h="324994">
                  <a:moveTo>
                    <a:pt x="0" y="0"/>
                  </a:moveTo>
                  <a:lnTo>
                    <a:pt x="0" y="324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03927" y="4118382"/>
              <a:ext cx="0" cy="267977"/>
            </a:xfrm>
            <a:custGeom>
              <a:avLst/>
              <a:pathLst>
                <a:path w="0" h="267977">
                  <a:moveTo>
                    <a:pt x="0" y="0"/>
                  </a:moveTo>
                  <a:lnTo>
                    <a:pt x="0" y="267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203927" y="4118382"/>
              <a:ext cx="0" cy="210961"/>
            </a:xfrm>
            <a:custGeom>
              <a:avLst/>
              <a:pathLst>
                <a:path w="0" h="210961">
                  <a:moveTo>
                    <a:pt x="0" y="0"/>
                  </a:moveTo>
                  <a:lnTo>
                    <a:pt x="0" y="21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203927" y="4118382"/>
              <a:ext cx="0" cy="153944"/>
            </a:xfrm>
            <a:custGeom>
              <a:avLst/>
              <a:pathLst>
                <a:path w="0" h="153944">
                  <a:moveTo>
                    <a:pt x="0" y="0"/>
                  </a:moveTo>
                  <a:lnTo>
                    <a:pt x="0" y="153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203927" y="4118382"/>
              <a:ext cx="0" cy="96928"/>
            </a:xfrm>
            <a:custGeom>
              <a:avLst/>
              <a:pathLst>
                <a:path w="0" h="96928">
                  <a:moveTo>
                    <a:pt x="0" y="0"/>
                  </a:moveTo>
                  <a:lnTo>
                    <a:pt x="0" y="96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03927" y="4118382"/>
              <a:ext cx="0" cy="39911"/>
            </a:xfrm>
            <a:custGeom>
              <a:avLst/>
              <a:pathLst>
                <a:path w="0" h="39911">
                  <a:moveTo>
                    <a:pt x="0" y="0"/>
                  </a:moveTo>
                  <a:lnTo>
                    <a:pt x="0" y="39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03927" y="4101277"/>
              <a:ext cx="0" cy="17104"/>
            </a:xfrm>
            <a:custGeom>
              <a:avLst/>
              <a:pathLst>
                <a:path w="0" h="17104">
                  <a:moveTo>
                    <a:pt x="0" y="17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03927" y="4044261"/>
              <a:ext cx="0" cy="74121"/>
            </a:xfrm>
            <a:custGeom>
              <a:avLst/>
              <a:pathLst>
                <a:path w="0" h="74121">
                  <a:moveTo>
                    <a:pt x="0" y="74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203927" y="3987244"/>
              <a:ext cx="0" cy="131138"/>
            </a:xfrm>
            <a:custGeom>
              <a:avLst/>
              <a:pathLst>
                <a:path w="0" h="131138">
                  <a:moveTo>
                    <a:pt x="0" y="1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329339" y="384470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329339" y="384470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329339" y="381619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375917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03927" y="3702161"/>
              <a:ext cx="0" cy="416221"/>
            </a:xfrm>
            <a:custGeom>
              <a:avLst/>
              <a:pathLst>
                <a:path w="0" h="416221">
                  <a:moveTo>
                    <a:pt x="0" y="416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03927" y="3645145"/>
              <a:ext cx="0" cy="473237"/>
            </a:xfrm>
            <a:custGeom>
              <a:avLst/>
              <a:pathLst>
                <a:path w="0" h="473237">
                  <a:moveTo>
                    <a:pt x="0" y="473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203927" y="3588128"/>
              <a:ext cx="0" cy="530254"/>
            </a:xfrm>
            <a:custGeom>
              <a:avLst/>
              <a:pathLst>
                <a:path w="0" h="530254">
                  <a:moveTo>
                    <a:pt x="0" y="530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078515" y="3531112"/>
              <a:ext cx="0" cy="619200"/>
            </a:xfrm>
            <a:custGeom>
              <a:avLst/>
              <a:pathLst>
                <a:path w="0" h="619200">
                  <a:moveTo>
                    <a:pt x="0" y="619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078515" y="3474095"/>
              <a:ext cx="0" cy="676216"/>
            </a:xfrm>
            <a:custGeom>
              <a:avLst/>
              <a:pathLst>
                <a:path w="0" h="676216">
                  <a:moveTo>
                    <a:pt x="0" y="67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03927" y="3345808"/>
              <a:ext cx="0" cy="71270"/>
            </a:xfrm>
            <a:custGeom>
              <a:avLst/>
              <a:pathLst>
                <a:path w="0" h="71270">
                  <a:moveTo>
                    <a:pt x="0" y="0"/>
                  </a:moveTo>
                  <a:lnTo>
                    <a:pt x="0" y="7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329339" y="327453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329339" y="327453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29339" y="324602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29339" y="318901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827691" y="2754063"/>
              <a:ext cx="0" cy="377932"/>
            </a:xfrm>
            <a:custGeom>
              <a:avLst/>
              <a:pathLst>
                <a:path w="0" h="377932">
                  <a:moveTo>
                    <a:pt x="0" y="0"/>
                  </a:moveTo>
                  <a:lnTo>
                    <a:pt x="0" y="377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03927" y="2998957"/>
              <a:ext cx="0" cy="76022"/>
            </a:xfrm>
            <a:custGeom>
              <a:avLst/>
              <a:pathLst>
                <a:path w="0" h="76022">
                  <a:moveTo>
                    <a:pt x="0" y="0"/>
                  </a:moveTo>
                  <a:lnTo>
                    <a:pt x="0" y="76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03927" y="2998957"/>
              <a:ext cx="0" cy="19005"/>
            </a:xfrm>
            <a:custGeom>
              <a:avLst/>
              <a:pathLst>
                <a:path w="0" h="19005">
                  <a:moveTo>
                    <a:pt x="0" y="0"/>
                  </a:moveTo>
                  <a:lnTo>
                    <a:pt x="0" y="19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29339" y="2903929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29339" y="2903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29339" y="2846912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078515" y="2789896"/>
              <a:ext cx="0" cy="104530"/>
            </a:xfrm>
            <a:custGeom>
              <a:avLst/>
              <a:pathLst>
                <a:path w="0" h="104530">
                  <a:moveTo>
                    <a:pt x="0" y="104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329339" y="27043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329339" y="26758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953103" y="2535697"/>
              <a:ext cx="0" cy="83149"/>
            </a:xfrm>
            <a:custGeom>
              <a:avLst/>
              <a:pathLst>
                <a:path w="0" h="83149">
                  <a:moveTo>
                    <a:pt x="0" y="0"/>
                  </a:moveTo>
                  <a:lnTo>
                    <a:pt x="0" y="83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78515" y="2452548"/>
              <a:ext cx="0" cy="109281"/>
            </a:xfrm>
            <a:custGeom>
              <a:avLst/>
              <a:pathLst>
                <a:path w="0" h="109281">
                  <a:moveTo>
                    <a:pt x="0" y="0"/>
                  </a:moveTo>
                  <a:lnTo>
                    <a:pt x="0" y="109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29339" y="2476305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244779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23622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29339" y="23337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03927" y="2276747"/>
              <a:ext cx="0" cy="42762"/>
            </a:xfrm>
            <a:custGeom>
              <a:avLst/>
              <a:pathLst>
                <a:path w="0" h="42762">
                  <a:moveTo>
                    <a:pt x="0" y="4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078515" y="2134205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329339" y="2105697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329339" y="2105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329339" y="2048680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203927" y="199166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329339" y="1877631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329339" y="1877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329339" y="182061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203927" y="1763597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78515" y="1689951"/>
              <a:ext cx="0" cy="16629"/>
            </a:xfrm>
            <a:custGeom>
              <a:avLst/>
              <a:pathLst>
                <a:path w="0" h="16629">
                  <a:moveTo>
                    <a:pt x="0" y="0"/>
                  </a:moveTo>
                  <a:lnTo>
                    <a:pt x="0" y="1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203927" y="1542658"/>
              <a:ext cx="0" cy="106906"/>
            </a:xfrm>
            <a:custGeom>
              <a:avLst/>
              <a:pathLst>
                <a:path w="0" h="106906">
                  <a:moveTo>
                    <a:pt x="0" y="0"/>
                  </a:moveTo>
                  <a:lnTo>
                    <a:pt x="0" y="10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03927" y="1542658"/>
              <a:ext cx="0" cy="49889"/>
            </a:xfrm>
            <a:custGeom>
              <a:avLst/>
              <a:pathLst>
                <a:path w="0" h="49889">
                  <a:moveTo>
                    <a:pt x="0" y="0"/>
                  </a:moveTo>
                  <a:lnTo>
                    <a:pt x="0" y="49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329339" y="150702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329339" y="147851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3927" y="1421498"/>
              <a:ext cx="0" cy="121160"/>
            </a:xfrm>
            <a:custGeom>
              <a:avLst/>
              <a:pathLst>
                <a:path w="0" h="121160">
                  <a:moveTo>
                    <a:pt x="0" y="121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702279" y="4566790"/>
              <a:ext cx="0" cy="1387526"/>
            </a:xfrm>
            <a:custGeom>
              <a:avLst/>
              <a:pathLst>
                <a:path w="0" h="1387526">
                  <a:moveTo>
                    <a:pt x="0" y="0"/>
                  </a:moveTo>
                  <a:lnTo>
                    <a:pt x="0" y="1387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078515" y="5954316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203927" y="606835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078515" y="5840283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702279" y="4566790"/>
              <a:ext cx="0" cy="425200"/>
            </a:xfrm>
            <a:custGeom>
              <a:avLst/>
              <a:pathLst>
                <a:path w="0" h="425200">
                  <a:moveTo>
                    <a:pt x="0" y="0"/>
                  </a:moveTo>
                  <a:lnTo>
                    <a:pt x="0" y="42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53103" y="4991990"/>
              <a:ext cx="0" cy="520447"/>
            </a:xfrm>
            <a:custGeom>
              <a:avLst/>
              <a:pathLst>
                <a:path w="0" h="520447">
                  <a:moveTo>
                    <a:pt x="0" y="0"/>
                  </a:moveTo>
                  <a:lnTo>
                    <a:pt x="0" y="520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03927" y="5512438"/>
              <a:ext cx="0" cy="99779"/>
            </a:xfrm>
            <a:custGeom>
              <a:avLst/>
              <a:pathLst>
                <a:path w="0" h="99779">
                  <a:moveTo>
                    <a:pt x="0" y="0"/>
                  </a:moveTo>
                  <a:lnTo>
                    <a:pt x="0" y="9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03927" y="544116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953103" y="4991990"/>
              <a:ext cx="0" cy="107077"/>
            </a:xfrm>
            <a:custGeom>
              <a:avLst/>
              <a:pathLst>
                <a:path w="0" h="107077">
                  <a:moveTo>
                    <a:pt x="0" y="0"/>
                  </a:moveTo>
                  <a:lnTo>
                    <a:pt x="0" y="107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203927" y="5099068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203927" y="5042051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953103" y="4150312"/>
              <a:ext cx="0" cy="841678"/>
            </a:xfrm>
            <a:custGeom>
              <a:avLst/>
              <a:pathLst>
                <a:path w="0" h="841678">
                  <a:moveTo>
                    <a:pt x="0" y="841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078515" y="4150312"/>
              <a:ext cx="0" cy="578148"/>
            </a:xfrm>
            <a:custGeom>
              <a:avLst/>
              <a:pathLst>
                <a:path w="0" h="578148">
                  <a:moveTo>
                    <a:pt x="0" y="0"/>
                  </a:moveTo>
                  <a:lnTo>
                    <a:pt x="0" y="57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78515" y="4118382"/>
              <a:ext cx="0" cy="31929"/>
            </a:xfrm>
            <a:custGeom>
              <a:avLst/>
              <a:pathLst>
                <a:path w="0" h="31929">
                  <a:moveTo>
                    <a:pt x="0" y="31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203927" y="3844703"/>
              <a:ext cx="0" cy="273679"/>
            </a:xfrm>
            <a:custGeom>
              <a:avLst/>
              <a:pathLst>
                <a:path w="0" h="273679">
                  <a:moveTo>
                    <a:pt x="0" y="27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702279" y="2754063"/>
              <a:ext cx="0" cy="1812727"/>
            </a:xfrm>
            <a:custGeom>
              <a:avLst/>
              <a:pathLst>
                <a:path w="0" h="1812727">
                  <a:moveTo>
                    <a:pt x="0" y="1812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827691" y="2754063"/>
              <a:ext cx="0" cy="591745"/>
            </a:xfrm>
            <a:custGeom>
              <a:avLst/>
              <a:pathLst>
                <a:path w="0" h="591745">
                  <a:moveTo>
                    <a:pt x="0" y="0"/>
                  </a:moveTo>
                  <a:lnTo>
                    <a:pt x="0" y="591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203927" y="327453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827691" y="2754063"/>
              <a:ext cx="0" cy="140363"/>
            </a:xfrm>
            <a:custGeom>
              <a:avLst/>
              <a:pathLst>
                <a:path w="0" h="140363">
                  <a:moveTo>
                    <a:pt x="0" y="0"/>
                  </a:moveTo>
                  <a:lnTo>
                    <a:pt x="0" y="140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078515" y="2894426"/>
              <a:ext cx="0" cy="104530"/>
            </a:xfrm>
            <a:custGeom>
              <a:avLst/>
              <a:pathLst>
                <a:path w="0" h="104530">
                  <a:moveTo>
                    <a:pt x="0" y="0"/>
                  </a:moveTo>
                  <a:lnTo>
                    <a:pt x="0" y="10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3927" y="2903929"/>
              <a:ext cx="0" cy="95027"/>
            </a:xfrm>
            <a:custGeom>
              <a:avLst/>
              <a:pathLst>
                <a:path w="0" h="95027">
                  <a:moveTo>
                    <a:pt x="0" y="9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827691" y="2704371"/>
              <a:ext cx="0" cy="49691"/>
            </a:xfrm>
            <a:custGeom>
              <a:avLst/>
              <a:pathLst>
                <a:path w="0" h="49691">
                  <a:moveTo>
                    <a:pt x="0" y="49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827691" y="2535697"/>
              <a:ext cx="0" cy="218365"/>
            </a:xfrm>
            <a:custGeom>
              <a:avLst/>
              <a:pathLst>
                <a:path w="0" h="218365">
                  <a:moveTo>
                    <a:pt x="0" y="218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953103" y="2452548"/>
              <a:ext cx="0" cy="83149"/>
            </a:xfrm>
            <a:custGeom>
              <a:avLst/>
              <a:pathLst>
                <a:path w="0" h="83149">
                  <a:moveTo>
                    <a:pt x="0" y="83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078515" y="2452548"/>
              <a:ext cx="0" cy="23756"/>
            </a:xfrm>
            <a:custGeom>
              <a:avLst/>
              <a:pathLst>
                <a:path w="0" h="23756">
                  <a:moveTo>
                    <a:pt x="0" y="0"/>
                  </a:moveTo>
                  <a:lnTo>
                    <a:pt x="0" y="23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078515" y="2319509"/>
              <a:ext cx="0" cy="133038"/>
            </a:xfrm>
            <a:custGeom>
              <a:avLst/>
              <a:pathLst>
                <a:path w="0" h="133038">
                  <a:moveTo>
                    <a:pt x="0" y="133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203927" y="2319509"/>
              <a:ext cx="0" cy="42762"/>
            </a:xfrm>
            <a:custGeom>
              <a:avLst/>
              <a:pathLst>
                <a:path w="0" h="42762">
                  <a:moveTo>
                    <a:pt x="0" y="0"/>
                  </a:moveTo>
                  <a:lnTo>
                    <a:pt x="0" y="4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827691" y="1912078"/>
              <a:ext cx="0" cy="841984"/>
            </a:xfrm>
            <a:custGeom>
              <a:avLst/>
              <a:pathLst>
                <a:path w="0" h="841984">
                  <a:moveTo>
                    <a:pt x="0" y="8419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953103" y="1912078"/>
              <a:ext cx="0" cy="222127"/>
            </a:xfrm>
            <a:custGeom>
              <a:avLst/>
              <a:pathLst>
                <a:path w="0" h="222127">
                  <a:moveTo>
                    <a:pt x="0" y="0"/>
                  </a:moveTo>
                  <a:lnTo>
                    <a:pt x="0" y="222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078515" y="2048680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3927" y="204868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953103" y="1689951"/>
              <a:ext cx="0" cy="222127"/>
            </a:xfrm>
            <a:custGeom>
              <a:avLst/>
              <a:pathLst>
                <a:path w="0" h="222127">
                  <a:moveTo>
                    <a:pt x="0" y="222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078515" y="1689951"/>
              <a:ext cx="0" cy="130663"/>
            </a:xfrm>
            <a:custGeom>
              <a:avLst/>
              <a:pathLst>
                <a:path w="0" h="130663">
                  <a:moveTo>
                    <a:pt x="0" y="0"/>
                  </a:moveTo>
                  <a:lnTo>
                    <a:pt x="0" y="130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1820614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078515" y="1542658"/>
              <a:ext cx="0" cy="147292"/>
            </a:xfrm>
            <a:custGeom>
              <a:avLst/>
              <a:pathLst>
                <a:path w="0" h="147292">
                  <a:moveTo>
                    <a:pt x="0" y="147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03927" y="1507023"/>
              <a:ext cx="0" cy="35635"/>
            </a:xfrm>
            <a:custGeom>
              <a:avLst/>
              <a:pathLst>
                <a:path w="0" h="35635">
                  <a:moveTo>
                    <a:pt x="0" y="35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58514" y="62679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58514" y="621089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458514" y="615387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458514" y="60968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58514" y="603984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58514" y="59828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58514" y="59258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58514" y="58687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458514" y="58117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58514" y="57547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8514" y="56977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8514" y="56407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458514" y="55837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458514" y="55266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458514" y="54696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458514" y="54126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458514" y="53556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458514" y="52986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8514" y="52416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458514" y="51845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8514" y="51275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458514" y="50705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58514" y="50135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58514" y="49565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458514" y="48995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8514" y="48424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458514" y="47854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458514" y="47284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458514" y="46714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8514" y="4614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58514" y="45574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58514" y="45003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8514" y="4443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58514" y="43863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58514" y="43293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8514" y="4272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8514" y="42153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458514" y="41582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8514" y="4101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8514" y="40442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458514" y="39872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458514" y="3930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458514" y="38732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458514" y="38161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8514" y="375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458514" y="37021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58514" y="36451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58514" y="3588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8514" y="35311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8514" y="34740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8514" y="3417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8514" y="33600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8514" y="33030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58514" y="32460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58514" y="31890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8514" y="31319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458514" y="30749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458514" y="30179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458514" y="29609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8514" y="29039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8514" y="28469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458514" y="27898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8514" y="27328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8514" y="26758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458514" y="26188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58514" y="25618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458514" y="25048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58514" y="24477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458514" y="23907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8514" y="23337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458514" y="22767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458514" y="22197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8514" y="21627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458514" y="21056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8514" y="20486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8514" y="19916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458514" y="19346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58514" y="18776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58514" y="18206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458514" y="17635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58514" y="170658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458514" y="16495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458514" y="159254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58514" y="15355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458514" y="14785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58514" y="142149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tx338"/>
            <p:cNvSpPr/>
            <p:nvPr/>
          </p:nvSpPr>
          <p:spPr>
            <a:xfrm>
              <a:off x="2496138" y="6230940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96138" y="6173923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96138" y="6116716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96138" y="6059890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96138" y="6002874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96138" y="5945063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96138" y="5888046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96138" y="5831030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96138" y="5774013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96138" y="5717791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96138" y="5660774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96138" y="5602963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96138" y="5545947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96138" y="5489724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96138" y="5432708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96138" y="5375691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96138" y="5318674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96138" y="5274584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96138" y="5204641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96138" y="5146831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96138" y="508981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96138" y="5033592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96138" y="497657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96138" y="4919558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96138" y="4862542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96138" y="480628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96138" y="4749271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96138" y="4691460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96138" y="4634444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96138" y="4578221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96138" y="4520442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96138" y="4462632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96138" y="440640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96138" y="4349393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96138" y="4292376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96138" y="4235359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96138" y="4178343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96138" y="4120532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96138" y="406431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96138" y="4007293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96138" y="3950276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96138" y="3893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96138" y="3836053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96138" y="3779036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96138" y="3721416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96138" y="3664399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96138" y="360817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96138" y="355116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96138" y="3494906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96138" y="3450053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96138" y="3380111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96138" y="3322300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96138" y="3266840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96138" y="3209061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96138" y="3152806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96138" y="3094234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96138" y="30387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96138" y="298096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96138" y="2924740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96138" y="2866961"/>
              <a:ext cx="7521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Nannochloropsis gaditana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2496138" y="2810707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2496138" y="2765854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2496138" y="2695848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2496138" y="26381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2496138" y="2594804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2496138" y="2524068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2496138" y="246781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2496138" y="2423755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2496138" y="2353812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2496138" y="2296764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2496138" y="2240541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2496138" y="2194863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2496138" y="2124952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2496138" y="2068697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2496138" y="2024639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2496138" y="1953902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2496138" y="189767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2496138" y="185279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2496138" y="1795746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2496138" y="1725836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2496138" y="1682539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2496138" y="1611802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2496138" y="156850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2496138" y="1499325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2496138" y="1442309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2496138" y="1383736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425" name="pl424"/>
            <p:cNvSpPr/>
            <p:nvPr/>
          </p:nvSpPr>
          <p:spPr>
            <a:xfrm>
              <a:off x="1200631" y="4566790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318841" y="623939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318841" y="61823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318841" y="612536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318841" y="60683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318841" y="601133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318841" y="595431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318841" y="589730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318841" y="58402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318841" y="57832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318841" y="57262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318841" y="56692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318841" y="56122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318841" y="555520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318841" y="54981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318841" y="544116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318841" y="53841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318841" y="53271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318841" y="52701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318841" y="52131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318841" y="51560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318841" y="50990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318841" y="50420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318841" y="49850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318841" y="49280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318841" y="48710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318841" y="48139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318841" y="47569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318841" y="46999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318841" y="46429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318841" y="45859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318841" y="45289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318841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318841" y="44148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318841" y="43578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318841" y="43008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318841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318841" y="41868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318841" y="41297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318841" y="40727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318841" y="40157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318841" y="39587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318841" y="39017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318841" y="38447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318841" y="37876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318841" y="373067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318841" y="367365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318841" y="36166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318841" y="355962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318841" y="35026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318841" y="344558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318841" y="338857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318841" y="333155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318841" y="32745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318841" y="321752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18841" y="31605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18841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18841" y="30464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18841" y="298945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18841" y="29324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18841" y="28754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18841" y="28184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18841" y="2761388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18841" y="27043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18841" y="2647354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18841" y="25903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18841" y="25333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18841" y="24763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18841" y="241928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18841" y="236227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18841" y="23052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18841" y="22482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18841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18841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18841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18841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18841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18841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18841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18841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18841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18841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18841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18841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18841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18841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18841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416662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416662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416662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416662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416662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416662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416662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416662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416662" y="5783267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416662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416662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416662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416662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416662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416662" y="54411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416662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416662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416662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416662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416662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416662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416662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416662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416662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416662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416662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416662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416662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416662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416662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416662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416662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416662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416662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416662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416662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416662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416662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416662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416662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416662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416662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416662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416662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416662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416662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416662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416662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416662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416662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416662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416662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416662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416662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416662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416662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416662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416662" y="298945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416662" y="293243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416662" y="2875421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416662" y="281840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416662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416662" y="270437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416662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416662" y="259033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416662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416662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416662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416662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416662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416662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416662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416662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416662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416662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416662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416662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416662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416662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416662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416662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416662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416662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416662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416662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416662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14484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14484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14484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14484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14484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14484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14484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14484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14484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14484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14484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14484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14484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14484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14484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14484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14484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14484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14484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14484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14484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14484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4484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4484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4484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4484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4484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4484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4484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4484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4484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4484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4484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4484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4484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4484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4484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4484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4484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4484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4484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4484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4484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4484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4484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4484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4484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4484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4484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4484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4484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4484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4484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4484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4484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4484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4484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4484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4484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4484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4484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4484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4484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4484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4484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4484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4484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4484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4484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4484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4484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4484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4484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4484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4484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4484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4484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4484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4484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4484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4484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4484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4484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4484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4484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4484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612305" y="623939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612305" y="618238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612305" y="612536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612305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612305" y="60113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612305" y="595431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612305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612305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612305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612305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612305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612305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612305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612305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612305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612305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612305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612305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612305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612305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612305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612305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612305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612305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612305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612305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612305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612305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612305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612305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612305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612305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612305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612305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612305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612305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612305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612305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612305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612305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612305" y="395873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612305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612305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612305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612305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612305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612305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612305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612305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612305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612305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612305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612305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612305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612305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612305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612305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612305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612305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612305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612305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612305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612305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612305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612305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612305" y="253332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612305" y="247630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612305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12305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12305" y="2305255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12305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12305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12305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12305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12305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12305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12305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12305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12305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12305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12305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12305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12305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12305" y="150702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12305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12305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0127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0127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0127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0127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710127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710127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710127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710127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710127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710127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710127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710127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710127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710127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710127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710127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710127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710127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710127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710127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710127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710127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710127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710127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710127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710127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710127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710127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710127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710127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710127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710127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710127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710127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710127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710127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710127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710127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710127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710127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710127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710127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710127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710127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710127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710127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710127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710127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710127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710127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710127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710127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710127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710127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710127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710127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710127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710127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710127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710127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710127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710127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710127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710127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710127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710127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710127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710127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710127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710127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710127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710127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710127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710127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710127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710127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710127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710127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710127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710127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710127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710127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710127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710127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710127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710127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58" name="pic8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59" name="pl858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03761" y="3283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03761" y="29798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228196" y="3283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228196" y="29798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6"/>
            <p:cNvSpPr/>
            <p:nvPr/>
          </p:nvSpPr>
          <p:spPr>
            <a:xfrm>
              <a:off x="5517241" y="3562380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92.5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5517241" y="3258596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95.0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5517241" y="2954812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97.5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5517241" y="2651028"/>
              <a:ext cx="157162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100.0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tx88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2025-04-16T12:15:42Z</dcterms:modified>
  <cp:category/>
</cp:coreProperties>
</file>