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99" d="100"/>
          <a:sy n="99" d="100"/>
        </p:scale>
        <p:origin x="21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21" name="Picture 20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C36C0284-D447-F9FB-E694-7C47F8F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37055"/>
          <a:stretch>
            <a:fillRect/>
          </a:stretch>
        </p:blipFill>
        <p:spPr>
          <a:xfrm>
            <a:off x="0" y="9060291"/>
            <a:ext cx="6673684" cy="2693481"/>
          </a:xfrm>
          <a:prstGeom prst="rect">
            <a:avLst/>
          </a:prstGeom>
        </p:spPr>
      </p:pic>
      <p:pic>
        <p:nvPicPr>
          <p:cNvPr id="22" name="Picture 21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C894D78F-6181-D6F0-DAB5-22E6C92A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4" y="909183"/>
            <a:ext cx="5041056" cy="28355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165465" y="4988264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9190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9109488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F6F215-B40A-8E48-8E6C-FE468E24232C}"/>
              </a:ext>
            </a:extLst>
          </p:cNvPr>
          <p:cNvGrpSpPr/>
          <p:nvPr/>
        </p:nvGrpSpPr>
        <p:grpSpPr>
          <a:xfrm>
            <a:off x="0" y="509622"/>
            <a:ext cx="7895183" cy="3156845"/>
            <a:chOff x="2148408" y="1689706"/>
            <a:chExt cx="7895183" cy="31568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18DC44-A06B-B7B0-32B7-4698205B6C60}"/>
                </a:ext>
              </a:extLst>
            </p:cNvPr>
            <p:cNvGrpSpPr/>
            <p:nvPr/>
          </p:nvGrpSpPr>
          <p:grpSpPr>
            <a:xfrm>
              <a:off x="2148408" y="1689706"/>
              <a:ext cx="7895183" cy="3156845"/>
              <a:chOff x="96768" y="2797186"/>
              <a:chExt cx="11723884" cy="406081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DACE83-7B1B-0FB5-9DDE-2B09E16F5B68}"/>
                  </a:ext>
                </a:extLst>
              </p:cNvPr>
              <p:cNvSpPr/>
              <p:nvPr/>
            </p:nvSpPr>
            <p:spPr>
              <a:xfrm>
                <a:off x="96768" y="4610438"/>
                <a:ext cx="1390186" cy="921835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LECA</a:t>
                </a:r>
                <a:endParaRPr lang="en-US" sz="600" b="1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383B572-47F6-3577-8328-94A3DEF014DA}"/>
                  </a:ext>
                </a:extLst>
              </p:cNvPr>
              <p:cNvSpPr/>
              <p:nvPr/>
            </p:nvSpPr>
            <p:spPr>
              <a:xfrm>
                <a:off x="2939777" y="3284713"/>
                <a:ext cx="1575913" cy="921835"/>
              </a:xfrm>
              <a:prstGeom prst="ellipse">
                <a:avLst/>
              </a:prstGeom>
              <a:solidFill>
                <a:srgbClr val="29B9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Archaeplastida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060349-AD15-19A7-F957-08409E41E33E}"/>
                  </a:ext>
                </a:extLst>
              </p:cNvPr>
              <p:cNvSpPr/>
              <p:nvPr/>
            </p:nvSpPr>
            <p:spPr>
              <a:xfrm>
                <a:off x="2967274" y="4610439"/>
                <a:ext cx="1548417" cy="9218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SAR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A7AA5BC-494B-39A8-2677-16C15DCFD528}"/>
                  </a:ext>
                </a:extLst>
              </p:cNvPr>
              <p:cNvSpPr/>
              <p:nvPr/>
            </p:nvSpPr>
            <p:spPr>
              <a:xfrm>
                <a:off x="2967274" y="5936165"/>
                <a:ext cx="1548417" cy="92183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Excavates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E3839C-5CB2-9369-A61F-7237BFC27056}"/>
                  </a:ext>
                </a:extLst>
              </p:cNvPr>
              <p:cNvSpPr/>
              <p:nvPr/>
            </p:nvSpPr>
            <p:spPr>
              <a:xfrm>
                <a:off x="8372605" y="4839627"/>
                <a:ext cx="1459056" cy="431181"/>
              </a:xfrm>
              <a:prstGeom prst="ellipse">
                <a:avLst/>
              </a:prstGeom>
              <a:solidFill>
                <a:srgbClr val="F7DC8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Alveolata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6513AA-E349-9435-5873-61BBA6998E93}"/>
                  </a:ext>
                </a:extLst>
              </p:cNvPr>
              <p:cNvSpPr/>
              <p:nvPr/>
            </p:nvSpPr>
            <p:spPr>
              <a:xfrm>
                <a:off x="5186160" y="2797186"/>
                <a:ext cx="1390185" cy="431181"/>
              </a:xfrm>
              <a:prstGeom prst="ellipse">
                <a:avLst/>
              </a:prstGeom>
              <a:solidFill>
                <a:srgbClr val="B3888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Rhodophyta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BC220C-AB99-DF58-ED6E-9C4F7D40DA51}"/>
                  </a:ext>
                </a:extLst>
              </p:cNvPr>
              <p:cNvSpPr/>
              <p:nvPr/>
            </p:nvSpPr>
            <p:spPr>
              <a:xfrm>
                <a:off x="5186160" y="3406831"/>
                <a:ext cx="1390185" cy="431181"/>
              </a:xfrm>
              <a:prstGeom prst="ellipse">
                <a:avLst/>
              </a:prstGeom>
              <a:solidFill>
                <a:srgbClr val="A8AA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Chlorophyta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4225CFE-BF57-A7E0-673D-45AF6BED78D4}"/>
                  </a:ext>
                </a:extLst>
              </p:cNvPr>
              <p:cNvSpPr/>
              <p:nvPr/>
            </p:nvSpPr>
            <p:spPr>
              <a:xfrm>
                <a:off x="5186160" y="4016476"/>
                <a:ext cx="1390185" cy="431181"/>
              </a:xfrm>
              <a:prstGeom prst="ellipse">
                <a:avLst/>
              </a:prstGeom>
              <a:solidFill>
                <a:srgbClr val="B3C2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Streptophyta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B9C327E4-99F4-8A1A-56DF-ED81819F800E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4515691" y="3012777"/>
                <a:ext cx="670470" cy="732854"/>
              </a:xfrm>
              <a:prstGeom prst="bentConnector2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428663A0-AD24-4B05-3BF3-27F215D4450B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4515691" y="3622422"/>
                <a:ext cx="670470" cy="1232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A2DE75A-AC62-2145-2E38-56177F1F7515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4515691" y="3745631"/>
                <a:ext cx="670470" cy="486437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F32569-8C3C-1AF9-B6B1-787FCBD747B4}"/>
                  </a:ext>
                </a:extLst>
              </p:cNvPr>
              <p:cNvSpPr/>
              <p:nvPr/>
            </p:nvSpPr>
            <p:spPr>
              <a:xfrm>
                <a:off x="8372605" y="5425066"/>
                <a:ext cx="1459056" cy="431181"/>
              </a:xfrm>
              <a:prstGeom prst="ellipse">
                <a:avLst/>
              </a:prstGeom>
              <a:solidFill>
                <a:srgbClr val="9780A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Rhizaria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61BD629-588E-6AA5-D7EC-B76FC8A12DA6}"/>
                  </a:ext>
                </a:extLst>
              </p:cNvPr>
              <p:cNvSpPr/>
              <p:nvPr/>
            </p:nvSpPr>
            <p:spPr>
              <a:xfrm>
                <a:off x="8372603" y="4253688"/>
                <a:ext cx="1472806" cy="431181"/>
              </a:xfrm>
              <a:prstGeom prst="ellipse">
                <a:avLst/>
              </a:prstGeom>
              <a:solidFill>
                <a:srgbClr val="AB90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Stramenopiles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AE994FF-D39E-BECF-E939-563D98347CCE}"/>
                  </a:ext>
                </a:extLst>
              </p:cNvPr>
              <p:cNvSpPr/>
              <p:nvPr/>
            </p:nvSpPr>
            <p:spPr>
              <a:xfrm>
                <a:off x="5186160" y="6426819"/>
                <a:ext cx="1390185" cy="431181"/>
              </a:xfrm>
              <a:prstGeom prst="ellipse">
                <a:avLst/>
              </a:prstGeom>
              <a:solidFill>
                <a:srgbClr val="8B82B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Metamonada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8EF37E3-BB8D-CA19-681B-09133F090E5F}"/>
                  </a:ext>
                </a:extLst>
              </p:cNvPr>
              <p:cNvSpPr/>
              <p:nvPr/>
            </p:nvSpPr>
            <p:spPr>
              <a:xfrm>
                <a:off x="5186160" y="5811054"/>
                <a:ext cx="1390185" cy="431181"/>
              </a:xfrm>
              <a:prstGeom prst="ellipse">
                <a:avLst/>
              </a:prstGeom>
              <a:solidFill>
                <a:srgbClr val="C9C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Discoba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D5579CB8-690F-FEB0-DBA2-E611359C00AD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1486954" y="3745631"/>
                <a:ext cx="1452824" cy="1325725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27F79C3-C38E-576F-C4C3-87E526B8CFAC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>
                <a:off x="1486954" y="5071356"/>
                <a:ext cx="1480320" cy="1325727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FD8A198F-BDE1-71CE-B883-88B5FF59BE35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1486954" y="5071356"/>
                <a:ext cx="1480320" cy="1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4253D5F3-EF80-8A69-4826-06876DEC0DA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515691" y="6026644"/>
                <a:ext cx="670470" cy="370440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60E0DA9F-DF56-382E-BD65-086518E7BAC2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515691" y="6397083"/>
                <a:ext cx="670470" cy="245327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875880-AE99-60E6-B8B0-ACADA40CC2F6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515691" y="5055219"/>
                <a:ext cx="3856914" cy="161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805B4670-8669-954C-77EE-F0E9F1ADB3FB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 flipV="1">
                <a:off x="4515691" y="4469279"/>
                <a:ext cx="3856913" cy="602078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4D5FC4F-4380-DDB7-5F92-36107409BD1F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>
                <a:off x="4515691" y="5071357"/>
                <a:ext cx="3856914" cy="569300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3669C4-B9E5-07FB-A505-02A23F032EDB}"/>
                  </a:ext>
                </a:extLst>
              </p:cNvPr>
              <p:cNvSpPr txBox="1"/>
              <p:nvPr/>
            </p:nvSpPr>
            <p:spPr>
              <a:xfrm>
                <a:off x="10306601" y="3744090"/>
                <a:ext cx="1486553" cy="308763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48FEB-EF6B-C23A-2CFF-46820CA22BF2}"/>
                  </a:ext>
                </a:extLst>
              </p:cNvPr>
              <p:cNvSpPr txBox="1"/>
              <p:nvPr/>
            </p:nvSpPr>
            <p:spPr>
              <a:xfrm>
                <a:off x="10306601" y="4056058"/>
                <a:ext cx="1486553" cy="308763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468DCB-4CE1-DA18-935B-06405138ED31}"/>
                  </a:ext>
                </a:extLst>
              </p:cNvPr>
              <p:cNvSpPr txBox="1"/>
              <p:nvPr/>
            </p:nvSpPr>
            <p:spPr>
              <a:xfrm>
                <a:off x="10306601" y="5687314"/>
                <a:ext cx="1486553" cy="308763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7B5116-123B-021D-7FC0-00950BFF8AB4}"/>
                  </a:ext>
                </a:extLst>
              </p:cNvPr>
              <p:cNvSpPr txBox="1"/>
              <p:nvPr/>
            </p:nvSpPr>
            <p:spPr>
              <a:xfrm>
                <a:off x="10334099" y="4510986"/>
                <a:ext cx="1486553" cy="308763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E73AB4-1E15-B489-1B53-F39A0768A265}"/>
                  </a:ext>
                </a:extLst>
              </p:cNvPr>
              <p:cNvSpPr txBox="1"/>
              <p:nvPr/>
            </p:nvSpPr>
            <p:spPr>
              <a:xfrm>
                <a:off x="10306601" y="4805135"/>
                <a:ext cx="1486553" cy="308763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C101C0-D6A7-4C81-0079-75BC6FAF75B1}"/>
                  </a:ext>
                </a:extLst>
              </p:cNvPr>
              <p:cNvSpPr txBox="1"/>
              <p:nvPr/>
            </p:nvSpPr>
            <p:spPr>
              <a:xfrm>
                <a:off x="10306601" y="5120400"/>
                <a:ext cx="1486553" cy="308763"/>
              </a:xfrm>
              <a:prstGeom prst="plaque">
                <a:avLst/>
              </a:prstGeom>
              <a:solidFill>
                <a:srgbClr val="BCA46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1521A-099F-3FB7-FB0D-4ACB2AF265FD}"/>
                  </a:ext>
                </a:extLst>
              </p:cNvPr>
              <p:cNvSpPr txBox="1"/>
              <p:nvPr/>
            </p:nvSpPr>
            <p:spPr>
              <a:xfrm>
                <a:off x="6968668" y="3493605"/>
                <a:ext cx="1486553" cy="308763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19A3FC-2697-2E33-746A-9D0E0271EEEF}"/>
                  </a:ext>
                </a:extLst>
              </p:cNvPr>
              <p:cNvSpPr txBox="1"/>
              <p:nvPr/>
            </p:nvSpPr>
            <p:spPr>
              <a:xfrm>
                <a:off x="6968668" y="6195161"/>
                <a:ext cx="1486553" cy="308763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3F506219-C864-C25D-C495-62746E63A34C}"/>
                  </a:ext>
                </a:extLst>
              </p:cNvPr>
              <p:cNvCxnSpPr/>
              <p:nvPr/>
            </p:nvCxnSpPr>
            <p:spPr>
              <a:xfrm>
                <a:off x="6576346" y="6026644"/>
                <a:ext cx="392322" cy="3377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79964FF-5144-B44A-E7DB-12CE08400F63}"/>
                  </a:ext>
                </a:extLst>
              </p:cNvPr>
              <p:cNvCxnSpPr/>
              <p:nvPr/>
            </p:nvCxnSpPr>
            <p:spPr>
              <a:xfrm flipV="1">
                <a:off x="6576346" y="6364438"/>
                <a:ext cx="392322" cy="2779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5680596-8994-531E-F5D2-05682215E671}"/>
                </a:ext>
              </a:extLst>
            </p:cNvPr>
            <p:cNvCxnSpPr>
              <a:stCxn id="20" idx="6"/>
              <a:endCxn id="44" idx="1"/>
            </p:cNvCxnSpPr>
            <p:nvPr/>
          </p:nvCxnSpPr>
          <p:spPr>
            <a:xfrm>
              <a:off x="6511932" y="1857305"/>
              <a:ext cx="264201" cy="49380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0827EB1-FDFF-D84E-8F5B-1DFA8C949BDC}"/>
                </a:ext>
              </a:extLst>
            </p:cNvPr>
            <p:cNvCxnSpPr>
              <a:cxnSpLocks/>
              <a:stCxn id="21" idx="6"/>
              <a:endCxn id="44" idx="1"/>
            </p:cNvCxnSpPr>
            <p:nvPr/>
          </p:nvCxnSpPr>
          <p:spPr>
            <a:xfrm>
              <a:off x="6511932" y="2331238"/>
              <a:ext cx="264201" cy="1987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404018E-26C4-CAA5-31C5-B936D7AF2FC8}"/>
                </a:ext>
              </a:extLst>
            </p:cNvPr>
            <p:cNvCxnSpPr>
              <a:cxnSpLocks/>
              <a:stCxn id="22" idx="6"/>
              <a:endCxn id="44" idx="1"/>
            </p:cNvCxnSpPr>
            <p:nvPr/>
          </p:nvCxnSpPr>
          <p:spPr>
            <a:xfrm flipV="1">
              <a:off x="6511932" y="2351112"/>
              <a:ext cx="264201" cy="45405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E504F46-0E55-DEB4-0D37-40FD63C73D24}"/>
                </a:ext>
              </a:extLst>
            </p:cNvPr>
            <p:cNvCxnSpPr>
              <a:cxnSpLocks/>
              <a:stCxn id="26" idx="6"/>
              <a:endCxn id="40" idx="1"/>
            </p:cNvCxnSpPr>
            <p:nvPr/>
          </p:nvCxnSpPr>
          <p:spPr>
            <a:xfrm>
              <a:off x="8704150" y="3900198"/>
              <a:ext cx="319838" cy="15628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9EAB490-B3AC-0815-2504-CC3622F50228}"/>
                </a:ext>
              </a:extLst>
            </p:cNvPr>
            <p:cNvCxnSpPr>
              <a:cxnSpLocks/>
              <a:stCxn id="27" idx="6"/>
              <a:endCxn id="38" idx="1"/>
            </p:cNvCxnSpPr>
            <p:nvPr/>
          </p:nvCxnSpPr>
          <p:spPr>
            <a:xfrm flipV="1">
              <a:off x="8713409" y="2545837"/>
              <a:ext cx="310579" cy="4437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5E90FC1-B18A-FB86-CAE9-CCA0D160AD07}"/>
                </a:ext>
              </a:extLst>
            </p:cNvPr>
            <p:cNvCxnSpPr>
              <a:cxnSpLocks/>
              <a:stCxn id="27" idx="6"/>
              <a:endCxn id="39" idx="1"/>
            </p:cNvCxnSpPr>
            <p:nvPr/>
          </p:nvCxnSpPr>
          <p:spPr>
            <a:xfrm flipV="1">
              <a:off x="8713409" y="2788358"/>
              <a:ext cx="310579" cy="20122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14C61C0-3080-3928-F032-CB5DD7C780E4}"/>
                </a:ext>
              </a:extLst>
            </p:cNvPr>
            <p:cNvCxnSpPr>
              <a:cxnSpLocks/>
              <a:stCxn id="19" idx="6"/>
              <a:endCxn id="41" idx="1"/>
            </p:cNvCxnSpPr>
            <p:nvPr/>
          </p:nvCxnSpPr>
          <p:spPr>
            <a:xfrm flipV="1">
              <a:off x="8704150" y="3142016"/>
              <a:ext cx="338355" cy="30306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68DADA8-D901-95D9-6F5D-05CA572909E1}"/>
                </a:ext>
              </a:extLst>
            </p:cNvPr>
            <p:cNvCxnSpPr>
              <a:cxnSpLocks/>
              <a:stCxn id="19" idx="6"/>
              <a:endCxn id="42" idx="1"/>
            </p:cNvCxnSpPr>
            <p:nvPr/>
          </p:nvCxnSpPr>
          <p:spPr>
            <a:xfrm flipV="1">
              <a:off x="8704150" y="3370685"/>
              <a:ext cx="319838" cy="7439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849BC2B-D21A-7761-E0CA-9A1AB219A9CC}"/>
                </a:ext>
              </a:extLst>
            </p:cNvPr>
            <p:cNvCxnSpPr>
              <a:cxnSpLocks/>
              <a:stCxn id="19" idx="6"/>
              <a:endCxn id="43" idx="1"/>
            </p:cNvCxnSpPr>
            <p:nvPr/>
          </p:nvCxnSpPr>
          <p:spPr>
            <a:xfrm>
              <a:off x="8704150" y="3445083"/>
              <a:ext cx="319838" cy="17068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5A49144-070C-638A-AE75-41C2D2020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99974"/>
            <a:ext cx="3048000" cy="22860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702E5F04-6DCB-9BB6-7A3E-277CB6CB7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4267" y="8858399"/>
            <a:ext cx="3048000" cy="2286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9EEF29F-B237-E2CB-B814-C64838D4DF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4267" y="6261023"/>
            <a:ext cx="3048000" cy="2286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E31B58C-4EF5-A00B-C6C0-A5C04835A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8844287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F20-16B8-ACBD-D57A-D93C3DB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CDE-DEE7-DAE8-0029-3EE3C9B8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5DB-3907-46F3-E238-4083866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539-9BC4-1D9F-49F5-FC62762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B40D-48F4-158A-F8BC-4473868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976F-6814-AC0E-768F-1728F82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50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</cp:revision>
  <dcterms:created xsi:type="dcterms:W3CDTF">2025-07-22T19:41:26Z</dcterms:created>
  <dcterms:modified xsi:type="dcterms:W3CDTF">2025-07-22T20:43:59Z</dcterms:modified>
</cp:coreProperties>
</file>