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176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30/07/2025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116632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</a:endParaRPr>
            </a:p>
          </p:txBody>
        </p:sp>
        <p:sp>
          <p:nvSpPr>
            <p:cNvPr id="5" name="pg4"/>
            <p:cNvSpPr/>
            <p:nvPr/>
          </p:nvSpPr>
          <p:spPr>
            <a:xfrm>
              <a:off x="3012873" y="1753332"/>
              <a:ext cx="4947049" cy="4946871"/>
            </a:xfrm>
            <a:prstGeom prst="ellipse">
              <a:avLst/>
            </a:pr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 sz="3600">
                <a:latin typeface="Aptos" panose="020B0004020202020204" pitchFamily="34" charset="0"/>
              </a:endParaRPr>
            </a:p>
          </p:txBody>
        </p:sp>
        <p:sp>
          <p:nvSpPr>
            <p:cNvPr id="6" name="tx5"/>
            <p:cNvSpPr/>
            <p:nvPr/>
          </p:nvSpPr>
          <p:spPr>
            <a:xfrm>
              <a:off x="4588934" y="4298776"/>
              <a:ext cx="1794928" cy="161548"/>
            </a:xfrm>
            <a:prstGeom prst="ellipse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600" dirty="0">
                  <a:solidFill>
                    <a:srgbClr val="000000">
                      <a:alpha val="100000"/>
                    </a:srgbClr>
                  </a:solidFill>
                  <a:latin typeface="Aptos" panose="020B0004020202020204" pitchFamily="34" charset="0"/>
                  <a:cs typeface="Arial"/>
                </a:rPr>
                <a:t>TORC 1&amp;2</a:t>
              </a:r>
              <a:endParaRPr sz="3600" dirty="0">
                <a:solidFill>
                  <a:srgbClr val="000000">
                    <a:alpha val="100000"/>
                  </a:srgbClr>
                </a:solidFill>
                <a:latin typeface="Aptos" panose="020B0004020202020204" pitchFamily="34" charset="0"/>
                <a:cs typeface="Arial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On-screen Show 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5</cp:revision>
  <dcterms:created xsi:type="dcterms:W3CDTF">2017-02-13T16:18:36Z</dcterms:created>
  <dcterms:modified xsi:type="dcterms:W3CDTF">2025-07-30T16:51:29Z</dcterms:modified>
  <cp:category/>
</cp:coreProperties>
</file>