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76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30/07/2025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098408" y="305249"/>
            <a:ext cx="5054770" cy="5551471"/>
            <a:chOff x="3012808" y="1145208"/>
            <a:chExt cx="5054770" cy="5551471"/>
          </a:xfrm>
        </p:grpSpPr>
        <p:sp>
          <p:nvSpPr>
            <p:cNvPr id="5" name="pg4"/>
            <p:cNvSpPr/>
            <p:nvPr/>
          </p:nvSpPr>
          <p:spPr>
            <a:xfrm>
              <a:off x="5486400" y="1749568"/>
              <a:ext cx="731927" cy="2473613"/>
            </a:xfrm>
            <a:custGeom>
              <a:avLst/>
              <a:gdLst/>
              <a:ahLst/>
              <a:cxnLst/>
              <a:rect l="0" t="0" r="0" b="0"/>
              <a:pathLst>
                <a:path w="731927" h="2473613">
                  <a:moveTo>
                    <a:pt x="0" y="2473613"/>
                  </a:moveTo>
                  <a:lnTo>
                    <a:pt x="25238" y="2392136"/>
                  </a:lnTo>
                  <a:lnTo>
                    <a:pt x="50477" y="2310658"/>
                  </a:lnTo>
                  <a:lnTo>
                    <a:pt x="75716" y="2229181"/>
                  </a:lnTo>
                  <a:lnTo>
                    <a:pt x="100955" y="2147703"/>
                  </a:lnTo>
                  <a:lnTo>
                    <a:pt x="126194" y="2066226"/>
                  </a:lnTo>
                  <a:lnTo>
                    <a:pt x="151433" y="1984748"/>
                  </a:lnTo>
                  <a:lnTo>
                    <a:pt x="176672" y="1903271"/>
                  </a:lnTo>
                  <a:lnTo>
                    <a:pt x="201911" y="1821793"/>
                  </a:lnTo>
                  <a:lnTo>
                    <a:pt x="227149" y="1740316"/>
                  </a:lnTo>
                  <a:lnTo>
                    <a:pt x="252388" y="1658838"/>
                  </a:lnTo>
                  <a:lnTo>
                    <a:pt x="277627" y="1577361"/>
                  </a:lnTo>
                  <a:lnTo>
                    <a:pt x="302866" y="1495883"/>
                  </a:lnTo>
                  <a:lnTo>
                    <a:pt x="328105" y="1414406"/>
                  </a:lnTo>
                  <a:lnTo>
                    <a:pt x="353344" y="1332928"/>
                  </a:lnTo>
                  <a:lnTo>
                    <a:pt x="378583" y="1251451"/>
                  </a:lnTo>
                  <a:lnTo>
                    <a:pt x="403822" y="1169973"/>
                  </a:lnTo>
                  <a:lnTo>
                    <a:pt x="429061" y="1088496"/>
                  </a:lnTo>
                  <a:lnTo>
                    <a:pt x="454299" y="1007018"/>
                  </a:lnTo>
                  <a:lnTo>
                    <a:pt x="479538" y="925541"/>
                  </a:lnTo>
                  <a:lnTo>
                    <a:pt x="504777" y="844063"/>
                  </a:lnTo>
                  <a:lnTo>
                    <a:pt x="530016" y="762586"/>
                  </a:lnTo>
                  <a:lnTo>
                    <a:pt x="555255" y="681109"/>
                  </a:lnTo>
                  <a:lnTo>
                    <a:pt x="580494" y="599631"/>
                  </a:lnTo>
                  <a:lnTo>
                    <a:pt x="605733" y="518154"/>
                  </a:lnTo>
                  <a:lnTo>
                    <a:pt x="630972" y="436676"/>
                  </a:lnTo>
                  <a:lnTo>
                    <a:pt x="656210" y="355199"/>
                  </a:lnTo>
                  <a:lnTo>
                    <a:pt x="681449" y="273721"/>
                  </a:lnTo>
                  <a:lnTo>
                    <a:pt x="706688" y="192244"/>
                  </a:lnTo>
                  <a:lnTo>
                    <a:pt x="731927" y="110766"/>
                  </a:lnTo>
                  <a:lnTo>
                    <a:pt x="642710" y="84955"/>
                  </a:lnTo>
                  <a:lnTo>
                    <a:pt x="552586" y="62511"/>
                  </a:lnTo>
                  <a:lnTo>
                    <a:pt x="461684" y="43467"/>
                  </a:lnTo>
                  <a:lnTo>
                    <a:pt x="370130" y="27848"/>
                  </a:lnTo>
                  <a:lnTo>
                    <a:pt x="278055" y="15677"/>
                  </a:lnTo>
                  <a:lnTo>
                    <a:pt x="185588" y="6971"/>
                  </a:lnTo>
                  <a:lnTo>
                    <a:pt x="92859" y="1743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CE896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3600">
                <a:latin typeface="Aptos" panose="020B0004020202020204" pitchFamily="34" charset="0"/>
                <a:cs typeface="Aparajita" panose="02020603050405020304" pitchFamily="18" charset="0"/>
              </a:endParaRPr>
            </a:p>
          </p:txBody>
        </p:sp>
        <p:sp>
          <p:nvSpPr>
            <p:cNvPr id="6" name="pg5"/>
            <p:cNvSpPr/>
            <p:nvPr/>
          </p:nvSpPr>
          <p:spPr>
            <a:xfrm>
              <a:off x="5486400" y="1860335"/>
              <a:ext cx="2013857" cy="2362847"/>
            </a:xfrm>
            <a:custGeom>
              <a:avLst/>
              <a:gdLst/>
              <a:ahLst/>
              <a:cxnLst/>
              <a:rect l="0" t="0" r="0" b="0"/>
              <a:pathLst>
                <a:path w="2013857" h="2362847">
                  <a:moveTo>
                    <a:pt x="0" y="2362847"/>
                  </a:moveTo>
                  <a:lnTo>
                    <a:pt x="69443" y="2313317"/>
                  </a:lnTo>
                  <a:lnTo>
                    <a:pt x="138886" y="2263787"/>
                  </a:lnTo>
                  <a:lnTo>
                    <a:pt x="208330" y="2214257"/>
                  </a:lnTo>
                  <a:lnTo>
                    <a:pt x="277773" y="2164728"/>
                  </a:lnTo>
                  <a:lnTo>
                    <a:pt x="347216" y="2115198"/>
                  </a:lnTo>
                  <a:lnTo>
                    <a:pt x="416660" y="2065668"/>
                  </a:lnTo>
                  <a:lnTo>
                    <a:pt x="486103" y="2016138"/>
                  </a:lnTo>
                  <a:lnTo>
                    <a:pt x="555546" y="1966608"/>
                  </a:lnTo>
                  <a:lnTo>
                    <a:pt x="624990" y="1917078"/>
                  </a:lnTo>
                  <a:lnTo>
                    <a:pt x="694433" y="1867549"/>
                  </a:lnTo>
                  <a:lnTo>
                    <a:pt x="763876" y="1818019"/>
                  </a:lnTo>
                  <a:lnTo>
                    <a:pt x="833320" y="1768489"/>
                  </a:lnTo>
                  <a:lnTo>
                    <a:pt x="902763" y="1718959"/>
                  </a:lnTo>
                  <a:lnTo>
                    <a:pt x="972207" y="1669429"/>
                  </a:lnTo>
                  <a:lnTo>
                    <a:pt x="1041650" y="1619900"/>
                  </a:lnTo>
                  <a:lnTo>
                    <a:pt x="1111093" y="1570370"/>
                  </a:lnTo>
                  <a:lnTo>
                    <a:pt x="1180537" y="1520840"/>
                  </a:lnTo>
                  <a:lnTo>
                    <a:pt x="1249980" y="1471310"/>
                  </a:lnTo>
                  <a:lnTo>
                    <a:pt x="1319423" y="1421780"/>
                  </a:lnTo>
                  <a:lnTo>
                    <a:pt x="1388867" y="1372250"/>
                  </a:lnTo>
                  <a:lnTo>
                    <a:pt x="1458310" y="1322721"/>
                  </a:lnTo>
                  <a:lnTo>
                    <a:pt x="1527753" y="1273191"/>
                  </a:lnTo>
                  <a:lnTo>
                    <a:pt x="1597197" y="1223661"/>
                  </a:lnTo>
                  <a:lnTo>
                    <a:pt x="1666640" y="1174131"/>
                  </a:lnTo>
                  <a:lnTo>
                    <a:pt x="1736083" y="1124601"/>
                  </a:lnTo>
                  <a:lnTo>
                    <a:pt x="1805527" y="1075071"/>
                  </a:lnTo>
                  <a:lnTo>
                    <a:pt x="1874970" y="1025542"/>
                  </a:lnTo>
                  <a:lnTo>
                    <a:pt x="1944414" y="976012"/>
                  </a:lnTo>
                  <a:lnTo>
                    <a:pt x="2013857" y="926482"/>
                  </a:lnTo>
                  <a:lnTo>
                    <a:pt x="1963482" y="858353"/>
                  </a:lnTo>
                  <a:lnTo>
                    <a:pt x="1910804" y="791990"/>
                  </a:lnTo>
                  <a:lnTo>
                    <a:pt x="1855883" y="727469"/>
                  </a:lnTo>
                  <a:lnTo>
                    <a:pt x="1798785" y="664867"/>
                  </a:lnTo>
                  <a:lnTo>
                    <a:pt x="1739577" y="604258"/>
                  </a:lnTo>
                  <a:lnTo>
                    <a:pt x="1678328" y="545712"/>
                  </a:lnTo>
                  <a:lnTo>
                    <a:pt x="1615109" y="489297"/>
                  </a:lnTo>
                  <a:lnTo>
                    <a:pt x="1549995" y="435082"/>
                  </a:lnTo>
                  <a:lnTo>
                    <a:pt x="1483063" y="383128"/>
                  </a:lnTo>
                  <a:lnTo>
                    <a:pt x="1414391" y="333496"/>
                  </a:lnTo>
                  <a:lnTo>
                    <a:pt x="1344059" y="286246"/>
                  </a:lnTo>
                  <a:lnTo>
                    <a:pt x="1272150" y="241432"/>
                  </a:lnTo>
                  <a:lnTo>
                    <a:pt x="1198748" y="199108"/>
                  </a:lnTo>
                  <a:lnTo>
                    <a:pt x="1123940" y="159322"/>
                  </a:lnTo>
                  <a:lnTo>
                    <a:pt x="1047814" y="122121"/>
                  </a:lnTo>
                  <a:lnTo>
                    <a:pt x="970458" y="87550"/>
                  </a:lnTo>
                  <a:lnTo>
                    <a:pt x="891963" y="55648"/>
                  </a:lnTo>
                  <a:lnTo>
                    <a:pt x="812422" y="26453"/>
                  </a:lnTo>
                  <a:lnTo>
                    <a:pt x="731927" y="0"/>
                  </a:lnTo>
                  <a:lnTo>
                    <a:pt x="706688" y="81477"/>
                  </a:lnTo>
                  <a:lnTo>
                    <a:pt x="681449" y="162954"/>
                  </a:lnTo>
                  <a:lnTo>
                    <a:pt x="656210" y="244432"/>
                  </a:lnTo>
                  <a:lnTo>
                    <a:pt x="630972" y="325909"/>
                  </a:lnTo>
                  <a:lnTo>
                    <a:pt x="605733" y="407387"/>
                  </a:lnTo>
                  <a:lnTo>
                    <a:pt x="580494" y="488864"/>
                  </a:lnTo>
                  <a:lnTo>
                    <a:pt x="555255" y="570342"/>
                  </a:lnTo>
                  <a:lnTo>
                    <a:pt x="530016" y="651819"/>
                  </a:lnTo>
                  <a:lnTo>
                    <a:pt x="504777" y="733297"/>
                  </a:lnTo>
                  <a:lnTo>
                    <a:pt x="479538" y="814774"/>
                  </a:lnTo>
                  <a:lnTo>
                    <a:pt x="454299" y="896252"/>
                  </a:lnTo>
                  <a:lnTo>
                    <a:pt x="429061" y="977729"/>
                  </a:lnTo>
                  <a:lnTo>
                    <a:pt x="403822" y="1059207"/>
                  </a:lnTo>
                  <a:lnTo>
                    <a:pt x="378583" y="1140684"/>
                  </a:lnTo>
                  <a:lnTo>
                    <a:pt x="353344" y="1222162"/>
                  </a:lnTo>
                  <a:lnTo>
                    <a:pt x="328105" y="1303639"/>
                  </a:lnTo>
                  <a:lnTo>
                    <a:pt x="302866" y="1385117"/>
                  </a:lnTo>
                  <a:lnTo>
                    <a:pt x="277627" y="1466594"/>
                  </a:lnTo>
                  <a:lnTo>
                    <a:pt x="252388" y="1548072"/>
                  </a:lnTo>
                  <a:lnTo>
                    <a:pt x="227149" y="1629549"/>
                  </a:lnTo>
                  <a:lnTo>
                    <a:pt x="201911" y="1711027"/>
                  </a:lnTo>
                  <a:lnTo>
                    <a:pt x="176672" y="1792504"/>
                  </a:lnTo>
                  <a:lnTo>
                    <a:pt x="151433" y="1873982"/>
                  </a:lnTo>
                  <a:lnTo>
                    <a:pt x="126194" y="1955459"/>
                  </a:lnTo>
                  <a:lnTo>
                    <a:pt x="100955" y="2036937"/>
                  </a:lnTo>
                  <a:lnTo>
                    <a:pt x="75716" y="2118414"/>
                  </a:lnTo>
                  <a:lnTo>
                    <a:pt x="50477" y="2199892"/>
                  </a:lnTo>
                  <a:lnTo>
                    <a:pt x="25238" y="2281369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3600">
                <a:latin typeface="Aptos" panose="020B0004020202020204" pitchFamily="34" charset="0"/>
                <a:cs typeface="Aparajita" panose="02020603050405020304" pitchFamily="18" charset="0"/>
              </a:endParaRPr>
            </a:p>
          </p:txBody>
        </p:sp>
        <p:sp>
          <p:nvSpPr>
            <p:cNvPr id="7" name="pg6"/>
            <p:cNvSpPr/>
            <p:nvPr/>
          </p:nvSpPr>
          <p:spPr>
            <a:xfrm>
              <a:off x="4964033" y="2786817"/>
              <a:ext cx="2995848" cy="3909862"/>
            </a:xfrm>
            <a:custGeom>
              <a:avLst/>
              <a:gdLst/>
              <a:ahLst/>
              <a:cxnLst/>
              <a:rect l="0" t="0" r="0" b="0"/>
              <a:pathLst>
                <a:path w="2995848" h="3909862">
                  <a:moveTo>
                    <a:pt x="522366" y="1436364"/>
                  </a:moveTo>
                  <a:lnTo>
                    <a:pt x="504353" y="1519738"/>
                  </a:lnTo>
                  <a:lnTo>
                    <a:pt x="486340" y="1603111"/>
                  </a:lnTo>
                  <a:lnTo>
                    <a:pt x="468328" y="1686485"/>
                  </a:lnTo>
                  <a:lnTo>
                    <a:pt x="450315" y="1769858"/>
                  </a:lnTo>
                  <a:lnTo>
                    <a:pt x="432302" y="1853232"/>
                  </a:lnTo>
                  <a:lnTo>
                    <a:pt x="414290" y="1936605"/>
                  </a:lnTo>
                  <a:lnTo>
                    <a:pt x="396277" y="2019978"/>
                  </a:lnTo>
                  <a:lnTo>
                    <a:pt x="378265" y="2103352"/>
                  </a:lnTo>
                  <a:lnTo>
                    <a:pt x="360252" y="2186725"/>
                  </a:lnTo>
                  <a:lnTo>
                    <a:pt x="342239" y="2270099"/>
                  </a:lnTo>
                  <a:lnTo>
                    <a:pt x="324227" y="2353472"/>
                  </a:lnTo>
                  <a:lnTo>
                    <a:pt x="306214" y="2436846"/>
                  </a:lnTo>
                  <a:lnTo>
                    <a:pt x="288201" y="2520219"/>
                  </a:lnTo>
                  <a:lnTo>
                    <a:pt x="270189" y="2603592"/>
                  </a:lnTo>
                  <a:lnTo>
                    <a:pt x="252176" y="2686966"/>
                  </a:lnTo>
                  <a:lnTo>
                    <a:pt x="234164" y="2770339"/>
                  </a:lnTo>
                  <a:lnTo>
                    <a:pt x="216151" y="2853713"/>
                  </a:lnTo>
                  <a:lnTo>
                    <a:pt x="198138" y="2937086"/>
                  </a:lnTo>
                  <a:lnTo>
                    <a:pt x="180126" y="3020460"/>
                  </a:lnTo>
                  <a:lnTo>
                    <a:pt x="162113" y="3103833"/>
                  </a:lnTo>
                  <a:lnTo>
                    <a:pt x="144100" y="3187206"/>
                  </a:lnTo>
                  <a:lnTo>
                    <a:pt x="126088" y="3270580"/>
                  </a:lnTo>
                  <a:lnTo>
                    <a:pt x="108075" y="3353953"/>
                  </a:lnTo>
                  <a:lnTo>
                    <a:pt x="90063" y="3437327"/>
                  </a:lnTo>
                  <a:lnTo>
                    <a:pt x="72050" y="3520700"/>
                  </a:lnTo>
                  <a:lnTo>
                    <a:pt x="54037" y="3604074"/>
                  </a:lnTo>
                  <a:lnTo>
                    <a:pt x="36025" y="3687447"/>
                  </a:lnTo>
                  <a:lnTo>
                    <a:pt x="18012" y="3770820"/>
                  </a:lnTo>
                  <a:lnTo>
                    <a:pt x="0" y="3854194"/>
                  </a:lnTo>
                  <a:lnTo>
                    <a:pt x="82119" y="3870486"/>
                  </a:lnTo>
                  <a:lnTo>
                    <a:pt x="164743" y="3883990"/>
                  </a:lnTo>
                  <a:lnTo>
                    <a:pt x="247777" y="3894690"/>
                  </a:lnTo>
                  <a:lnTo>
                    <a:pt x="331125" y="3902575"/>
                  </a:lnTo>
                  <a:lnTo>
                    <a:pt x="414692" y="3907634"/>
                  </a:lnTo>
                  <a:lnTo>
                    <a:pt x="498382" y="3909862"/>
                  </a:lnTo>
                  <a:lnTo>
                    <a:pt x="582100" y="3909257"/>
                  </a:lnTo>
                  <a:lnTo>
                    <a:pt x="665750" y="3905819"/>
                  </a:lnTo>
                  <a:lnTo>
                    <a:pt x="749235" y="3899553"/>
                  </a:lnTo>
                  <a:lnTo>
                    <a:pt x="832461" y="3890464"/>
                  </a:lnTo>
                  <a:lnTo>
                    <a:pt x="915331" y="3878565"/>
                  </a:lnTo>
                  <a:lnTo>
                    <a:pt x="997751" y="3863868"/>
                  </a:lnTo>
                  <a:lnTo>
                    <a:pt x="1079627" y="3846391"/>
                  </a:lnTo>
                  <a:lnTo>
                    <a:pt x="1160864" y="3826152"/>
                  </a:lnTo>
                  <a:lnTo>
                    <a:pt x="1241370" y="3803176"/>
                  </a:lnTo>
                  <a:lnTo>
                    <a:pt x="1321052" y="3777489"/>
                  </a:lnTo>
                  <a:lnTo>
                    <a:pt x="1399819" y="3749121"/>
                  </a:lnTo>
                  <a:lnTo>
                    <a:pt x="1477581" y="3718103"/>
                  </a:lnTo>
                  <a:lnTo>
                    <a:pt x="1554249" y="3684471"/>
                  </a:lnTo>
                  <a:lnTo>
                    <a:pt x="1629735" y="3648264"/>
                  </a:lnTo>
                  <a:lnTo>
                    <a:pt x="1703953" y="3609523"/>
                  </a:lnTo>
                  <a:lnTo>
                    <a:pt x="1776816" y="3568293"/>
                  </a:lnTo>
                  <a:lnTo>
                    <a:pt x="1848243" y="3524621"/>
                  </a:lnTo>
                  <a:lnTo>
                    <a:pt x="1918151" y="3478556"/>
                  </a:lnTo>
                  <a:lnTo>
                    <a:pt x="1986461" y="3430153"/>
                  </a:lnTo>
                  <a:lnTo>
                    <a:pt x="2053093" y="3379465"/>
                  </a:lnTo>
                  <a:lnTo>
                    <a:pt x="2117972" y="3326552"/>
                  </a:lnTo>
                  <a:lnTo>
                    <a:pt x="2181022" y="3271473"/>
                  </a:lnTo>
                  <a:lnTo>
                    <a:pt x="2242173" y="3214292"/>
                  </a:lnTo>
                  <a:lnTo>
                    <a:pt x="2301354" y="3155075"/>
                  </a:lnTo>
                  <a:lnTo>
                    <a:pt x="2358497" y="3093889"/>
                  </a:lnTo>
                  <a:lnTo>
                    <a:pt x="2413537" y="3030804"/>
                  </a:lnTo>
                  <a:lnTo>
                    <a:pt x="2466410" y="2965892"/>
                  </a:lnTo>
                  <a:lnTo>
                    <a:pt x="2517057" y="2899229"/>
                  </a:lnTo>
                  <a:lnTo>
                    <a:pt x="2565418" y="2830890"/>
                  </a:lnTo>
                  <a:lnTo>
                    <a:pt x="2611439" y="2760953"/>
                  </a:lnTo>
                  <a:lnTo>
                    <a:pt x="2655068" y="2689500"/>
                  </a:lnTo>
                  <a:lnTo>
                    <a:pt x="2696253" y="2616610"/>
                  </a:lnTo>
                  <a:lnTo>
                    <a:pt x="2734948" y="2542369"/>
                  </a:lnTo>
                  <a:lnTo>
                    <a:pt x="2771108" y="2466861"/>
                  </a:lnTo>
                  <a:lnTo>
                    <a:pt x="2804693" y="2390172"/>
                  </a:lnTo>
                  <a:lnTo>
                    <a:pt x="2835663" y="2312391"/>
                  </a:lnTo>
                  <a:lnTo>
                    <a:pt x="2863983" y="2233606"/>
                  </a:lnTo>
                  <a:lnTo>
                    <a:pt x="2889621" y="2153908"/>
                  </a:lnTo>
                  <a:lnTo>
                    <a:pt x="2912547" y="2073388"/>
                  </a:lnTo>
                  <a:lnTo>
                    <a:pt x="2932735" y="1992138"/>
                  </a:lnTo>
                  <a:lnTo>
                    <a:pt x="2950162" y="1910252"/>
                  </a:lnTo>
                  <a:lnTo>
                    <a:pt x="2964808" y="1827823"/>
                  </a:lnTo>
                  <a:lnTo>
                    <a:pt x="2976656" y="1744945"/>
                  </a:lnTo>
                  <a:lnTo>
                    <a:pt x="2985693" y="1661714"/>
                  </a:lnTo>
                  <a:lnTo>
                    <a:pt x="2991908" y="1578225"/>
                  </a:lnTo>
                  <a:lnTo>
                    <a:pt x="2995295" y="1494574"/>
                  </a:lnTo>
                  <a:lnTo>
                    <a:pt x="2995848" y="1410855"/>
                  </a:lnTo>
                  <a:lnTo>
                    <a:pt x="2993568" y="1327166"/>
                  </a:lnTo>
                  <a:lnTo>
                    <a:pt x="2988457" y="1243602"/>
                  </a:lnTo>
                  <a:lnTo>
                    <a:pt x="2980522" y="1160259"/>
                  </a:lnTo>
                  <a:lnTo>
                    <a:pt x="2969770" y="1077232"/>
                  </a:lnTo>
                  <a:lnTo>
                    <a:pt x="2956215" y="994616"/>
                  </a:lnTo>
                  <a:lnTo>
                    <a:pt x="2939872" y="912507"/>
                  </a:lnTo>
                  <a:lnTo>
                    <a:pt x="2920760" y="830997"/>
                  </a:lnTo>
                  <a:lnTo>
                    <a:pt x="2898901" y="750181"/>
                  </a:lnTo>
                  <a:lnTo>
                    <a:pt x="2874319" y="670151"/>
                  </a:lnTo>
                  <a:lnTo>
                    <a:pt x="2847043" y="590999"/>
                  </a:lnTo>
                  <a:lnTo>
                    <a:pt x="2817104" y="512815"/>
                  </a:lnTo>
                  <a:lnTo>
                    <a:pt x="2784536" y="435689"/>
                  </a:lnTo>
                  <a:lnTo>
                    <a:pt x="2749377" y="359709"/>
                  </a:lnTo>
                  <a:lnTo>
                    <a:pt x="2711667" y="284963"/>
                  </a:lnTo>
                  <a:lnTo>
                    <a:pt x="2671449" y="211535"/>
                  </a:lnTo>
                  <a:lnTo>
                    <a:pt x="2628769" y="139511"/>
                  </a:lnTo>
                  <a:lnTo>
                    <a:pt x="2583677" y="68972"/>
                  </a:lnTo>
                  <a:lnTo>
                    <a:pt x="2536223" y="0"/>
                  </a:lnTo>
                  <a:lnTo>
                    <a:pt x="2466780" y="49529"/>
                  </a:lnTo>
                  <a:lnTo>
                    <a:pt x="2397336" y="99059"/>
                  </a:lnTo>
                  <a:lnTo>
                    <a:pt x="2327893" y="148589"/>
                  </a:lnTo>
                  <a:lnTo>
                    <a:pt x="2258450" y="198119"/>
                  </a:lnTo>
                  <a:lnTo>
                    <a:pt x="2189006" y="247649"/>
                  </a:lnTo>
                  <a:lnTo>
                    <a:pt x="2119563" y="297178"/>
                  </a:lnTo>
                  <a:lnTo>
                    <a:pt x="2050120" y="346708"/>
                  </a:lnTo>
                  <a:lnTo>
                    <a:pt x="1980676" y="396238"/>
                  </a:lnTo>
                  <a:lnTo>
                    <a:pt x="1911233" y="445768"/>
                  </a:lnTo>
                  <a:lnTo>
                    <a:pt x="1841789" y="495298"/>
                  </a:lnTo>
                  <a:lnTo>
                    <a:pt x="1772346" y="544828"/>
                  </a:lnTo>
                  <a:lnTo>
                    <a:pt x="1702903" y="594357"/>
                  </a:lnTo>
                  <a:lnTo>
                    <a:pt x="1633459" y="643887"/>
                  </a:lnTo>
                  <a:lnTo>
                    <a:pt x="1564016" y="693417"/>
                  </a:lnTo>
                  <a:lnTo>
                    <a:pt x="1494573" y="742947"/>
                  </a:lnTo>
                  <a:lnTo>
                    <a:pt x="1425129" y="792477"/>
                  </a:lnTo>
                  <a:lnTo>
                    <a:pt x="1355686" y="842007"/>
                  </a:lnTo>
                  <a:lnTo>
                    <a:pt x="1286243" y="891536"/>
                  </a:lnTo>
                  <a:lnTo>
                    <a:pt x="1216799" y="941066"/>
                  </a:lnTo>
                  <a:lnTo>
                    <a:pt x="1147356" y="990596"/>
                  </a:lnTo>
                  <a:lnTo>
                    <a:pt x="1077912" y="1040126"/>
                  </a:lnTo>
                  <a:lnTo>
                    <a:pt x="1008469" y="1089656"/>
                  </a:lnTo>
                  <a:lnTo>
                    <a:pt x="939026" y="1139185"/>
                  </a:lnTo>
                  <a:lnTo>
                    <a:pt x="869582" y="1188715"/>
                  </a:lnTo>
                  <a:lnTo>
                    <a:pt x="800139" y="1238245"/>
                  </a:lnTo>
                  <a:lnTo>
                    <a:pt x="730696" y="1287775"/>
                  </a:lnTo>
                  <a:lnTo>
                    <a:pt x="661252" y="1337305"/>
                  </a:lnTo>
                  <a:lnTo>
                    <a:pt x="591809" y="1386835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3600">
                <a:latin typeface="Aptos" panose="020B0004020202020204" pitchFamily="34" charset="0"/>
                <a:cs typeface="Aparajita" panose="02020603050405020304" pitchFamily="18" charset="0"/>
              </a:endParaRPr>
            </a:p>
          </p:txBody>
        </p:sp>
        <p:sp>
          <p:nvSpPr>
            <p:cNvPr id="8" name="pg7"/>
            <p:cNvSpPr/>
            <p:nvPr/>
          </p:nvSpPr>
          <p:spPr>
            <a:xfrm>
              <a:off x="3012808" y="1749568"/>
              <a:ext cx="2473591" cy="4891443"/>
            </a:xfrm>
            <a:custGeom>
              <a:avLst/>
              <a:gdLst/>
              <a:ahLst/>
              <a:cxnLst/>
              <a:rect l="0" t="0" r="0" b="0"/>
              <a:pathLst>
                <a:path w="2473591" h="4891443">
                  <a:moveTo>
                    <a:pt x="2473591" y="2473613"/>
                  </a:moveTo>
                  <a:lnTo>
                    <a:pt x="2473591" y="2388316"/>
                  </a:lnTo>
                  <a:lnTo>
                    <a:pt x="2473591" y="2303019"/>
                  </a:lnTo>
                  <a:lnTo>
                    <a:pt x="2473591" y="2217722"/>
                  </a:lnTo>
                  <a:lnTo>
                    <a:pt x="2473591" y="2132425"/>
                  </a:lnTo>
                  <a:lnTo>
                    <a:pt x="2473591" y="2047128"/>
                  </a:lnTo>
                  <a:lnTo>
                    <a:pt x="2473591" y="1961831"/>
                  </a:lnTo>
                  <a:lnTo>
                    <a:pt x="2473591" y="1876534"/>
                  </a:lnTo>
                  <a:lnTo>
                    <a:pt x="2473591" y="1791237"/>
                  </a:lnTo>
                  <a:lnTo>
                    <a:pt x="2473591" y="1705940"/>
                  </a:lnTo>
                  <a:lnTo>
                    <a:pt x="2473591" y="1620643"/>
                  </a:lnTo>
                  <a:lnTo>
                    <a:pt x="2473591" y="1535346"/>
                  </a:lnTo>
                  <a:lnTo>
                    <a:pt x="2473591" y="1450049"/>
                  </a:lnTo>
                  <a:lnTo>
                    <a:pt x="2473591" y="1364752"/>
                  </a:lnTo>
                  <a:lnTo>
                    <a:pt x="2473591" y="1279455"/>
                  </a:lnTo>
                  <a:lnTo>
                    <a:pt x="2473591" y="1194158"/>
                  </a:lnTo>
                  <a:lnTo>
                    <a:pt x="2473591" y="1108861"/>
                  </a:lnTo>
                  <a:lnTo>
                    <a:pt x="2473591" y="1023564"/>
                  </a:lnTo>
                  <a:lnTo>
                    <a:pt x="2473591" y="938267"/>
                  </a:lnTo>
                  <a:lnTo>
                    <a:pt x="2473591" y="852970"/>
                  </a:lnTo>
                  <a:lnTo>
                    <a:pt x="2473591" y="767673"/>
                  </a:lnTo>
                  <a:lnTo>
                    <a:pt x="2473591" y="682376"/>
                  </a:lnTo>
                  <a:lnTo>
                    <a:pt x="2473591" y="597079"/>
                  </a:lnTo>
                  <a:lnTo>
                    <a:pt x="2473591" y="511782"/>
                  </a:lnTo>
                  <a:lnTo>
                    <a:pt x="2473591" y="426485"/>
                  </a:lnTo>
                  <a:lnTo>
                    <a:pt x="2473591" y="341188"/>
                  </a:lnTo>
                  <a:lnTo>
                    <a:pt x="2473591" y="255891"/>
                  </a:lnTo>
                  <a:lnTo>
                    <a:pt x="2473591" y="170594"/>
                  </a:lnTo>
                  <a:lnTo>
                    <a:pt x="2473591" y="85297"/>
                  </a:lnTo>
                  <a:lnTo>
                    <a:pt x="2473591" y="0"/>
                  </a:lnTo>
                  <a:lnTo>
                    <a:pt x="2389366" y="1434"/>
                  </a:lnTo>
                  <a:lnTo>
                    <a:pt x="2305239" y="5735"/>
                  </a:lnTo>
                  <a:lnTo>
                    <a:pt x="2221307" y="12898"/>
                  </a:lnTo>
                  <a:lnTo>
                    <a:pt x="2137667" y="22915"/>
                  </a:lnTo>
                  <a:lnTo>
                    <a:pt x="2054417" y="35774"/>
                  </a:lnTo>
                  <a:lnTo>
                    <a:pt x="1971653" y="51461"/>
                  </a:lnTo>
                  <a:lnTo>
                    <a:pt x="1889471" y="69956"/>
                  </a:lnTo>
                  <a:lnTo>
                    <a:pt x="1807967" y="91239"/>
                  </a:lnTo>
                  <a:lnTo>
                    <a:pt x="1727234" y="115284"/>
                  </a:lnTo>
                  <a:lnTo>
                    <a:pt x="1647367" y="142065"/>
                  </a:lnTo>
                  <a:lnTo>
                    <a:pt x="1568459" y="171549"/>
                  </a:lnTo>
                  <a:lnTo>
                    <a:pt x="1490600" y="203703"/>
                  </a:lnTo>
                  <a:lnTo>
                    <a:pt x="1413880" y="238490"/>
                  </a:lnTo>
                  <a:lnTo>
                    <a:pt x="1338390" y="275868"/>
                  </a:lnTo>
                  <a:lnTo>
                    <a:pt x="1264217" y="315795"/>
                  </a:lnTo>
                  <a:lnTo>
                    <a:pt x="1191445" y="358225"/>
                  </a:lnTo>
                  <a:lnTo>
                    <a:pt x="1120161" y="403108"/>
                  </a:lnTo>
                  <a:lnTo>
                    <a:pt x="1050446" y="450392"/>
                  </a:lnTo>
                  <a:lnTo>
                    <a:pt x="982382" y="500023"/>
                  </a:lnTo>
                  <a:lnTo>
                    <a:pt x="916047" y="551942"/>
                  </a:lnTo>
                  <a:lnTo>
                    <a:pt x="851519" y="606090"/>
                  </a:lnTo>
                  <a:lnTo>
                    <a:pt x="788871" y="662403"/>
                  </a:lnTo>
                  <a:lnTo>
                    <a:pt x="728177" y="720817"/>
                  </a:lnTo>
                  <a:lnTo>
                    <a:pt x="669508" y="781264"/>
                  </a:lnTo>
                  <a:lnTo>
                    <a:pt x="612930" y="843673"/>
                  </a:lnTo>
                  <a:lnTo>
                    <a:pt x="558511" y="907973"/>
                  </a:lnTo>
                  <a:lnTo>
                    <a:pt x="506312" y="974088"/>
                  </a:lnTo>
                  <a:lnTo>
                    <a:pt x="456395" y="1041942"/>
                  </a:lnTo>
                  <a:lnTo>
                    <a:pt x="408817" y="1111456"/>
                  </a:lnTo>
                  <a:lnTo>
                    <a:pt x="363633" y="1182551"/>
                  </a:lnTo>
                  <a:lnTo>
                    <a:pt x="320897" y="1255142"/>
                  </a:lnTo>
                  <a:lnTo>
                    <a:pt x="280657" y="1329147"/>
                  </a:lnTo>
                  <a:lnTo>
                    <a:pt x="242960" y="1404478"/>
                  </a:lnTo>
                  <a:lnTo>
                    <a:pt x="207850" y="1481050"/>
                  </a:lnTo>
                  <a:lnTo>
                    <a:pt x="175368" y="1558773"/>
                  </a:lnTo>
                  <a:lnTo>
                    <a:pt x="145551" y="1637556"/>
                  </a:lnTo>
                  <a:lnTo>
                    <a:pt x="118433" y="1717309"/>
                  </a:lnTo>
                  <a:lnTo>
                    <a:pt x="94047" y="1797940"/>
                  </a:lnTo>
                  <a:lnTo>
                    <a:pt x="72421" y="1879354"/>
                  </a:lnTo>
                  <a:lnTo>
                    <a:pt x="53579" y="1961457"/>
                  </a:lnTo>
                  <a:lnTo>
                    <a:pt x="37543" y="2044154"/>
                  </a:lnTo>
                  <a:lnTo>
                    <a:pt x="24333" y="2127349"/>
                  </a:lnTo>
                  <a:lnTo>
                    <a:pt x="13963" y="2210945"/>
                  </a:lnTo>
                  <a:lnTo>
                    <a:pt x="6446" y="2294846"/>
                  </a:lnTo>
                  <a:lnTo>
                    <a:pt x="1789" y="2378955"/>
                  </a:lnTo>
                  <a:lnTo>
                    <a:pt x="0" y="2463173"/>
                  </a:lnTo>
                  <a:lnTo>
                    <a:pt x="1078" y="2547404"/>
                  </a:lnTo>
                  <a:lnTo>
                    <a:pt x="5025" y="2631549"/>
                  </a:lnTo>
                  <a:lnTo>
                    <a:pt x="11834" y="2715510"/>
                  </a:lnTo>
                  <a:lnTo>
                    <a:pt x="21497" y="2799191"/>
                  </a:lnTo>
                  <a:lnTo>
                    <a:pt x="34005" y="2882495"/>
                  </a:lnTo>
                  <a:lnTo>
                    <a:pt x="49342" y="2965324"/>
                  </a:lnTo>
                  <a:lnTo>
                    <a:pt x="67490" y="3047583"/>
                  </a:lnTo>
                  <a:lnTo>
                    <a:pt x="88428" y="3129177"/>
                  </a:lnTo>
                  <a:lnTo>
                    <a:pt x="112133" y="3210010"/>
                  </a:lnTo>
                  <a:lnTo>
                    <a:pt x="138576" y="3289989"/>
                  </a:lnTo>
                  <a:lnTo>
                    <a:pt x="167727" y="3369022"/>
                  </a:lnTo>
                  <a:lnTo>
                    <a:pt x="199552" y="3447016"/>
                  </a:lnTo>
                  <a:lnTo>
                    <a:pt x="234015" y="3523881"/>
                  </a:lnTo>
                  <a:lnTo>
                    <a:pt x="271074" y="3599529"/>
                  </a:lnTo>
                  <a:lnTo>
                    <a:pt x="310688" y="3673870"/>
                  </a:lnTo>
                  <a:lnTo>
                    <a:pt x="352811" y="3746820"/>
                  </a:lnTo>
                  <a:lnTo>
                    <a:pt x="397392" y="3818293"/>
                  </a:lnTo>
                  <a:lnTo>
                    <a:pt x="444382" y="3888207"/>
                  </a:lnTo>
                  <a:lnTo>
                    <a:pt x="493724" y="3956480"/>
                  </a:lnTo>
                  <a:lnTo>
                    <a:pt x="545363" y="4023033"/>
                  </a:lnTo>
                  <a:lnTo>
                    <a:pt x="599238" y="4087790"/>
                  </a:lnTo>
                  <a:lnTo>
                    <a:pt x="655287" y="4150674"/>
                  </a:lnTo>
                  <a:lnTo>
                    <a:pt x="713444" y="4211614"/>
                  </a:lnTo>
                  <a:lnTo>
                    <a:pt x="773642" y="4270538"/>
                  </a:lnTo>
                  <a:lnTo>
                    <a:pt x="835812" y="4327379"/>
                  </a:lnTo>
                  <a:lnTo>
                    <a:pt x="899882" y="4382069"/>
                  </a:lnTo>
                  <a:lnTo>
                    <a:pt x="965776" y="4434546"/>
                  </a:lnTo>
                  <a:lnTo>
                    <a:pt x="1033419" y="4484750"/>
                  </a:lnTo>
                  <a:lnTo>
                    <a:pt x="1102732" y="4532621"/>
                  </a:lnTo>
                  <a:lnTo>
                    <a:pt x="1173635" y="4578104"/>
                  </a:lnTo>
                  <a:lnTo>
                    <a:pt x="1246045" y="4621146"/>
                  </a:lnTo>
                  <a:lnTo>
                    <a:pt x="1319879" y="4661698"/>
                  </a:lnTo>
                  <a:lnTo>
                    <a:pt x="1395051" y="4699712"/>
                  </a:lnTo>
                  <a:lnTo>
                    <a:pt x="1471474" y="4735145"/>
                  </a:lnTo>
                  <a:lnTo>
                    <a:pt x="1549059" y="4767955"/>
                  </a:lnTo>
                  <a:lnTo>
                    <a:pt x="1627716" y="4798105"/>
                  </a:lnTo>
                  <a:lnTo>
                    <a:pt x="1707354" y="4825559"/>
                  </a:lnTo>
                  <a:lnTo>
                    <a:pt x="1787881" y="4850285"/>
                  </a:lnTo>
                  <a:lnTo>
                    <a:pt x="1869203" y="4872255"/>
                  </a:lnTo>
                  <a:lnTo>
                    <a:pt x="1951225" y="4891443"/>
                  </a:lnTo>
                  <a:lnTo>
                    <a:pt x="1969238" y="4808070"/>
                  </a:lnTo>
                  <a:lnTo>
                    <a:pt x="1987251" y="4724696"/>
                  </a:lnTo>
                  <a:lnTo>
                    <a:pt x="2005263" y="4641323"/>
                  </a:lnTo>
                  <a:lnTo>
                    <a:pt x="2023276" y="4557949"/>
                  </a:lnTo>
                  <a:lnTo>
                    <a:pt x="2041288" y="4474576"/>
                  </a:lnTo>
                  <a:lnTo>
                    <a:pt x="2059301" y="4391202"/>
                  </a:lnTo>
                  <a:lnTo>
                    <a:pt x="2077314" y="4307829"/>
                  </a:lnTo>
                  <a:lnTo>
                    <a:pt x="2095326" y="4224455"/>
                  </a:lnTo>
                  <a:lnTo>
                    <a:pt x="2113339" y="4141082"/>
                  </a:lnTo>
                  <a:lnTo>
                    <a:pt x="2131352" y="4057709"/>
                  </a:lnTo>
                  <a:lnTo>
                    <a:pt x="2149364" y="3974335"/>
                  </a:lnTo>
                  <a:lnTo>
                    <a:pt x="2167377" y="3890962"/>
                  </a:lnTo>
                  <a:lnTo>
                    <a:pt x="2185389" y="3807588"/>
                  </a:lnTo>
                  <a:lnTo>
                    <a:pt x="2203402" y="3724215"/>
                  </a:lnTo>
                  <a:lnTo>
                    <a:pt x="2221415" y="3640841"/>
                  </a:lnTo>
                  <a:lnTo>
                    <a:pt x="2239427" y="3557468"/>
                  </a:lnTo>
                  <a:lnTo>
                    <a:pt x="2257440" y="3474095"/>
                  </a:lnTo>
                  <a:lnTo>
                    <a:pt x="2275453" y="3390721"/>
                  </a:lnTo>
                  <a:lnTo>
                    <a:pt x="2293465" y="3307348"/>
                  </a:lnTo>
                  <a:lnTo>
                    <a:pt x="2311478" y="3223974"/>
                  </a:lnTo>
                  <a:lnTo>
                    <a:pt x="2329490" y="3140601"/>
                  </a:lnTo>
                  <a:lnTo>
                    <a:pt x="2347503" y="3057227"/>
                  </a:lnTo>
                  <a:lnTo>
                    <a:pt x="2365516" y="2973854"/>
                  </a:lnTo>
                  <a:lnTo>
                    <a:pt x="2383528" y="2890481"/>
                  </a:lnTo>
                  <a:lnTo>
                    <a:pt x="2401541" y="2807107"/>
                  </a:lnTo>
                  <a:lnTo>
                    <a:pt x="2419554" y="2723734"/>
                  </a:lnTo>
                  <a:lnTo>
                    <a:pt x="2437566" y="2640360"/>
                  </a:lnTo>
                  <a:lnTo>
                    <a:pt x="2455579" y="2556987"/>
                  </a:lnTo>
                  <a:close/>
                </a:path>
              </a:pathLst>
            </a:custGeom>
            <a:solidFill>
              <a:srgbClr val="81959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3600">
                <a:latin typeface="Aptos" panose="020B0004020202020204" pitchFamily="34" charset="0"/>
                <a:cs typeface="Aparajita" panose="02020603050405020304" pitchFamily="18" charset="0"/>
              </a:endParaRPr>
            </a:p>
          </p:txBody>
        </p:sp>
        <p:sp>
          <p:nvSpPr>
            <p:cNvPr id="9" name="tx8"/>
            <p:cNvSpPr/>
            <p:nvPr/>
          </p:nvSpPr>
          <p:spPr>
            <a:xfrm>
              <a:off x="5380850" y="1145208"/>
              <a:ext cx="1301071" cy="2035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600" dirty="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Aparajita" panose="02020603050405020304" pitchFamily="18" charset="0"/>
                </a:rPr>
                <a:t>TORC2 Only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6766507" y="1758547"/>
              <a:ext cx="1301071" cy="2035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600" dirty="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Aparajita" panose="02020603050405020304" pitchFamily="18" charset="0"/>
                </a:rPr>
                <a:t>TORC1 Only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660968" y="4412839"/>
              <a:ext cx="1794928" cy="12700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600" dirty="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Aparajita" panose="02020603050405020304" pitchFamily="18" charset="0"/>
                </a:rPr>
                <a:t>TORC</a:t>
              </a:r>
              <a:r>
                <a:rPr lang="en-US" sz="3600" dirty="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Aparajita" panose="02020603050405020304" pitchFamily="18" charset="0"/>
                </a:rPr>
                <a:t> 1&amp;2</a:t>
              </a:r>
              <a:r>
                <a:rPr sz="3600" dirty="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Aparajita" panose="02020603050405020304" pitchFamily="18" charset="0"/>
                </a:rPr>
                <a:t>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0660" y="3852747"/>
              <a:ext cx="1011850" cy="1605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60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Aparajita" panose="02020603050405020304" pitchFamily="18" charset="0"/>
                </a:rPr>
                <a:t>No TORC 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6522184-F9F1-1F56-0374-9A689B779AA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824536" y="508825"/>
            <a:ext cx="292450" cy="13978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BD182EF-C0F8-ABED-A7D6-7C153C5BCE19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5472608" y="1122164"/>
            <a:ext cx="1030035" cy="1079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6</cp:revision>
  <dcterms:created xsi:type="dcterms:W3CDTF">2017-02-13T16:18:36Z</dcterms:created>
  <dcterms:modified xsi:type="dcterms:W3CDTF">2025-07-30T16:50:40Z</dcterms:modified>
  <cp:category/>
</cp:coreProperties>
</file>