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6051351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792266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3533181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227409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1700" y="6680893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1700" y="5421808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71700" y="4162724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71700" y="2903639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71700" y="164455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0222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5308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039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54822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0568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5655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0742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5829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39503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02220" y="1644555"/>
              <a:ext cx="0" cy="1855386"/>
            </a:xfrm>
            <a:custGeom>
              <a:avLst/>
              <a:pathLst>
                <a:path w="0" h="1855386">
                  <a:moveTo>
                    <a:pt x="0" y="0"/>
                  </a:moveTo>
                  <a:lnTo>
                    <a:pt x="0" y="185538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39503" y="349994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90371" y="166973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53087" y="1669736"/>
              <a:ext cx="0" cy="1195123"/>
            </a:xfrm>
            <a:custGeom>
              <a:avLst/>
              <a:pathLst>
                <a:path w="0" h="1195123">
                  <a:moveTo>
                    <a:pt x="0" y="0"/>
                  </a:moveTo>
                  <a:lnTo>
                    <a:pt x="0" y="11951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90371" y="2864859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41238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03955" y="1644555"/>
              <a:ext cx="0" cy="1201166"/>
            </a:xfrm>
            <a:custGeom>
              <a:avLst/>
              <a:pathLst>
                <a:path w="0" h="1201166">
                  <a:moveTo>
                    <a:pt x="0" y="0"/>
                  </a:moveTo>
                  <a:lnTo>
                    <a:pt x="0" y="120116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41238" y="2845721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892105" y="2671464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54822" y="2671464"/>
              <a:ext cx="0" cy="3061590"/>
            </a:xfrm>
            <a:custGeom>
              <a:avLst/>
              <a:pathLst>
                <a:path w="0" h="3061590">
                  <a:moveTo>
                    <a:pt x="0" y="0"/>
                  </a:moveTo>
                  <a:lnTo>
                    <a:pt x="0" y="30615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892105" y="5733054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42972" y="221718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05689" y="2217186"/>
              <a:ext cx="0" cy="4364994"/>
            </a:xfrm>
            <a:custGeom>
              <a:avLst/>
              <a:pathLst>
                <a:path w="0" h="4364994">
                  <a:moveTo>
                    <a:pt x="0" y="0"/>
                  </a:moveTo>
                  <a:lnTo>
                    <a:pt x="0" y="43649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42972" y="6582181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993839" y="2454398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56556" y="2454398"/>
              <a:ext cx="0" cy="2014535"/>
            </a:xfrm>
            <a:custGeom>
              <a:avLst/>
              <a:pathLst>
                <a:path w="0" h="2014535">
                  <a:moveTo>
                    <a:pt x="0" y="0"/>
                  </a:moveTo>
                  <a:lnTo>
                    <a:pt x="0" y="20145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993839" y="446893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44706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07423" y="1644555"/>
              <a:ext cx="0" cy="1057631"/>
            </a:xfrm>
            <a:custGeom>
              <a:avLst/>
              <a:pathLst>
                <a:path w="0" h="1057631">
                  <a:moveTo>
                    <a:pt x="0" y="0"/>
                  </a:moveTo>
                  <a:lnTo>
                    <a:pt x="0" y="10576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44706" y="270218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5573" y="165462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58290" y="1654627"/>
              <a:ext cx="0" cy="2014535"/>
            </a:xfrm>
            <a:custGeom>
              <a:avLst/>
              <a:pathLst>
                <a:path w="0" h="2014535">
                  <a:moveTo>
                    <a:pt x="0" y="0"/>
                  </a:moveTo>
                  <a:lnTo>
                    <a:pt x="0" y="20145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5573" y="366916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02220" y="1644555"/>
              <a:ext cx="0" cy="118479"/>
            </a:xfrm>
            <a:custGeom>
              <a:avLst/>
              <a:pathLst>
                <a:path w="0" h="118479">
                  <a:moveTo>
                    <a:pt x="0" y="1184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02220" y="2478195"/>
              <a:ext cx="0" cy="1021747"/>
            </a:xfrm>
            <a:custGeom>
              <a:avLst/>
              <a:pathLst>
                <a:path w="0" h="1021747">
                  <a:moveTo>
                    <a:pt x="0" y="0"/>
                  </a:moveTo>
                  <a:lnTo>
                    <a:pt x="0" y="10217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08145" y="1763034"/>
              <a:ext cx="788150" cy="715160"/>
            </a:xfrm>
            <a:custGeom>
              <a:avLst/>
              <a:pathLst>
                <a:path w="788150" h="715160">
                  <a:moveTo>
                    <a:pt x="0" y="0"/>
                  </a:moveTo>
                  <a:lnTo>
                    <a:pt x="0" y="715160"/>
                  </a:lnTo>
                  <a:lnTo>
                    <a:pt x="788150" y="715160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08145" y="1941447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53087" y="1669736"/>
              <a:ext cx="0" cy="150838"/>
            </a:xfrm>
            <a:custGeom>
              <a:avLst/>
              <a:pathLst>
                <a:path w="0" h="150838">
                  <a:moveTo>
                    <a:pt x="0" y="1508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53087" y="2246901"/>
              <a:ext cx="0" cy="617958"/>
            </a:xfrm>
            <a:custGeom>
              <a:avLst/>
              <a:pathLst>
                <a:path w="0" h="617958">
                  <a:moveTo>
                    <a:pt x="0" y="0"/>
                  </a:moveTo>
                  <a:lnTo>
                    <a:pt x="0" y="6179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59012" y="1820575"/>
              <a:ext cx="788150" cy="426326"/>
            </a:xfrm>
            <a:custGeom>
              <a:avLst/>
              <a:pathLst>
                <a:path w="788150" h="426326">
                  <a:moveTo>
                    <a:pt x="0" y="0"/>
                  </a:moveTo>
                  <a:lnTo>
                    <a:pt x="0" y="426326"/>
                  </a:lnTo>
                  <a:lnTo>
                    <a:pt x="788150" y="426326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59012" y="198954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03955" y="1644555"/>
              <a:ext cx="0" cy="38779"/>
            </a:xfrm>
            <a:custGeom>
              <a:avLst/>
              <a:pathLst>
                <a:path w="0" h="38779">
                  <a:moveTo>
                    <a:pt x="0" y="387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03955" y="2157883"/>
              <a:ext cx="0" cy="687837"/>
            </a:xfrm>
            <a:custGeom>
              <a:avLst/>
              <a:pathLst>
                <a:path w="0" h="687837">
                  <a:moveTo>
                    <a:pt x="0" y="0"/>
                  </a:moveTo>
                  <a:lnTo>
                    <a:pt x="0" y="6878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09879" y="1683334"/>
              <a:ext cx="788150" cy="474548"/>
            </a:xfrm>
            <a:custGeom>
              <a:avLst/>
              <a:pathLst>
                <a:path w="788150" h="474548">
                  <a:moveTo>
                    <a:pt x="0" y="0"/>
                  </a:moveTo>
                  <a:lnTo>
                    <a:pt x="0" y="474548"/>
                  </a:lnTo>
                  <a:lnTo>
                    <a:pt x="788150" y="47454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09879" y="181906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54822" y="2671464"/>
              <a:ext cx="0" cy="1352508"/>
            </a:xfrm>
            <a:custGeom>
              <a:avLst/>
              <a:pathLst>
                <a:path w="0" h="1352508">
                  <a:moveTo>
                    <a:pt x="0" y="13525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54822" y="5490932"/>
              <a:ext cx="0" cy="242121"/>
            </a:xfrm>
            <a:custGeom>
              <a:avLst/>
              <a:pathLst>
                <a:path w="0" h="242121">
                  <a:moveTo>
                    <a:pt x="0" y="0"/>
                  </a:moveTo>
                  <a:lnTo>
                    <a:pt x="0" y="2421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60746" y="4023973"/>
              <a:ext cx="788150" cy="1466959"/>
            </a:xfrm>
            <a:custGeom>
              <a:avLst/>
              <a:pathLst>
                <a:path w="788150" h="1466959">
                  <a:moveTo>
                    <a:pt x="0" y="0"/>
                  </a:moveTo>
                  <a:lnTo>
                    <a:pt x="0" y="1466959"/>
                  </a:lnTo>
                  <a:lnTo>
                    <a:pt x="788150" y="146695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60746" y="4696072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05689" y="2217186"/>
              <a:ext cx="0" cy="1164905"/>
            </a:xfrm>
            <a:custGeom>
              <a:avLst/>
              <a:pathLst>
                <a:path w="0" h="1164905">
                  <a:moveTo>
                    <a:pt x="0" y="11649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05689" y="5614196"/>
              <a:ext cx="0" cy="967984"/>
            </a:xfrm>
            <a:custGeom>
              <a:avLst/>
              <a:pathLst>
                <a:path w="0" h="967984">
                  <a:moveTo>
                    <a:pt x="0" y="0"/>
                  </a:moveTo>
                  <a:lnTo>
                    <a:pt x="0" y="9679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11614" y="3382091"/>
              <a:ext cx="788150" cy="2232105"/>
            </a:xfrm>
            <a:custGeom>
              <a:avLst/>
              <a:pathLst>
                <a:path w="788150" h="2232105">
                  <a:moveTo>
                    <a:pt x="0" y="0"/>
                  </a:moveTo>
                  <a:lnTo>
                    <a:pt x="0" y="2232105"/>
                  </a:lnTo>
                  <a:lnTo>
                    <a:pt x="788150" y="2232105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11614" y="482248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56556" y="2454398"/>
              <a:ext cx="0" cy="192639"/>
            </a:xfrm>
            <a:custGeom>
              <a:avLst/>
              <a:pathLst>
                <a:path w="0" h="192639">
                  <a:moveTo>
                    <a:pt x="0" y="1926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56556" y="3644233"/>
              <a:ext cx="0" cy="824700"/>
            </a:xfrm>
            <a:custGeom>
              <a:avLst/>
              <a:pathLst>
                <a:path w="0" h="824700">
                  <a:moveTo>
                    <a:pt x="0" y="0"/>
                  </a:moveTo>
                  <a:lnTo>
                    <a:pt x="0" y="8247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62481" y="2647038"/>
              <a:ext cx="788150" cy="997194"/>
            </a:xfrm>
            <a:custGeom>
              <a:avLst/>
              <a:pathLst>
                <a:path w="788150" h="997194">
                  <a:moveTo>
                    <a:pt x="0" y="0"/>
                  </a:moveTo>
                  <a:lnTo>
                    <a:pt x="0" y="997194"/>
                  </a:lnTo>
                  <a:lnTo>
                    <a:pt x="788150" y="99719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62481" y="3185170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07423" y="1644555"/>
              <a:ext cx="0" cy="50363"/>
            </a:xfrm>
            <a:custGeom>
              <a:avLst/>
              <a:pathLst>
                <a:path w="0" h="50363">
                  <a:moveTo>
                    <a:pt x="0" y="503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07423" y="2097825"/>
              <a:ext cx="0" cy="604360"/>
            </a:xfrm>
            <a:custGeom>
              <a:avLst/>
              <a:pathLst>
                <a:path w="0" h="604360">
                  <a:moveTo>
                    <a:pt x="0" y="0"/>
                  </a:moveTo>
                  <a:lnTo>
                    <a:pt x="0" y="6043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3348" y="1694918"/>
              <a:ext cx="788150" cy="402907"/>
            </a:xfrm>
            <a:custGeom>
              <a:avLst/>
              <a:pathLst>
                <a:path w="788150" h="402907">
                  <a:moveTo>
                    <a:pt x="0" y="0"/>
                  </a:moveTo>
                  <a:lnTo>
                    <a:pt x="0" y="402907"/>
                  </a:lnTo>
                  <a:lnTo>
                    <a:pt x="788150" y="402907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3348" y="1896372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58290" y="1654627"/>
              <a:ext cx="0" cy="191380"/>
            </a:xfrm>
            <a:custGeom>
              <a:avLst/>
              <a:pathLst>
                <a:path w="0" h="191380">
                  <a:moveTo>
                    <a:pt x="0" y="1913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58290" y="2591386"/>
              <a:ext cx="0" cy="1077776"/>
            </a:xfrm>
            <a:custGeom>
              <a:avLst/>
              <a:pathLst>
                <a:path w="0" h="1077776">
                  <a:moveTo>
                    <a:pt x="0" y="0"/>
                  </a:moveTo>
                  <a:lnTo>
                    <a:pt x="0" y="10777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4215" y="1846008"/>
              <a:ext cx="788150" cy="745378"/>
            </a:xfrm>
            <a:custGeom>
              <a:avLst/>
              <a:pathLst>
                <a:path w="788150" h="745378">
                  <a:moveTo>
                    <a:pt x="0" y="0"/>
                  </a:moveTo>
                  <a:lnTo>
                    <a:pt x="0" y="745378"/>
                  </a:lnTo>
                  <a:lnTo>
                    <a:pt x="788150" y="74537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4215" y="211293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53190" y="6641057"/>
              <a:ext cx="5588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97310" y="5381972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97310" y="4122887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97310" y="2865113"/>
              <a:ext cx="111760" cy="75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1430" y="1604718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36905" y="6680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36905" y="54218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36905" y="4162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36905" y="2903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36905" y="16445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0222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5308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039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54822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0568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5655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0742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5829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85003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3715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20844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63116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6412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83377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87723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72724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321353" y="7090972"/>
              <a:ext cx="717804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44663" y="4096768"/>
              <a:ext cx="1136767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7170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71700" y="942733"/>
              <a:ext cx="2216318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2025-05-28T10:47:31Z</dcterms:modified>
  <cp:category/>
</cp:coreProperties>
</file>