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39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71700" y="1392990"/>
              <a:ext cx="8617110" cy="5534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71700" y="6057825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71700" y="4814300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71700" y="3570775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71700" y="2327250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71700" y="6679587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71700" y="5436062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71700" y="4192537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71700" y="2949012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71700" y="1705487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02220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053087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0395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154822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05689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5655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07423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58290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39503" y="3288495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02220" y="3288495"/>
              <a:ext cx="0" cy="3316480"/>
            </a:xfrm>
            <a:custGeom>
              <a:avLst/>
              <a:pathLst>
                <a:path w="0" h="3316480">
                  <a:moveTo>
                    <a:pt x="0" y="0"/>
                  </a:moveTo>
                  <a:lnTo>
                    <a:pt x="0" y="33164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739503" y="6604976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90371" y="2033778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053087" y="2033778"/>
              <a:ext cx="0" cy="958757"/>
            </a:xfrm>
            <a:custGeom>
              <a:avLst/>
              <a:pathLst>
                <a:path w="0" h="958757">
                  <a:moveTo>
                    <a:pt x="0" y="0"/>
                  </a:moveTo>
                  <a:lnTo>
                    <a:pt x="0" y="9587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90371" y="2992536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841238" y="3800827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03955" y="3800827"/>
              <a:ext cx="0" cy="859275"/>
            </a:xfrm>
            <a:custGeom>
              <a:avLst/>
              <a:pathLst>
                <a:path w="0" h="859275">
                  <a:moveTo>
                    <a:pt x="0" y="0"/>
                  </a:moveTo>
                  <a:lnTo>
                    <a:pt x="0" y="8592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841238" y="4660103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892105" y="4989637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154822" y="4989637"/>
              <a:ext cx="0" cy="1561867"/>
            </a:xfrm>
            <a:custGeom>
              <a:avLst/>
              <a:pathLst>
                <a:path w="0" h="1561867">
                  <a:moveTo>
                    <a:pt x="0" y="0"/>
                  </a:moveTo>
                  <a:lnTo>
                    <a:pt x="0" y="15618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892105" y="6551504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42972" y="2655540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205689" y="2655540"/>
              <a:ext cx="0" cy="3976792"/>
            </a:xfrm>
            <a:custGeom>
              <a:avLst/>
              <a:pathLst>
                <a:path w="0" h="3976792">
                  <a:moveTo>
                    <a:pt x="0" y="0"/>
                  </a:moveTo>
                  <a:lnTo>
                    <a:pt x="0" y="39767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942972" y="6632333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6993839" y="4208703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256556" y="4208703"/>
              <a:ext cx="0" cy="2450987"/>
            </a:xfrm>
            <a:custGeom>
              <a:avLst/>
              <a:pathLst>
                <a:path w="0" h="2450987">
                  <a:moveTo>
                    <a:pt x="0" y="0"/>
                  </a:moveTo>
                  <a:lnTo>
                    <a:pt x="0" y="24509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6993839" y="6659691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44706" y="2447872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07423" y="2447872"/>
              <a:ext cx="0" cy="2608915"/>
            </a:xfrm>
            <a:custGeom>
              <a:avLst/>
              <a:pathLst>
                <a:path w="0" h="2608915">
                  <a:moveTo>
                    <a:pt x="0" y="0"/>
                  </a:moveTo>
                  <a:lnTo>
                    <a:pt x="0" y="26089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44706" y="5056787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095573" y="1644555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58290" y="1644555"/>
              <a:ext cx="0" cy="567047"/>
            </a:xfrm>
            <a:custGeom>
              <a:avLst/>
              <a:pathLst>
                <a:path w="0" h="567047">
                  <a:moveTo>
                    <a:pt x="0" y="0"/>
                  </a:moveTo>
                  <a:lnTo>
                    <a:pt x="0" y="5670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095573" y="2211602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02220" y="3288495"/>
              <a:ext cx="0" cy="1061348"/>
            </a:xfrm>
            <a:custGeom>
              <a:avLst/>
              <a:pathLst>
                <a:path w="0" h="1061348">
                  <a:moveTo>
                    <a:pt x="0" y="10613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02220" y="6466944"/>
              <a:ext cx="0" cy="138031"/>
            </a:xfrm>
            <a:custGeom>
              <a:avLst/>
              <a:pathLst>
                <a:path w="0" h="138031">
                  <a:moveTo>
                    <a:pt x="0" y="0"/>
                  </a:moveTo>
                  <a:lnTo>
                    <a:pt x="0" y="13803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08145" y="4349843"/>
              <a:ext cx="788150" cy="2117101"/>
            </a:xfrm>
            <a:custGeom>
              <a:avLst/>
              <a:pathLst>
                <a:path w="788150" h="2117101">
                  <a:moveTo>
                    <a:pt x="0" y="0"/>
                  </a:moveTo>
                  <a:lnTo>
                    <a:pt x="0" y="2117101"/>
                  </a:lnTo>
                  <a:lnTo>
                    <a:pt x="788150" y="2117101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08145" y="6396063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53087" y="2033778"/>
              <a:ext cx="0" cy="192746"/>
            </a:xfrm>
            <a:custGeom>
              <a:avLst/>
              <a:pathLst>
                <a:path w="0" h="192746">
                  <a:moveTo>
                    <a:pt x="0" y="1927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053087" y="2561654"/>
              <a:ext cx="0" cy="430881"/>
            </a:xfrm>
            <a:custGeom>
              <a:avLst/>
              <a:pathLst>
                <a:path w="0" h="430881">
                  <a:moveTo>
                    <a:pt x="0" y="0"/>
                  </a:moveTo>
                  <a:lnTo>
                    <a:pt x="0" y="4308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659012" y="2226524"/>
              <a:ext cx="788150" cy="335129"/>
            </a:xfrm>
            <a:custGeom>
              <a:avLst/>
              <a:pathLst>
                <a:path w="788150" h="335129">
                  <a:moveTo>
                    <a:pt x="0" y="0"/>
                  </a:moveTo>
                  <a:lnTo>
                    <a:pt x="0" y="335129"/>
                  </a:lnTo>
                  <a:lnTo>
                    <a:pt x="788150" y="335129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59012" y="2270669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03955" y="3800827"/>
              <a:ext cx="0" cy="295648"/>
            </a:xfrm>
            <a:custGeom>
              <a:avLst/>
              <a:pathLst>
                <a:path w="0" h="295648">
                  <a:moveTo>
                    <a:pt x="0" y="2956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03955" y="4349843"/>
              <a:ext cx="0" cy="310259"/>
            </a:xfrm>
            <a:custGeom>
              <a:avLst/>
              <a:pathLst>
                <a:path w="0" h="310259">
                  <a:moveTo>
                    <a:pt x="0" y="0"/>
                  </a:moveTo>
                  <a:lnTo>
                    <a:pt x="0" y="3102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09879" y="4096475"/>
              <a:ext cx="788150" cy="253368"/>
            </a:xfrm>
            <a:custGeom>
              <a:avLst/>
              <a:pathLst>
                <a:path w="788150" h="253368">
                  <a:moveTo>
                    <a:pt x="0" y="0"/>
                  </a:moveTo>
                  <a:lnTo>
                    <a:pt x="0" y="253368"/>
                  </a:lnTo>
                  <a:lnTo>
                    <a:pt x="788150" y="253368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09879" y="4144662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154822" y="4989637"/>
              <a:ext cx="0" cy="380518"/>
            </a:xfrm>
            <a:custGeom>
              <a:avLst/>
              <a:pathLst>
                <a:path w="0" h="380518">
                  <a:moveTo>
                    <a:pt x="0" y="3805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154822" y="6154820"/>
              <a:ext cx="0" cy="396684"/>
            </a:xfrm>
            <a:custGeom>
              <a:avLst/>
              <a:pathLst>
                <a:path w="0" h="396684">
                  <a:moveTo>
                    <a:pt x="0" y="0"/>
                  </a:moveTo>
                  <a:lnTo>
                    <a:pt x="0" y="3966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760746" y="5370155"/>
              <a:ext cx="788150" cy="784664"/>
            </a:xfrm>
            <a:custGeom>
              <a:avLst/>
              <a:pathLst>
                <a:path w="788150" h="784664">
                  <a:moveTo>
                    <a:pt x="0" y="0"/>
                  </a:moveTo>
                  <a:lnTo>
                    <a:pt x="0" y="784664"/>
                  </a:lnTo>
                  <a:lnTo>
                    <a:pt x="788150" y="784664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760746" y="5508187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05689" y="2655540"/>
              <a:ext cx="0" cy="863006"/>
            </a:xfrm>
            <a:custGeom>
              <a:avLst/>
              <a:pathLst>
                <a:path w="0" h="863006">
                  <a:moveTo>
                    <a:pt x="0" y="863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205689" y="6524146"/>
              <a:ext cx="0" cy="108186"/>
            </a:xfrm>
            <a:custGeom>
              <a:avLst/>
              <a:pathLst>
                <a:path w="0" h="108186">
                  <a:moveTo>
                    <a:pt x="0" y="0"/>
                  </a:moveTo>
                  <a:lnTo>
                    <a:pt x="0" y="10818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811614" y="3518547"/>
              <a:ext cx="788150" cy="3005599"/>
            </a:xfrm>
            <a:custGeom>
              <a:avLst/>
              <a:pathLst>
                <a:path w="788150" h="3005599">
                  <a:moveTo>
                    <a:pt x="0" y="0"/>
                  </a:moveTo>
                  <a:lnTo>
                    <a:pt x="0" y="3005599"/>
                  </a:lnTo>
                  <a:lnTo>
                    <a:pt x="788150" y="3005599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811614" y="4237304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56556" y="4208703"/>
              <a:ext cx="0" cy="467876"/>
            </a:xfrm>
            <a:custGeom>
              <a:avLst/>
              <a:pathLst>
                <a:path w="0" h="467876">
                  <a:moveTo>
                    <a:pt x="0" y="4678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256556" y="6305908"/>
              <a:ext cx="0" cy="353782"/>
            </a:xfrm>
            <a:custGeom>
              <a:avLst/>
              <a:pathLst>
                <a:path w="0" h="353782">
                  <a:moveTo>
                    <a:pt x="0" y="0"/>
                  </a:moveTo>
                  <a:lnTo>
                    <a:pt x="0" y="35378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862481" y="4676579"/>
              <a:ext cx="788150" cy="1629328"/>
            </a:xfrm>
            <a:custGeom>
              <a:avLst/>
              <a:pathLst>
                <a:path w="788150" h="1629328">
                  <a:moveTo>
                    <a:pt x="0" y="0"/>
                  </a:moveTo>
                  <a:lnTo>
                    <a:pt x="0" y="1629328"/>
                  </a:lnTo>
                  <a:lnTo>
                    <a:pt x="788150" y="1629328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62481" y="5620104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07423" y="2447872"/>
              <a:ext cx="0" cy="686736"/>
            </a:xfrm>
            <a:custGeom>
              <a:avLst/>
              <a:pathLst>
                <a:path w="0" h="686736">
                  <a:moveTo>
                    <a:pt x="0" y="686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07423" y="3917407"/>
              <a:ext cx="0" cy="1139379"/>
            </a:xfrm>
            <a:custGeom>
              <a:avLst/>
              <a:pathLst>
                <a:path w="0" h="1139379">
                  <a:moveTo>
                    <a:pt x="0" y="0"/>
                  </a:moveTo>
                  <a:lnTo>
                    <a:pt x="0" y="113937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13348" y="3134608"/>
              <a:ext cx="788150" cy="782798"/>
            </a:xfrm>
            <a:custGeom>
              <a:avLst/>
              <a:pathLst>
                <a:path w="788150" h="782798">
                  <a:moveTo>
                    <a:pt x="0" y="0"/>
                  </a:moveTo>
                  <a:lnTo>
                    <a:pt x="0" y="782798"/>
                  </a:lnTo>
                  <a:lnTo>
                    <a:pt x="788150" y="782798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13348" y="3369324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58290" y="1644555"/>
              <a:ext cx="0" cy="87668"/>
            </a:xfrm>
            <a:custGeom>
              <a:avLst/>
              <a:pathLst>
                <a:path w="0" h="87668">
                  <a:moveTo>
                    <a:pt x="0" y="876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58290" y="1924348"/>
              <a:ext cx="0" cy="287254"/>
            </a:xfrm>
            <a:custGeom>
              <a:avLst/>
              <a:pathLst>
                <a:path w="0" h="287254">
                  <a:moveTo>
                    <a:pt x="0" y="0"/>
                  </a:moveTo>
                  <a:lnTo>
                    <a:pt x="0" y="2872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64215" y="1732223"/>
              <a:ext cx="788150" cy="192124"/>
            </a:xfrm>
            <a:custGeom>
              <a:avLst/>
              <a:pathLst>
                <a:path w="788150" h="192124">
                  <a:moveTo>
                    <a:pt x="0" y="0"/>
                  </a:moveTo>
                  <a:lnTo>
                    <a:pt x="0" y="192124"/>
                  </a:lnTo>
                  <a:lnTo>
                    <a:pt x="788150" y="192124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64215" y="1801239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371700" y="1392990"/>
              <a:ext cx="8617110" cy="553443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141430" y="6639751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141430" y="5396226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141430" y="4152701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141430" y="2909176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141430" y="1665651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500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1336905" y="6679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336905" y="5436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336905" y="4192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336905" y="2949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336905" y="17054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002220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053087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10395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154822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205689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725655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8307423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9358290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785003" y="6984922"/>
              <a:ext cx="434434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773715" y="6962330"/>
              <a:ext cx="558745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920844" y="6984922"/>
              <a:ext cx="36622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863116" y="6984922"/>
              <a:ext cx="5834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016412" y="6985413"/>
              <a:ext cx="378554" cy="786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983377" y="6962330"/>
              <a:ext cx="546357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987723" y="6962548"/>
              <a:ext cx="639400" cy="101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9072724" y="6962330"/>
              <a:ext cx="571132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294170" y="7090972"/>
              <a:ext cx="772169" cy="124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Groups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464411" y="4110649"/>
              <a:ext cx="1125035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LST8 Overall Score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371700" y="1166102"/>
              <a:ext cx="1563644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Super Group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371700" y="976049"/>
              <a:ext cx="1350042" cy="118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LST8 Overall Score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2025-05-28T10:47:30Z</dcterms:modified>
  <cp:category/>
</cp:coreProperties>
</file>