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605782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81430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357077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232725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66795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543606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419253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71700" y="294901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71700" y="17054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0222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5308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039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4822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0568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5655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0742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5829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39503" y="328849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02220" y="3288495"/>
              <a:ext cx="0" cy="3316480"/>
            </a:xfrm>
            <a:custGeom>
              <a:avLst/>
              <a:pathLst>
                <a:path w="0" h="3316480">
                  <a:moveTo>
                    <a:pt x="0" y="0"/>
                  </a:moveTo>
                  <a:lnTo>
                    <a:pt x="0" y="3316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39503" y="660497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90371" y="2033778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53087" y="2033778"/>
              <a:ext cx="0" cy="958757"/>
            </a:xfrm>
            <a:custGeom>
              <a:avLst/>
              <a:pathLst>
                <a:path w="0" h="958757">
                  <a:moveTo>
                    <a:pt x="0" y="0"/>
                  </a:moveTo>
                  <a:lnTo>
                    <a:pt x="0" y="958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90371" y="299253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41238" y="380082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03955" y="3800827"/>
              <a:ext cx="0" cy="859275"/>
            </a:xfrm>
            <a:custGeom>
              <a:avLst/>
              <a:pathLst>
                <a:path w="0" h="859275">
                  <a:moveTo>
                    <a:pt x="0" y="0"/>
                  </a:moveTo>
                  <a:lnTo>
                    <a:pt x="0" y="859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41238" y="46601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892105" y="498963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54822" y="4989637"/>
              <a:ext cx="0" cy="1561867"/>
            </a:xfrm>
            <a:custGeom>
              <a:avLst/>
              <a:pathLst>
                <a:path w="0" h="1561867">
                  <a:moveTo>
                    <a:pt x="0" y="0"/>
                  </a:moveTo>
                  <a:lnTo>
                    <a:pt x="0" y="1561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92105" y="655150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42972" y="2655540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05689" y="2655540"/>
              <a:ext cx="0" cy="3976792"/>
            </a:xfrm>
            <a:custGeom>
              <a:avLst/>
              <a:pathLst>
                <a:path w="0" h="3976792">
                  <a:moveTo>
                    <a:pt x="0" y="0"/>
                  </a:moveTo>
                  <a:lnTo>
                    <a:pt x="0" y="3976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42972" y="663233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993839" y="42087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56556" y="4208703"/>
              <a:ext cx="0" cy="2450987"/>
            </a:xfrm>
            <a:custGeom>
              <a:avLst/>
              <a:pathLst>
                <a:path w="0" h="2450987">
                  <a:moveTo>
                    <a:pt x="0" y="0"/>
                  </a:moveTo>
                  <a:lnTo>
                    <a:pt x="0" y="24509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993839" y="665969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44706" y="244787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07423" y="2447872"/>
              <a:ext cx="0" cy="2608915"/>
            </a:xfrm>
            <a:custGeom>
              <a:avLst/>
              <a:pathLst>
                <a:path w="0" h="2608915">
                  <a:moveTo>
                    <a:pt x="0" y="0"/>
                  </a:moveTo>
                  <a:lnTo>
                    <a:pt x="0" y="2608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44706" y="505678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5573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58290" y="1644555"/>
              <a:ext cx="0" cy="567047"/>
            </a:xfrm>
            <a:custGeom>
              <a:avLst/>
              <a:pathLst>
                <a:path w="0" h="567047">
                  <a:moveTo>
                    <a:pt x="0" y="0"/>
                  </a:moveTo>
                  <a:lnTo>
                    <a:pt x="0" y="5670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5573" y="221160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02220" y="3288495"/>
              <a:ext cx="0" cy="1061348"/>
            </a:xfrm>
            <a:custGeom>
              <a:avLst/>
              <a:pathLst>
                <a:path w="0" h="1061348">
                  <a:moveTo>
                    <a:pt x="0" y="10613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02220" y="6466944"/>
              <a:ext cx="0" cy="138031"/>
            </a:xfrm>
            <a:custGeom>
              <a:avLst/>
              <a:pathLst>
                <a:path w="0" h="138031">
                  <a:moveTo>
                    <a:pt x="0" y="0"/>
                  </a:moveTo>
                  <a:lnTo>
                    <a:pt x="0" y="1380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08145" y="4349843"/>
              <a:ext cx="788150" cy="2117101"/>
            </a:xfrm>
            <a:custGeom>
              <a:avLst/>
              <a:pathLst>
                <a:path w="788150" h="2117101">
                  <a:moveTo>
                    <a:pt x="0" y="0"/>
                  </a:moveTo>
                  <a:lnTo>
                    <a:pt x="0" y="2117101"/>
                  </a:lnTo>
                  <a:lnTo>
                    <a:pt x="788150" y="2117101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08145" y="6396063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53087" y="2033778"/>
              <a:ext cx="0" cy="192746"/>
            </a:xfrm>
            <a:custGeom>
              <a:avLst/>
              <a:pathLst>
                <a:path w="0" h="192746">
                  <a:moveTo>
                    <a:pt x="0" y="192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53087" y="2561654"/>
              <a:ext cx="0" cy="430881"/>
            </a:xfrm>
            <a:custGeom>
              <a:avLst/>
              <a:pathLst>
                <a:path w="0" h="430881">
                  <a:moveTo>
                    <a:pt x="0" y="0"/>
                  </a:moveTo>
                  <a:lnTo>
                    <a:pt x="0" y="4308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59012" y="2226524"/>
              <a:ext cx="788150" cy="335129"/>
            </a:xfrm>
            <a:custGeom>
              <a:avLst/>
              <a:pathLst>
                <a:path w="788150" h="335129">
                  <a:moveTo>
                    <a:pt x="0" y="0"/>
                  </a:moveTo>
                  <a:lnTo>
                    <a:pt x="0" y="335129"/>
                  </a:lnTo>
                  <a:lnTo>
                    <a:pt x="788150" y="33512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59012" y="227066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03955" y="3800827"/>
              <a:ext cx="0" cy="295648"/>
            </a:xfrm>
            <a:custGeom>
              <a:avLst/>
              <a:pathLst>
                <a:path w="0" h="295648">
                  <a:moveTo>
                    <a:pt x="0" y="2956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03955" y="4349843"/>
              <a:ext cx="0" cy="310259"/>
            </a:xfrm>
            <a:custGeom>
              <a:avLst/>
              <a:pathLst>
                <a:path w="0" h="310259">
                  <a:moveTo>
                    <a:pt x="0" y="0"/>
                  </a:moveTo>
                  <a:lnTo>
                    <a:pt x="0" y="310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09879" y="4096475"/>
              <a:ext cx="788150" cy="253368"/>
            </a:xfrm>
            <a:custGeom>
              <a:avLst/>
              <a:pathLst>
                <a:path w="788150" h="253368">
                  <a:moveTo>
                    <a:pt x="0" y="0"/>
                  </a:moveTo>
                  <a:lnTo>
                    <a:pt x="0" y="253368"/>
                  </a:lnTo>
                  <a:lnTo>
                    <a:pt x="788150" y="25336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09879" y="414466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54822" y="4989637"/>
              <a:ext cx="0" cy="380518"/>
            </a:xfrm>
            <a:custGeom>
              <a:avLst/>
              <a:pathLst>
                <a:path w="0" h="380518">
                  <a:moveTo>
                    <a:pt x="0" y="380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54822" y="6154820"/>
              <a:ext cx="0" cy="396684"/>
            </a:xfrm>
            <a:custGeom>
              <a:avLst/>
              <a:pathLst>
                <a:path w="0" h="396684">
                  <a:moveTo>
                    <a:pt x="0" y="0"/>
                  </a:moveTo>
                  <a:lnTo>
                    <a:pt x="0" y="3966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60746" y="5370155"/>
              <a:ext cx="788150" cy="784664"/>
            </a:xfrm>
            <a:custGeom>
              <a:avLst/>
              <a:pathLst>
                <a:path w="788150" h="784664">
                  <a:moveTo>
                    <a:pt x="0" y="0"/>
                  </a:moveTo>
                  <a:lnTo>
                    <a:pt x="0" y="784664"/>
                  </a:lnTo>
                  <a:lnTo>
                    <a:pt x="788150" y="78466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60746" y="5508187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05689" y="2655540"/>
              <a:ext cx="0" cy="863006"/>
            </a:xfrm>
            <a:custGeom>
              <a:avLst/>
              <a:pathLst>
                <a:path w="0" h="863006">
                  <a:moveTo>
                    <a:pt x="0" y="863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05689" y="6524146"/>
              <a:ext cx="0" cy="108186"/>
            </a:xfrm>
            <a:custGeom>
              <a:avLst/>
              <a:pathLst>
                <a:path w="0" h="108186">
                  <a:moveTo>
                    <a:pt x="0" y="0"/>
                  </a:moveTo>
                  <a:lnTo>
                    <a:pt x="0" y="1081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11614" y="3518547"/>
              <a:ext cx="788150" cy="3005599"/>
            </a:xfrm>
            <a:custGeom>
              <a:avLst/>
              <a:pathLst>
                <a:path w="788150" h="3005599">
                  <a:moveTo>
                    <a:pt x="0" y="0"/>
                  </a:moveTo>
                  <a:lnTo>
                    <a:pt x="0" y="3005599"/>
                  </a:lnTo>
                  <a:lnTo>
                    <a:pt x="788150" y="300559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11614" y="42373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56556" y="4208703"/>
              <a:ext cx="0" cy="467876"/>
            </a:xfrm>
            <a:custGeom>
              <a:avLst/>
              <a:pathLst>
                <a:path w="0" h="467876">
                  <a:moveTo>
                    <a:pt x="0" y="467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56556" y="6305908"/>
              <a:ext cx="0" cy="353782"/>
            </a:xfrm>
            <a:custGeom>
              <a:avLst/>
              <a:pathLst>
                <a:path w="0" h="353782">
                  <a:moveTo>
                    <a:pt x="0" y="0"/>
                  </a:moveTo>
                  <a:lnTo>
                    <a:pt x="0" y="3537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62481" y="4676579"/>
              <a:ext cx="788150" cy="1629328"/>
            </a:xfrm>
            <a:custGeom>
              <a:avLst/>
              <a:pathLst>
                <a:path w="788150" h="1629328">
                  <a:moveTo>
                    <a:pt x="0" y="0"/>
                  </a:moveTo>
                  <a:lnTo>
                    <a:pt x="0" y="1629328"/>
                  </a:lnTo>
                  <a:lnTo>
                    <a:pt x="788150" y="162932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62481" y="56201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07423" y="2447872"/>
              <a:ext cx="0" cy="686736"/>
            </a:xfrm>
            <a:custGeom>
              <a:avLst/>
              <a:pathLst>
                <a:path w="0" h="686736">
                  <a:moveTo>
                    <a:pt x="0" y="686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07423" y="3917407"/>
              <a:ext cx="0" cy="1139379"/>
            </a:xfrm>
            <a:custGeom>
              <a:avLst/>
              <a:pathLst>
                <a:path w="0" h="1139379">
                  <a:moveTo>
                    <a:pt x="0" y="0"/>
                  </a:moveTo>
                  <a:lnTo>
                    <a:pt x="0" y="11393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3348" y="3134608"/>
              <a:ext cx="788150" cy="782798"/>
            </a:xfrm>
            <a:custGeom>
              <a:avLst/>
              <a:pathLst>
                <a:path w="788150" h="782798">
                  <a:moveTo>
                    <a:pt x="0" y="0"/>
                  </a:moveTo>
                  <a:lnTo>
                    <a:pt x="0" y="782798"/>
                  </a:lnTo>
                  <a:lnTo>
                    <a:pt x="788150" y="78279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3348" y="336932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58290" y="1644555"/>
              <a:ext cx="0" cy="87668"/>
            </a:xfrm>
            <a:custGeom>
              <a:avLst/>
              <a:pathLst>
                <a:path w="0" h="87668">
                  <a:moveTo>
                    <a:pt x="0" y="87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58290" y="1924348"/>
              <a:ext cx="0" cy="287254"/>
            </a:xfrm>
            <a:custGeom>
              <a:avLst/>
              <a:pathLst>
                <a:path w="0" h="287254">
                  <a:moveTo>
                    <a:pt x="0" y="0"/>
                  </a:moveTo>
                  <a:lnTo>
                    <a:pt x="0" y="287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4215" y="1732223"/>
              <a:ext cx="788150" cy="192124"/>
            </a:xfrm>
            <a:custGeom>
              <a:avLst/>
              <a:pathLst>
                <a:path w="788150" h="192124">
                  <a:moveTo>
                    <a:pt x="0" y="0"/>
                  </a:moveTo>
                  <a:lnTo>
                    <a:pt x="0" y="192124"/>
                  </a:lnTo>
                  <a:lnTo>
                    <a:pt x="788150" y="19212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4215" y="180123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1430" y="66397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539622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415270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90917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1430" y="16656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36905" y="6679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36905" y="5436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36905" y="4192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36905" y="2949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36905" y="1705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0222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5308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039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54822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0568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5655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0742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5829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85003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3715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20844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63116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6412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8337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87723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72724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9417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48824" y="4110649"/>
              <a:ext cx="1156208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Domain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7170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1700" y="976049"/>
              <a:ext cx="1387450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Domain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2025-05-28T10:47:29Z</dcterms:modified>
  <cp:category/>
</cp:coreProperties>
</file>