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7580" y="1392990"/>
              <a:ext cx="8561230" cy="5534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7580" y="6206192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7580" y="4614109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7580" y="3022025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7580" y="1429942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27580" y="5410150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27580" y="3818067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27580" y="2225983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54011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098064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14211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186169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230221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274274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31832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362379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792998" y="5740667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54011" y="5740667"/>
              <a:ext cx="0" cy="557547"/>
            </a:xfrm>
            <a:custGeom>
              <a:avLst/>
              <a:pathLst>
                <a:path w="0" h="557547">
                  <a:moveTo>
                    <a:pt x="0" y="0"/>
                  </a:moveTo>
                  <a:lnTo>
                    <a:pt x="0" y="5575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92998" y="6298214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837051" y="2748505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98064" y="2748505"/>
              <a:ext cx="0" cy="1457393"/>
            </a:xfrm>
            <a:custGeom>
              <a:avLst/>
              <a:pathLst>
                <a:path w="0" h="1457393">
                  <a:moveTo>
                    <a:pt x="0" y="0"/>
                  </a:moveTo>
                  <a:lnTo>
                    <a:pt x="0" y="14573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37051" y="4205898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881103" y="3801509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42116" y="3801509"/>
              <a:ext cx="0" cy="1574570"/>
            </a:xfrm>
            <a:custGeom>
              <a:avLst/>
              <a:pathLst>
                <a:path w="0" h="1574570">
                  <a:moveTo>
                    <a:pt x="0" y="0"/>
                  </a:moveTo>
                  <a:lnTo>
                    <a:pt x="0" y="15745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881103" y="5376080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5156" y="3483093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86169" y="3483093"/>
              <a:ext cx="0" cy="2932617"/>
            </a:xfrm>
            <a:custGeom>
              <a:avLst/>
              <a:pathLst>
                <a:path w="0" h="2932617">
                  <a:moveTo>
                    <a:pt x="0" y="0"/>
                  </a:moveTo>
                  <a:lnTo>
                    <a:pt x="0" y="29326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25156" y="6415710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969208" y="3327705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230221" y="3327705"/>
              <a:ext cx="0" cy="3348151"/>
            </a:xfrm>
            <a:custGeom>
              <a:avLst/>
              <a:pathLst>
                <a:path w="0" h="3348151">
                  <a:moveTo>
                    <a:pt x="0" y="0"/>
                  </a:moveTo>
                  <a:lnTo>
                    <a:pt x="0" y="33481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69208" y="6675857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013261" y="3603454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274274" y="3603454"/>
              <a:ext cx="0" cy="988046"/>
            </a:xfrm>
            <a:custGeom>
              <a:avLst/>
              <a:pathLst>
                <a:path w="0" h="988046">
                  <a:moveTo>
                    <a:pt x="0" y="0"/>
                  </a:moveTo>
                  <a:lnTo>
                    <a:pt x="0" y="9880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13261" y="4591501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8057313" y="2596620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8318326" y="2596620"/>
              <a:ext cx="0" cy="3812402"/>
            </a:xfrm>
            <a:custGeom>
              <a:avLst/>
              <a:pathLst>
                <a:path w="0" h="3812402">
                  <a:moveTo>
                    <a:pt x="0" y="0"/>
                  </a:moveTo>
                  <a:lnTo>
                    <a:pt x="0" y="38124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57313" y="6409023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9101366" y="1644555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9362379" y="1644555"/>
              <a:ext cx="0" cy="616773"/>
            </a:xfrm>
            <a:custGeom>
              <a:avLst/>
              <a:pathLst>
                <a:path w="0" h="616773">
                  <a:moveTo>
                    <a:pt x="0" y="0"/>
                  </a:moveTo>
                  <a:lnTo>
                    <a:pt x="0" y="6167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01366" y="2261328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054011" y="5740667"/>
              <a:ext cx="0" cy="192403"/>
            </a:xfrm>
            <a:custGeom>
              <a:avLst/>
              <a:pathLst>
                <a:path w="0" h="192403">
                  <a:moveTo>
                    <a:pt x="0" y="1924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54011" y="6222590"/>
              <a:ext cx="0" cy="75623"/>
            </a:xfrm>
            <a:custGeom>
              <a:avLst/>
              <a:pathLst>
                <a:path w="0" h="75623">
                  <a:moveTo>
                    <a:pt x="0" y="0"/>
                  </a:moveTo>
                  <a:lnTo>
                    <a:pt x="0" y="7562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1662492" y="5933070"/>
              <a:ext cx="783039" cy="289520"/>
            </a:xfrm>
            <a:custGeom>
              <a:avLst/>
              <a:pathLst>
                <a:path w="783039" h="289520">
                  <a:moveTo>
                    <a:pt x="0" y="0"/>
                  </a:moveTo>
                  <a:lnTo>
                    <a:pt x="0" y="289520"/>
                  </a:lnTo>
                  <a:lnTo>
                    <a:pt x="783039" y="289520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662492" y="5979798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098064" y="2748505"/>
              <a:ext cx="0" cy="297719"/>
            </a:xfrm>
            <a:custGeom>
              <a:avLst/>
              <a:pathLst>
                <a:path w="0" h="297719">
                  <a:moveTo>
                    <a:pt x="0" y="2977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064" y="3569065"/>
              <a:ext cx="0" cy="636833"/>
            </a:xfrm>
            <a:custGeom>
              <a:avLst/>
              <a:pathLst>
                <a:path w="0" h="636833">
                  <a:moveTo>
                    <a:pt x="0" y="0"/>
                  </a:moveTo>
                  <a:lnTo>
                    <a:pt x="0" y="6368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706544" y="3046225"/>
              <a:ext cx="783039" cy="522840"/>
            </a:xfrm>
            <a:custGeom>
              <a:avLst/>
              <a:pathLst>
                <a:path w="783039" h="522840">
                  <a:moveTo>
                    <a:pt x="0" y="0"/>
                  </a:moveTo>
                  <a:lnTo>
                    <a:pt x="0" y="522840"/>
                  </a:lnTo>
                  <a:lnTo>
                    <a:pt x="783039" y="522840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06544" y="3163402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142116" y="3801509"/>
              <a:ext cx="0" cy="393722"/>
            </a:xfrm>
            <a:custGeom>
              <a:avLst/>
              <a:pathLst>
                <a:path w="0" h="393722">
                  <a:moveTo>
                    <a:pt x="0" y="3937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2116" y="4734788"/>
              <a:ext cx="0" cy="641291"/>
            </a:xfrm>
            <a:custGeom>
              <a:avLst/>
              <a:pathLst>
                <a:path w="0" h="641291">
                  <a:moveTo>
                    <a:pt x="0" y="0"/>
                  </a:moveTo>
                  <a:lnTo>
                    <a:pt x="0" y="64129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750597" y="4195231"/>
              <a:ext cx="783039" cy="539557"/>
            </a:xfrm>
            <a:custGeom>
              <a:avLst/>
              <a:pathLst>
                <a:path w="783039" h="539557">
                  <a:moveTo>
                    <a:pt x="0" y="0"/>
                  </a:moveTo>
                  <a:lnTo>
                    <a:pt x="0" y="539557"/>
                  </a:lnTo>
                  <a:lnTo>
                    <a:pt x="783039" y="539557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750597" y="4516673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186169" y="3483093"/>
              <a:ext cx="0" cy="1409710"/>
            </a:xfrm>
            <a:custGeom>
              <a:avLst/>
              <a:pathLst>
                <a:path w="0" h="1409710">
                  <a:moveTo>
                    <a:pt x="0" y="14097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186169" y="6022784"/>
              <a:ext cx="0" cy="392926"/>
            </a:xfrm>
            <a:custGeom>
              <a:avLst/>
              <a:pathLst>
                <a:path w="0" h="392926">
                  <a:moveTo>
                    <a:pt x="0" y="0"/>
                  </a:moveTo>
                  <a:lnTo>
                    <a:pt x="0" y="39292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4794649" y="4892803"/>
              <a:ext cx="783039" cy="1129981"/>
            </a:xfrm>
            <a:custGeom>
              <a:avLst/>
              <a:pathLst>
                <a:path w="783039" h="1129981">
                  <a:moveTo>
                    <a:pt x="0" y="0"/>
                  </a:moveTo>
                  <a:lnTo>
                    <a:pt x="0" y="1129981"/>
                  </a:lnTo>
                  <a:lnTo>
                    <a:pt x="783039" y="1129981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794649" y="5424638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6230221" y="3327705"/>
              <a:ext cx="0" cy="1765063"/>
            </a:xfrm>
            <a:custGeom>
              <a:avLst/>
              <a:pathLst>
                <a:path w="0" h="1765063">
                  <a:moveTo>
                    <a:pt x="0" y="17650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230221" y="6371132"/>
              <a:ext cx="0" cy="304724"/>
            </a:xfrm>
            <a:custGeom>
              <a:avLst/>
              <a:pathLst>
                <a:path w="0" h="304724">
                  <a:moveTo>
                    <a:pt x="0" y="0"/>
                  </a:moveTo>
                  <a:lnTo>
                    <a:pt x="0" y="3047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5838702" y="5092768"/>
              <a:ext cx="783039" cy="1278363"/>
            </a:xfrm>
            <a:custGeom>
              <a:avLst/>
              <a:pathLst>
                <a:path w="783039" h="1278363">
                  <a:moveTo>
                    <a:pt x="0" y="0"/>
                  </a:moveTo>
                  <a:lnTo>
                    <a:pt x="0" y="1278363"/>
                  </a:lnTo>
                  <a:lnTo>
                    <a:pt x="783039" y="1278363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838702" y="5975340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274274" y="3603454"/>
              <a:ext cx="0" cy="172820"/>
            </a:xfrm>
            <a:custGeom>
              <a:avLst/>
              <a:pathLst>
                <a:path w="0" h="172820">
                  <a:moveTo>
                    <a:pt x="0" y="1728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274274" y="4333345"/>
              <a:ext cx="0" cy="258156"/>
            </a:xfrm>
            <a:custGeom>
              <a:avLst/>
              <a:pathLst>
                <a:path w="0" h="258156">
                  <a:moveTo>
                    <a:pt x="0" y="0"/>
                  </a:moveTo>
                  <a:lnTo>
                    <a:pt x="0" y="2581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6882754" y="3776275"/>
              <a:ext cx="783039" cy="557069"/>
            </a:xfrm>
            <a:custGeom>
              <a:avLst/>
              <a:pathLst>
                <a:path w="783039" h="557069">
                  <a:moveTo>
                    <a:pt x="0" y="0"/>
                  </a:moveTo>
                  <a:lnTo>
                    <a:pt x="0" y="557069"/>
                  </a:lnTo>
                  <a:lnTo>
                    <a:pt x="783039" y="557069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6882754" y="4067546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8318326" y="2596620"/>
              <a:ext cx="0" cy="285301"/>
            </a:xfrm>
            <a:custGeom>
              <a:avLst/>
              <a:pathLst>
                <a:path w="0" h="285301">
                  <a:moveTo>
                    <a:pt x="0" y="2853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8318326" y="4616576"/>
              <a:ext cx="0" cy="1792447"/>
            </a:xfrm>
            <a:custGeom>
              <a:avLst/>
              <a:pathLst>
                <a:path w="0" h="1792447">
                  <a:moveTo>
                    <a:pt x="0" y="0"/>
                  </a:moveTo>
                  <a:lnTo>
                    <a:pt x="0" y="17924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7926807" y="2881922"/>
              <a:ext cx="783039" cy="1734654"/>
            </a:xfrm>
            <a:custGeom>
              <a:avLst/>
              <a:pathLst>
                <a:path w="783039" h="1734654">
                  <a:moveTo>
                    <a:pt x="0" y="0"/>
                  </a:moveTo>
                  <a:lnTo>
                    <a:pt x="0" y="1734654"/>
                  </a:lnTo>
                  <a:lnTo>
                    <a:pt x="783039" y="1734654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926807" y="3496944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9362379" y="1644555"/>
              <a:ext cx="0" cy="107545"/>
            </a:xfrm>
            <a:custGeom>
              <a:avLst/>
              <a:pathLst>
                <a:path w="0" h="107545">
                  <a:moveTo>
                    <a:pt x="0" y="1075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9362379" y="1957797"/>
              <a:ext cx="0" cy="303530"/>
            </a:xfrm>
            <a:custGeom>
              <a:avLst/>
              <a:pathLst>
                <a:path w="0" h="303530">
                  <a:moveTo>
                    <a:pt x="0" y="0"/>
                  </a:moveTo>
                  <a:lnTo>
                    <a:pt x="0" y="30353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8970859" y="1752100"/>
              <a:ext cx="783039" cy="205697"/>
            </a:xfrm>
            <a:custGeom>
              <a:avLst/>
              <a:pathLst>
                <a:path w="783039" h="205697">
                  <a:moveTo>
                    <a:pt x="0" y="0"/>
                  </a:moveTo>
                  <a:lnTo>
                    <a:pt x="0" y="205697"/>
                  </a:lnTo>
                  <a:lnTo>
                    <a:pt x="783039" y="205697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8970859" y="1832261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427580" y="1392990"/>
              <a:ext cx="8561230" cy="553443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8"/>
            <p:cNvSpPr/>
            <p:nvPr/>
          </p:nvSpPr>
          <p:spPr>
            <a:xfrm>
              <a:off x="1197310" y="5370314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141430" y="3778231"/>
              <a:ext cx="22352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141430" y="2186147"/>
              <a:ext cx="22352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1500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392785" y="5410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392785" y="38180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392785" y="22259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54011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098064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4211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186169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6230221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7274274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831832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9362379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1836794" y="6984922"/>
              <a:ext cx="434434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818691" y="6962330"/>
              <a:ext cx="558745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959006" y="6984922"/>
              <a:ext cx="36622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894463" y="6984922"/>
              <a:ext cx="5834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040944" y="6985413"/>
              <a:ext cx="378554" cy="786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001095" y="6962330"/>
              <a:ext cx="546357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998626" y="6962548"/>
              <a:ext cx="639400" cy="101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9076813" y="6962330"/>
              <a:ext cx="571132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22110" y="7090972"/>
              <a:ext cx="772169" cy="124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Groups</a:t>
              </a:r>
            </a:p>
          </p:txBody>
        </p:sp>
        <p:sp>
          <p:nvSpPr>
            <p:cNvPr id="102" name="tx101"/>
            <p:cNvSpPr/>
            <p:nvPr/>
          </p:nvSpPr>
          <p:spPr>
            <a:xfrm rot="-5400000">
              <a:off x="332351" y="4110649"/>
              <a:ext cx="1389155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RAPTOR Domain Score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427580" y="1166102"/>
              <a:ext cx="1563644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Super Group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427580" y="976049"/>
              <a:ext cx="1732225" cy="118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RAPTOR Domain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2025-05-28T10:47:24Z</dcterms:modified>
  <cp:category/>
</cp:coreProperties>
</file>