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7580" y="6462365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7580" y="5060888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7580" y="3659411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7580" y="2257934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27580" y="5761626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27580" y="4360150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27580" y="2958673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27580" y="1557196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4101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33007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51913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70819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89725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08631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27537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43751" y="2975490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41016" y="2975490"/>
              <a:ext cx="0" cy="3676073"/>
            </a:xfrm>
            <a:custGeom>
              <a:avLst/>
              <a:pathLst>
                <a:path w="0" h="3676073">
                  <a:moveTo>
                    <a:pt x="0" y="0"/>
                  </a:moveTo>
                  <a:lnTo>
                    <a:pt x="0" y="36760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43751" y="6651564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2811" y="3375379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330076" y="3375379"/>
              <a:ext cx="0" cy="2031674"/>
            </a:xfrm>
            <a:custGeom>
              <a:avLst/>
              <a:pathLst>
                <a:path w="0" h="2031674">
                  <a:moveTo>
                    <a:pt x="0" y="0"/>
                  </a:moveTo>
                  <a:lnTo>
                    <a:pt x="0" y="20316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032811" y="5407053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21870" y="1644555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19135" y="1644555"/>
              <a:ext cx="0" cy="5031301"/>
            </a:xfrm>
            <a:custGeom>
              <a:avLst/>
              <a:pathLst>
                <a:path w="0" h="5031301">
                  <a:moveTo>
                    <a:pt x="0" y="0"/>
                  </a:moveTo>
                  <a:lnTo>
                    <a:pt x="0" y="50313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21870" y="6675857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410930" y="5238876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708195" y="5238876"/>
              <a:ext cx="0" cy="1351023"/>
            </a:xfrm>
            <a:custGeom>
              <a:avLst/>
              <a:pathLst>
                <a:path w="0" h="1351023">
                  <a:moveTo>
                    <a:pt x="0" y="0"/>
                  </a:moveTo>
                  <a:lnTo>
                    <a:pt x="0" y="13510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10930" y="6589899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7789050" y="1865054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8086315" y="1865054"/>
              <a:ext cx="0" cy="4761751"/>
            </a:xfrm>
            <a:custGeom>
              <a:avLst/>
              <a:pathLst>
                <a:path w="0" h="4761751">
                  <a:moveTo>
                    <a:pt x="0" y="0"/>
                  </a:moveTo>
                  <a:lnTo>
                    <a:pt x="0" y="47617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789050" y="6626805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141016" y="2975490"/>
              <a:ext cx="0" cy="52088"/>
            </a:xfrm>
            <a:custGeom>
              <a:avLst/>
              <a:pathLst>
                <a:path w="0" h="52088">
                  <a:moveTo>
                    <a:pt x="0" y="520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41016" y="6262654"/>
              <a:ext cx="0" cy="388909"/>
            </a:xfrm>
            <a:custGeom>
              <a:avLst/>
              <a:pathLst>
                <a:path w="0" h="388909">
                  <a:moveTo>
                    <a:pt x="0" y="0"/>
                  </a:moveTo>
                  <a:lnTo>
                    <a:pt x="0" y="38890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695118" y="3027579"/>
              <a:ext cx="891794" cy="3235075"/>
            </a:xfrm>
            <a:custGeom>
              <a:avLst/>
              <a:pathLst>
                <a:path w="891794" h="3235075">
                  <a:moveTo>
                    <a:pt x="0" y="0"/>
                  </a:moveTo>
                  <a:lnTo>
                    <a:pt x="0" y="3235075"/>
                  </a:lnTo>
                  <a:lnTo>
                    <a:pt x="891794" y="3235075"/>
                  </a:lnTo>
                  <a:lnTo>
                    <a:pt x="8917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695118" y="4280265"/>
              <a:ext cx="891794" cy="0"/>
            </a:xfrm>
            <a:custGeom>
              <a:avLst/>
              <a:pathLst>
                <a:path w="891794" h="0">
                  <a:moveTo>
                    <a:pt x="0" y="0"/>
                  </a:moveTo>
                  <a:lnTo>
                    <a:pt x="891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0076" y="3375379"/>
              <a:ext cx="0" cy="411099"/>
            </a:xfrm>
            <a:custGeom>
              <a:avLst/>
              <a:pathLst>
                <a:path w="0" h="411099">
                  <a:moveTo>
                    <a:pt x="0" y="4110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330076" y="4480209"/>
              <a:ext cx="0" cy="926843"/>
            </a:xfrm>
            <a:custGeom>
              <a:avLst/>
              <a:pathLst>
                <a:path w="0" h="926843">
                  <a:moveTo>
                    <a:pt x="0" y="0"/>
                  </a:moveTo>
                  <a:lnTo>
                    <a:pt x="0" y="92684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884178" y="3786478"/>
              <a:ext cx="891794" cy="693731"/>
            </a:xfrm>
            <a:custGeom>
              <a:avLst/>
              <a:pathLst>
                <a:path w="891794" h="693731">
                  <a:moveTo>
                    <a:pt x="0" y="0"/>
                  </a:moveTo>
                  <a:lnTo>
                    <a:pt x="0" y="693731"/>
                  </a:lnTo>
                  <a:lnTo>
                    <a:pt x="891794" y="693731"/>
                  </a:lnTo>
                  <a:lnTo>
                    <a:pt x="8917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884178" y="3920086"/>
              <a:ext cx="891794" cy="0"/>
            </a:xfrm>
            <a:custGeom>
              <a:avLst/>
              <a:pathLst>
                <a:path w="891794" h="0">
                  <a:moveTo>
                    <a:pt x="0" y="0"/>
                  </a:moveTo>
                  <a:lnTo>
                    <a:pt x="891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19135" y="1644555"/>
              <a:ext cx="0" cy="1459404"/>
            </a:xfrm>
            <a:custGeom>
              <a:avLst/>
              <a:pathLst>
                <a:path w="0" h="1459404">
                  <a:moveTo>
                    <a:pt x="0" y="145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19135" y="6101485"/>
              <a:ext cx="0" cy="574371"/>
            </a:xfrm>
            <a:custGeom>
              <a:avLst/>
              <a:pathLst>
                <a:path w="0" h="574371">
                  <a:moveTo>
                    <a:pt x="0" y="0"/>
                  </a:moveTo>
                  <a:lnTo>
                    <a:pt x="0" y="57437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4073238" y="3103959"/>
              <a:ext cx="891794" cy="2997525"/>
            </a:xfrm>
            <a:custGeom>
              <a:avLst/>
              <a:pathLst>
                <a:path w="891794" h="2997525">
                  <a:moveTo>
                    <a:pt x="0" y="0"/>
                  </a:moveTo>
                  <a:lnTo>
                    <a:pt x="0" y="2997525"/>
                  </a:lnTo>
                  <a:lnTo>
                    <a:pt x="891794" y="2997525"/>
                  </a:lnTo>
                  <a:lnTo>
                    <a:pt x="8917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73238" y="5673333"/>
              <a:ext cx="891794" cy="0"/>
            </a:xfrm>
            <a:custGeom>
              <a:avLst/>
              <a:pathLst>
                <a:path w="891794" h="0">
                  <a:moveTo>
                    <a:pt x="0" y="0"/>
                  </a:moveTo>
                  <a:lnTo>
                    <a:pt x="891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708195" y="5238876"/>
              <a:ext cx="0" cy="239652"/>
            </a:xfrm>
            <a:custGeom>
              <a:avLst/>
              <a:pathLst>
                <a:path w="0" h="239652">
                  <a:moveTo>
                    <a:pt x="0" y="2396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708195" y="5970446"/>
              <a:ext cx="0" cy="619452"/>
            </a:xfrm>
            <a:custGeom>
              <a:avLst/>
              <a:pathLst>
                <a:path w="0" h="619452">
                  <a:moveTo>
                    <a:pt x="0" y="0"/>
                  </a:moveTo>
                  <a:lnTo>
                    <a:pt x="0" y="6194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5262298" y="5478528"/>
              <a:ext cx="891794" cy="491918"/>
            </a:xfrm>
            <a:custGeom>
              <a:avLst/>
              <a:pathLst>
                <a:path w="891794" h="491918">
                  <a:moveTo>
                    <a:pt x="0" y="0"/>
                  </a:moveTo>
                  <a:lnTo>
                    <a:pt x="0" y="491918"/>
                  </a:lnTo>
                  <a:lnTo>
                    <a:pt x="891794" y="491918"/>
                  </a:lnTo>
                  <a:lnTo>
                    <a:pt x="8917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62298" y="5661187"/>
              <a:ext cx="891794" cy="0"/>
            </a:xfrm>
            <a:custGeom>
              <a:avLst/>
              <a:pathLst>
                <a:path w="891794" h="0">
                  <a:moveTo>
                    <a:pt x="0" y="0"/>
                  </a:moveTo>
                  <a:lnTo>
                    <a:pt x="891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8086315" y="1865054"/>
              <a:ext cx="0" cy="167476"/>
            </a:xfrm>
            <a:custGeom>
              <a:avLst/>
              <a:pathLst>
                <a:path w="0" h="167476">
                  <a:moveTo>
                    <a:pt x="0" y="1674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8086315" y="4964887"/>
              <a:ext cx="0" cy="1661917"/>
            </a:xfrm>
            <a:custGeom>
              <a:avLst/>
              <a:pathLst>
                <a:path w="0" h="1661917">
                  <a:moveTo>
                    <a:pt x="0" y="0"/>
                  </a:moveTo>
                  <a:lnTo>
                    <a:pt x="0" y="16619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7640417" y="2032530"/>
              <a:ext cx="891794" cy="2932356"/>
            </a:xfrm>
            <a:custGeom>
              <a:avLst/>
              <a:pathLst>
                <a:path w="891794" h="2932356">
                  <a:moveTo>
                    <a:pt x="0" y="0"/>
                  </a:moveTo>
                  <a:lnTo>
                    <a:pt x="0" y="2932356"/>
                  </a:lnTo>
                  <a:lnTo>
                    <a:pt x="891794" y="2932356"/>
                  </a:lnTo>
                  <a:lnTo>
                    <a:pt x="8917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640417" y="3056309"/>
              <a:ext cx="891794" cy="0"/>
            </a:xfrm>
            <a:custGeom>
              <a:avLst/>
              <a:pathLst>
                <a:path w="891794" h="0">
                  <a:moveTo>
                    <a:pt x="0" y="0"/>
                  </a:moveTo>
                  <a:lnTo>
                    <a:pt x="891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197310" y="5721790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97310" y="4320313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197310" y="2918618"/>
              <a:ext cx="167640" cy="77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900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141430" y="1517360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1200</a:t>
              </a:r>
            </a:p>
          </p:txBody>
        </p:sp>
        <p:sp>
          <p:nvSpPr>
            <p:cNvPr id="62" name="pl61"/>
            <p:cNvSpPr/>
            <p:nvPr/>
          </p:nvSpPr>
          <p:spPr>
            <a:xfrm>
              <a:off x="1392785" y="5761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392785" y="4360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392785" y="295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392785" y="1557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14101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33007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51913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70819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89725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08631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927537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1923799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146965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227430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518918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24076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66615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989808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322110" y="7090972"/>
              <a:ext cx="772169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Groups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351791" y="4110649"/>
              <a:ext cx="1350274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RICTOR Domain Score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427580" y="1166102"/>
              <a:ext cx="1563644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Super Group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427580" y="976049"/>
              <a:ext cx="1685567" cy="118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RICTOR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2025-05-28T10:47:22Z</dcterms:modified>
  <cp:category/>
</cp:coreProperties>
</file>