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7580" y="636673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7580" y="5221855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7580" y="4076973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27580" y="2932090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27580" y="178720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27580" y="5794297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27580" y="4649414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27580" y="3504531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27580" y="2359648"/>
              <a:ext cx="8561230" cy="0"/>
            </a:xfrm>
            <a:custGeom>
              <a:avLst/>
              <a:pathLst>
                <a:path w="8561230" h="0">
                  <a:moveTo>
                    <a:pt x="0" y="0"/>
                  </a:moveTo>
                  <a:lnTo>
                    <a:pt x="8561230" y="0"/>
                  </a:lnTo>
                  <a:lnTo>
                    <a:pt x="856123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5401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9806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4211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8616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30221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74274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1832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237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92998" y="3957676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54011" y="3957676"/>
              <a:ext cx="0" cy="2677880"/>
            </a:xfrm>
            <a:custGeom>
              <a:avLst/>
              <a:pathLst>
                <a:path w="0" h="2677880">
                  <a:moveTo>
                    <a:pt x="0" y="0"/>
                  </a:moveTo>
                  <a:lnTo>
                    <a:pt x="0" y="26778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92998" y="66355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37051" y="290461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98064" y="2904613"/>
              <a:ext cx="0" cy="2707647"/>
            </a:xfrm>
            <a:custGeom>
              <a:avLst/>
              <a:pathLst>
                <a:path w="0" h="2707647">
                  <a:moveTo>
                    <a:pt x="0" y="0"/>
                  </a:moveTo>
                  <a:lnTo>
                    <a:pt x="0" y="27076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37051" y="5612260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81103" y="460819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42116" y="4608198"/>
              <a:ext cx="0" cy="220046"/>
            </a:xfrm>
            <a:custGeom>
              <a:avLst/>
              <a:pathLst>
                <a:path w="0" h="220046">
                  <a:moveTo>
                    <a:pt x="0" y="0"/>
                  </a:moveTo>
                  <a:lnTo>
                    <a:pt x="0" y="220046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81103" y="482824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25156" y="4193751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86169" y="4193751"/>
              <a:ext cx="0" cy="1556582"/>
            </a:xfrm>
            <a:custGeom>
              <a:avLst/>
              <a:pathLst>
                <a:path w="0" h="1556582">
                  <a:moveTo>
                    <a:pt x="0" y="0"/>
                  </a:moveTo>
                  <a:lnTo>
                    <a:pt x="0" y="155658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25156" y="575033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69208" y="336668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30221" y="3366687"/>
              <a:ext cx="0" cy="3309169"/>
            </a:xfrm>
            <a:custGeom>
              <a:avLst/>
              <a:pathLst>
                <a:path w="0" h="3309169">
                  <a:moveTo>
                    <a:pt x="0" y="0"/>
                  </a:moveTo>
                  <a:lnTo>
                    <a:pt x="0" y="3309169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69208" y="667585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13261" y="4016294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74274" y="4016294"/>
              <a:ext cx="0" cy="806684"/>
            </a:xfrm>
            <a:custGeom>
              <a:avLst/>
              <a:pathLst>
                <a:path w="0" h="806684">
                  <a:moveTo>
                    <a:pt x="0" y="0"/>
                  </a:moveTo>
                  <a:lnTo>
                    <a:pt x="0" y="80668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13261" y="4822978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57313" y="1922303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18326" y="1922303"/>
              <a:ext cx="0" cy="3905424"/>
            </a:xfrm>
            <a:custGeom>
              <a:avLst/>
              <a:pathLst>
                <a:path w="0" h="3905424">
                  <a:moveTo>
                    <a:pt x="0" y="0"/>
                  </a:moveTo>
                  <a:lnTo>
                    <a:pt x="0" y="390542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57313" y="5827727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1366" y="1644555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2379" y="1644555"/>
              <a:ext cx="0" cy="1972404"/>
            </a:xfrm>
            <a:custGeom>
              <a:avLst/>
              <a:pathLst>
                <a:path w="0" h="1972404">
                  <a:moveTo>
                    <a:pt x="0" y="0"/>
                  </a:moveTo>
                  <a:lnTo>
                    <a:pt x="0" y="1972404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1366" y="3616959"/>
              <a:ext cx="522026" cy="0"/>
            </a:xfrm>
            <a:custGeom>
              <a:avLst/>
              <a:pathLst>
                <a:path w="522026" h="0">
                  <a:moveTo>
                    <a:pt x="0" y="0"/>
                  </a:moveTo>
                  <a:lnTo>
                    <a:pt x="522026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54011" y="3957676"/>
              <a:ext cx="0" cy="1302418"/>
            </a:xfrm>
            <a:custGeom>
              <a:avLst/>
              <a:pathLst>
                <a:path w="0" h="1302418">
                  <a:moveTo>
                    <a:pt x="0" y="13024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54011" y="6171020"/>
              <a:ext cx="0" cy="464536"/>
            </a:xfrm>
            <a:custGeom>
              <a:avLst/>
              <a:pathLst>
                <a:path w="0" h="464536">
                  <a:moveTo>
                    <a:pt x="0" y="0"/>
                  </a:moveTo>
                  <a:lnTo>
                    <a:pt x="0" y="46453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62492" y="5260094"/>
              <a:ext cx="783039" cy="910925"/>
            </a:xfrm>
            <a:custGeom>
              <a:avLst/>
              <a:pathLst>
                <a:path w="783039" h="910925">
                  <a:moveTo>
                    <a:pt x="0" y="0"/>
                  </a:moveTo>
                  <a:lnTo>
                    <a:pt x="0" y="910925"/>
                  </a:lnTo>
                  <a:lnTo>
                    <a:pt x="783039" y="910925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62492" y="5904206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98064" y="2904613"/>
              <a:ext cx="0" cy="297383"/>
            </a:xfrm>
            <a:custGeom>
              <a:avLst/>
              <a:pathLst>
                <a:path w="0" h="297383">
                  <a:moveTo>
                    <a:pt x="0" y="29738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98064" y="4168620"/>
              <a:ext cx="0" cy="1443639"/>
            </a:xfrm>
            <a:custGeom>
              <a:avLst/>
              <a:pathLst>
                <a:path w="0" h="1443639">
                  <a:moveTo>
                    <a:pt x="0" y="0"/>
                  </a:moveTo>
                  <a:lnTo>
                    <a:pt x="0" y="144363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06544" y="3201996"/>
              <a:ext cx="783039" cy="966624"/>
            </a:xfrm>
            <a:custGeom>
              <a:avLst/>
              <a:pathLst>
                <a:path w="783039" h="966624">
                  <a:moveTo>
                    <a:pt x="0" y="0"/>
                  </a:moveTo>
                  <a:lnTo>
                    <a:pt x="0" y="966624"/>
                  </a:lnTo>
                  <a:lnTo>
                    <a:pt x="783039" y="96662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06544" y="3364855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42116" y="4608198"/>
              <a:ext cx="0" cy="22668"/>
            </a:xfrm>
            <a:custGeom>
              <a:avLst/>
              <a:pathLst>
                <a:path w="0" h="22668">
                  <a:moveTo>
                    <a:pt x="0" y="22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42116" y="4764131"/>
              <a:ext cx="0" cy="64113"/>
            </a:xfrm>
            <a:custGeom>
              <a:avLst/>
              <a:pathLst>
                <a:path w="0" h="64113">
                  <a:moveTo>
                    <a:pt x="0" y="0"/>
                  </a:moveTo>
                  <a:lnTo>
                    <a:pt x="0" y="6411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50597" y="4630867"/>
              <a:ext cx="783039" cy="133264"/>
            </a:xfrm>
            <a:custGeom>
              <a:avLst/>
              <a:pathLst>
                <a:path w="783039" h="133264">
                  <a:moveTo>
                    <a:pt x="0" y="0"/>
                  </a:moveTo>
                  <a:lnTo>
                    <a:pt x="0" y="133264"/>
                  </a:lnTo>
                  <a:lnTo>
                    <a:pt x="783039" y="133264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50597" y="4661779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86169" y="4193751"/>
              <a:ext cx="0" cy="627910"/>
            </a:xfrm>
            <a:custGeom>
              <a:avLst/>
              <a:pathLst>
                <a:path w="0" h="627910">
                  <a:moveTo>
                    <a:pt x="0" y="62791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86169" y="5354891"/>
              <a:ext cx="0" cy="395442"/>
            </a:xfrm>
            <a:custGeom>
              <a:avLst/>
              <a:pathLst>
                <a:path w="0" h="395442">
                  <a:moveTo>
                    <a:pt x="0" y="0"/>
                  </a:moveTo>
                  <a:lnTo>
                    <a:pt x="0" y="39544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94649" y="4821662"/>
              <a:ext cx="783039" cy="533229"/>
            </a:xfrm>
            <a:custGeom>
              <a:avLst/>
              <a:pathLst>
                <a:path w="783039" h="533229">
                  <a:moveTo>
                    <a:pt x="0" y="0"/>
                  </a:moveTo>
                  <a:lnTo>
                    <a:pt x="0" y="533229"/>
                  </a:lnTo>
                  <a:lnTo>
                    <a:pt x="783039" y="533229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94649" y="51151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30221" y="3366687"/>
              <a:ext cx="0" cy="546338"/>
            </a:xfrm>
            <a:custGeom>
              <a:avLst/>
              <a:pathLst>
                <a:path w="0" h="546338">
                  <a:moveTo>
                    <a:pt x="0" y="54633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30221" y="6336628"/>
              <a:ext cx="0" cy="339228"/>
            </a:xfrm>
            <a:custGeom>
              <a:avLst/>
              <a:pathLst>
                <a:path w="0" h="339228">
                  <a:moveTo>
                    <a:pt x="0" y="0"/>
                  </a:moveTo>
                  <a:lnTo>
                    <a:pt x="0" y="33922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38702" y="3913025"/>
              <a:ext cx="783039" cy="2423602"/>
            </a:xfrm>
            <a:custGeom>
              <a:avLst/>
              <a:pathLst>
                <a:path w="783039" h="2423602">
                  <a:moveTo>
                    <a:pt x="0" y="0"/>
                  </a:moveTo>
                  <a:lnTo>
                    <a:pt x="0" y="2423602"/>
                  </a:lnTo>
                  <a:lnTo>
                    <a:pt x="783039" y="2423602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38702" y="5683930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74274" y="4016294"/>
              <a:ext cx="0" cy="96112"/>
            </a:xfrm>
            <a:custGeom>
              <a:avLst/>
              <a:pathLst>
                <a:path w="0" h="96112">
                  <a:moveTo>
                    <a:pt x="0" y="96112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74274" y="4462855"/>
              <a:ext cx="0" cy="360122"/>
            </a:xfrm>
            <a:custGeom>
              <a:avLst/>
              <a:pathLst>
                <a:path w="0" h="360122">
                  <a:moveTo>
                    <a:pt x="0" y="0"/>
                  </a:moveTo>
                  <a:lnTo>
                    <a:pt x="0" y="36012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82754" y="4112407"/>
              <a:ext cx="783039" cy="350448"/>
            </a:xfrm>
            <a:custGeom>
              <a:avLst/>
              <a:pathLst>
                <a:path w="783039" h="350448">
                  <a:moveTo>
                    <a:pt x="0" y="0"/>
                  </a:moveTo>
                  <a:lnTo>
                    <a:pt x="0" y="350448"/>
                  </a:lnTo>
                  <a:lnTo>
                    <a:pt x="783039" y="350448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82754" y="4293241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18326" y="1922303"/>
              <a:ext cx="0" cy="530195"/>
            </a:xfrm>
            <a:custGeom>
              <a:avLst/>
              <a:pathLst>
                <a:path w="0" h="530195">
                  <a:moveTo>
                    <a:pt x="0" y="53019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18326" y="4294729"/>
              <a:ext cx="0" cy="1532998"/>
            </a:xfrm>
            <a:custGeom>
              <a:avLst/>
              <a:pathLst>
                <a:path w="0" h="1532998">
                  <a:moveTo>
                    <a:pt x="0" y="0"/>
                  </a:moveTo>
                  <a:lnTo>
                    <a:pt x="0" y="153299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26807" y="2452498"/>
              <a:ext cx="783039" cy="1842230"/>
            </a:xfrm>
            <a:custGeom>
              <a:avLst/>
              <a:pathLst>
                <a:path w="783039" h="1842230">
                  <a:moveTo>
                    <a:pt x="0" y="0"/>
                  </a:moveTo>
                  <a:lnTo>
                    <a:pt x="0" y="1842230"/>
                  </a:lnTo>
                  <a:lnTo>
                    <a:pt x="783039" y="1842230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26807" y="3863452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2379" y="1644555"/>
              <a:ext cx="0" cy="300474"/>
            </a:xfrm>
            <a:custGeom>
              <a:avLst/>
              <a:pathLst>
                <a:path w="0" h="300474">
                  <a:moveTo>
                    <a:pt x="0" y="30047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2379" y="2635737"/>
              <a:ext cx="0" cy="981221"/>
            </a:xfrm>
            <a:custGeom>
              <a:avLst/>
              <a:pathLst>
                <a:path w="0" h="981221">
                  <a:moveTo>
                    <a:pt x="0" y="0"/>
                  </a:moveTo>
                  <a:lnTo>
                    <a:pt x="0" y="98122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0859" y="1945029"/>
              <a:ext cx="783039" cy="690707"/>
            </a:xfrm>
            <a:custGeom>
              <a:avLst/>
              <a:pathLst>
                <a:path w="783039" h="690707">
                  <a:moveTo>
                    <a:pt x="0" y="0"/>
                  </a:moveTo>
                  <a:lnTo>
                    <a:pt x="0" y="690707"/>
                  </a:lnTo>
                  <a:lnTo>
                    <a:pt x="783039" y="690707"/>
                  </a:lnTo>
                  <a:lnTo>
                    <a:pt x="783039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0859" y="2130214"/>
              <a:ext cx="783039" cy="0"/>
            </a:xfrm>
            <a:custGeom>
              <a:avLst/>
              <a:pathLst>
                <a:path w="783039" h="0">
                  <a:moveTo>
                    <a:pt x="0" y="0"/>
                  </a:moveTo>
                  <a:lnTo>
                    <a:pt x="783039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27580" y="1392990"/>
              <a:ext cx="856123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97310" y="5754460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4609578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3464695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319812"/>
              <a:ext cx="22352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392785" y="57942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392785" y="46494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92785" y="35045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92785" y="23596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5401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09806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4211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18616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30221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74274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1832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237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36794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18691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59006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94463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40944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7001095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98626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76813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322110" y="7090972"/>
              <a:ext cx="772169" cy="1244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68231" y="4110649"/>
              <a:ext cx="111739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27580" y="1166102"/>
              <a:ext cx="1563644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27580" y="976049"/>
              <a:ext cx="1406113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2025-05-28T10:47:26Z</dcterms:modified>
  <cp:category/>
</cp:coreProperties>
</file>