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39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71700" y="1392990"/>
              <a:ext cx="8617110" cy="5534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71700" y="6010378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71700" y="4679421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71700" y="3348465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71700" y="2017508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799243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87095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942668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9014380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71700" y="6675857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71700" y="5344900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71700" y="4013943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71700" y="2682986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63387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83509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906812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7978524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823682" y="65941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814167" y="66183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14063" y="66185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816070" y="66136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03007" y="65986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23400" y="65942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11089" y="66199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03452" y="65979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815837" y="66137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11268" y="66198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33047" y="65815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815231" y="65918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5319313" y="53115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02248" y="66130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02227" y="66130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9099" y="65945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08338" y="65975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758284" y="6623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66342" y="66293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90680" y="66122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767426" y="66291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08335" y="65976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87900" y="66259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809181" y="65945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58115" y="66238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90340" y="66123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319356" y="53114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87152" y="66266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795960" y="66029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56689" y="66299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28397" y="65838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6142515" y="38124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798792" y="66075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801383" y="66022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01546" y="66021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52293" y="66275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752623" y="66274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9169268" y="18678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9169004" y="18677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93946" y="66121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803795" y="66234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9207179" y="18429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01636" y="66049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9421891" y="17049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16463" y="65929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794640" y="66074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012973" y="59654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803544" y="65897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04542" y="66229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116504" y="51141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9522" y="65976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805416" y="66223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794633" y="66177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9487066" y="16633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7441595" y="33138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1801408" y="66061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789199" y="66296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807235" y="65976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783806" y="66118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794603" y="66079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9426563" y="17019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776162" y="66118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782375" y="66114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793223" y="66099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9426930" y="1702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793250" y="6610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782848" y="6611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1792518" y="66219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795361" y="66106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833190" y="65816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1825094" y="65867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793337" y="66321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802250" y="65990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1792394" y="66219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785637" y="66131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766868" y="66132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1793121" y="66321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818869" y="65904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9334147" y="17613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9354569" y="17489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9442216" y="16921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70938" y="66139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797159" y="66203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793996" y="66128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795120" y="66106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811133" y="66144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778291" y="66149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1795191" y="66104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1825159" y="65864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9350793" y="1751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792410" y="66219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792543" y="66220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1791826" y="66219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772487" y="66131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795056" y="66104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792996" y="66321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9351323" y="17502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824779" y="65866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1824401" y="65870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1799237" y="66026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1794781" y="6610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9452397" y="16859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787104" y="66227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1795434" y="66102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1805404" y="65977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1815888" y="66097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9437180" y="16952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1842729" y="65746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1794722" y="66074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8736852" y="21457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1822222" y="65953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1790944" y="66295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1818020" y="65794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1840239" y="65762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095597" y="51282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511369" y="61445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1781687" y="66111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35807" y="62579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336161" y="62576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095817" y="51281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1781979" y="66104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511267" y="61448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1807617" y="65981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1809340" y="65995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1793900" y="66106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1898463" y="65372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1796102" y="66141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1794016" y="66101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1793920" y="6611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1797177" y="66137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1774170" y="66317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1801043" y="66108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1891151" y="65416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9416922" y="17082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98076" y="66134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9416888" y="17082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774033" y="66326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793734" y="66102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9416997" y="17081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1793897" y="66114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9417228" y="1708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1765056" y="6610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1893337" y="65402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1795949" y="66140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9417387" y="17080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1787642" y="66194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9417069" y="17081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1891123" y="65418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1806219" y="66082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9417217" y="17081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1806251" y="66082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1793769" y="660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1802950" y="66092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1795236" y="66108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9417018" y="17080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1773825" y="66327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1797634" y="66135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764840" y="53386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2124657" y="63921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1912771" y="65299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9417274" y="17080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1795262" y="66110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1773938" y="66328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1765142" y="66106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9417266" y="17083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1773974" y="66326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1795738" y="66142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1793774" y="66099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1793679" y="66105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1765140" y="66104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1773907" y="66326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1796268" y="66141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1795564" y="6611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1773679" y="66326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1773831" y="66328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1768582" y="66104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1793724" y="66103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1773703" y="66328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1858918" y="65627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1800962" y="66111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795163" y="66108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794009" y="66101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774088" y="66326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790387" y="66152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794745" y="66097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793980" y="66101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774152" y="66328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774751" y="66306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95944" y="66139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96927" y="66134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795166" y="66109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9417351" y="17081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806512" y="66084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797456" y="66136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793836" y="66113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773770" y="66325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806291" y="6608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9417132" y="17082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891520" y="65416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796704" y="66136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795222" y="66109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793968" y="66102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799981" y="66110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795930" y="6614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795328" y="66110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794139" y="66101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774104" y="66327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796084" y="6614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794105" y="66101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890484" y="65422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799983" y="66111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912687" y="6529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796507" y="66137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794429" y="66124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774034" y="66325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9417293" y="17083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795244" y="66109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806131" y="66082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795790" y="66139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796811" y="66137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794062" y="66101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795231" y="66110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8717815" y="21581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865174" y="65586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9416965" y="17083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795917" y="66142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806341" y="66082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797490" y="66030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806548" y="66082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801973" y="66059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794165" y="66102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1773789" y="66325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9417009" y="17081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9417077" y="17082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774150" y="66327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1795981" y="66141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1795083" y="6611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1912825" y="65303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806196" y="6608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9417071" y="17082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797454" y="66040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1793480" y="66127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1773763" y="66328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9416981" y="17083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9416900" y="17083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793881" y="66101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1792074" y="6612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773816" y="66328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793835" y="66101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1793472" y="66127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1794757" y="6613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809646" y="66097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1914224" y="65294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795229" y="66109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1760342" y="66185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1764510" y="6618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1849219" y="65717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1856678" y="6567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818276" y="66022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1796214" y="66135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1976876" y="64876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1802254" y="66001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818143" y="66022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1817940" y="66257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818159" y="66255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1764502" y="66182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765390" y="66185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1817970" y="66021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763989" y="66182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1976939" y="64877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818108" y="66257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1976297" y="64875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1820875" y="66072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1817888" y="66255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1856803" y="65676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1820016" y="66072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852587" y="65675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5602515" y="41619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1815387" y="66065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830643" y="65838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1761940" y="66052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1789219" y="66243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1816706" y="65918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1823820" y="65854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1791048" y="66238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1831142" y="65822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1811462" y="66176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1844872" y="65724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1816702" y="65915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1848036" y="65750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1829106" y="65816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4571147" y="48212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3128103" y="57485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1841452" y="65737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1831147" y="66177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1863855" y="65893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1793082" y="66163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1811449" y="66122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1853751" y="65658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1795082" y="66127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1801483" y="66092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8768581" y="21252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1806903" y="65997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1795437" y="66183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1778812" y="66210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1844372" y="65727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1796867" y="66180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1828451" y="6582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1818612" y="66126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1809391" y="65950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039850" y="64472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174204" y="57178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1816216" y="66140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1800152" y="66006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1834872" y="65992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1829100" y="66159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1809133" y="65948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1803756" y="66273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1811338" y="65976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1819365" y="65971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1818944" y="65966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1807699" y="66163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1803804" y="66157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1809694" y="66047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1807645" y="66124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1807962" y="65973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1833245" y="6603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1840673" y="66029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1797520" y="66266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1804866" y="66088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1799953" y="66008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1840369" y="66128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1800361" y="66217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1799293" y="66008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1797547" y="66265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1841088" y="6602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1795933" y="66104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1786811" y="66121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1757930" y="65875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1840730" y="65957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1817497" y="65924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1805425" y="65985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1789289" y="66302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1787044" y="66122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1814441" y="65914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1834737" y="65993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1815765" y="66142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1840969" y="65957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t370"/>
            <p:cNvSpPr/>
            <p:nvPr/>
          </p:nvSpPr>
          <p:spPr>
            <a:xfrm>
              <a:off x="1807978" y="66164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t371"/>
            <p:cNvSpPr/>
            <p:nvPr/>
          </p:nvSpPr>
          <p:spPr>
            <a:xfrm>
              <a:off x="1803731" y="66278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t372"/>
            <p:cNvSpPr/>
            <p:nvPr/>
          </p:nvSpPr>
          <p:spPr>
            <a:xfrm>
              <a:off x="1800022" y="66006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t373"/>
            <p:cNvSpPr/>
            <p:nvPr/>
          </p:nvSpPr>
          <p:spPr>
            <a:xfrm>
              <a:off x="1809106" y="65948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t374"/>
            <p:cNvSpPr/>
            <p:nvPr/>
          </p:nvSpPr>
          <p:spPr>
            <a:xfrm>
              <a:off x="1838702" y="66033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t375"/>
            <p:cNvSpPr/>
            <p:nvPr/>
          </p:nvSpPr>
          <p:spPr>
            <a:xfrm>
              <a:off x="1824805" y="65995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t376"/>
            <p:cNvSpPr/>
            <p:nvPr/>
          </p:nvSpPr>
          <p:spPr>
            <a:xfrm>
              <a:off x="1782428" y="66168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t377"/>
            <p:cNvSpPr/>
            <p:nvPr/>
          </p:nvSpPr>
          <p:spPr>
            <a:xfrm>
              <a:off x="1807487" y="65953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1819706" y="6602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1819693" y="66029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1795451" y="66113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1833561" y="66031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6094059" y="46172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1895514" y="66177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1855578" y="65922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1825565" y="65884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1818317" y="65941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1808641" y="66188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1806828" y="6618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1805702" y="65995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1792593" y="66239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1789021" y="66136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1779281" y="66261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1771066" y="66340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081957" y="58746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1793936" y="66168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1805915" y="66261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1793874" y="66115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9442762" y="16920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1793833" y="66127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9442043" y="16921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1805051" y="66261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1789167" y="660080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1805191" y="66259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1832871" y="65900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1805009" y="66261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1833874" y="65878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1795830" y="66008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1765891" y="65922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1794056" y="66112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1776661" y="66079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9442589" y="16923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1805214" y="66261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1832744" y="65899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1793940" y="66128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9442765" y="16923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1834631" y="66085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1793769" y="66128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9442792" y="16921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1852439" y="65923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1806206" y="66260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1851388" y="66092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1804958" y="66260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1794668" y="66114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9442445" y="16923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1795443" y="66248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1763132" y="65929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1865733" y="66136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1805076" y="66260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1794082" y="6612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9442610" y="16922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1832799" y="65900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1804787" y="66261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1793879" y="66126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1834716" y="66087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1793755" y="66126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1805209" y="66261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1846307" y="65916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1847381" y="66122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1816848" y="65929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9442538" y="16921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1793826" y="66127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9442516" y="16921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1787789" y="65927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9442773" y="16923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9435965" y="16963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1796082" y="66137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9435643" y="16960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1795847" y="66138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1793001" y="66128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1791341" y="66097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1796128" y="66080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1793457" y="66128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9435742" y="16963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1796028" y="66135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1791281" y="66096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1793376" y="66127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1791073" y="66097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1768893" y="66270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8343397" y="23985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5921286" y="39540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5034091" y="51154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8519935" y="22857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1798652" y="66003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9483291" y="16658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1830523" y="65892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1823457" y="65918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1806922" y="66242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1804071" y="65978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9483246" y="16658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1830596" y="65893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1823795" y="65919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1806975" y="66242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1804344" y="65982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1798328" y="66037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1794784" y="66104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1798192" y="66040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1794797" y="66104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1806633" y="66024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1839002" y="65968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309226" y="59649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1803536" y="66169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2041683" y="64457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1838011" y="65969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1838386" y="65967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2041383" y="64457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836964" y="40107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1802245" y="66087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1800382" y="66003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1787807" y="66104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1815876" y="66079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8076087" y="25737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1782735" y="66110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1834235" y="6610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1777432" y="6617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1818545" y="66243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8269475" y="24459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9325109" y="17674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1813948" y="66049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1876701" y="65734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653334" y="41268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1847897" y="65883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1820603" y="6598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1857361" y="65997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948314" y="39366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1827353" y="65859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1810516" y="65962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1765532" y="66300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1800993" y="66275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1777820" y="66192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7833873" y="27284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1854571" y="65898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1819737" y="66043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1819462" y="66042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7845450" y="27210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1765719" y="6630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1853805" y="65901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1854870" y="65901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1787531" y="66194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1762744" y="66298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1778093" y="66195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1798179" y="66024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7833629" y="27286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1782764" y="66321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1810769" y="65964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7844848" y="27213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1782662" y="66322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1854761" y="65901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1800657" y="66272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1787449" y="66193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1789080" y="66191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1778842" y="66313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1819687" y="66043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1800783" y="66011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1798245" y="66027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1854201" y="65902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1819735" y="66042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1819334" y="66041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1800587" y="66274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1819375" y="66042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7844972" y="27214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7844864" y="27214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1854763" y="65902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1758704" y="66270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1766549" y="66185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1811027" y="66224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7736475" y="3009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2660071" y="61514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3333890" y="56157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3278881" y="56522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1811405" y="65935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1822183" y="65864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1809754" y="65962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1809007" y="65954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3330599" y="56181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1770631" y="66288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069106" y="55763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1832849" y="65823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155687" y="61515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1811445" y="65953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1808279" y="65976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1808258" y="65973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1800933" y="66048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1811725" y="65955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1803464" y="65990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1804985" y="66003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1817980" y="65900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1822377" y="65866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2999522" y="61562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1812411" y="65959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1808378" y="65931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1816530" y="65927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1819916" y="65897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2590269" y="61522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1812325" y="65942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1805782" y="65995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1810975" y="65938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1816857" y="65897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1801075" y="66046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66335" y="60901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1812722" y="65961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1812541" y="65906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1800577" y="66048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852412" y="52837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333223" y="56166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2919497" y="61987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1822986" y="65876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1808505" y="65977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1816613" y="65920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1801008" y="66046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1801046" y="66046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1805752" y="65984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1832727" y="65821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1807887" y="65977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1810338" y="65899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256594" y="56657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183947" y="61543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333009" y="56164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2668954" y="61469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1811730" y="6590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1812078" y="65900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1824923" y="65887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1791352" y="66060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275795" y="56531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808189" y="60889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2700466" y="60226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1827803" y="65876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1805035" y="6601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1890175" y="65452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1811906" y="65936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1804143" y="65984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3853317" y="52829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7824205" y="27330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2670807" y="61456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2484037" y="6162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1808324" y="65976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3337411" y="56139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2739097" y="61489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1760589" y="66288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2189866" y="63511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2742550" y="61531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3273583" y="56544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2669606" y="60416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1801987" y="66009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2657569" y="61515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3337573" y="56136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5203034" y="48941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3258817" y="56647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1811288" y="65950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1801327" y="66052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1801382" y="66051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1791831" y="661547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2664329" y="60451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1804100" y="66273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1801338" y="66007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1766484" y="66315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7289990" y="30782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1853785" y="65666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1819348" y="66041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1791818" y="66131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1803563" y="66016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1812144" y="66002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1832355" y="65837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1803485" y="65817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482966" y="48781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1833180" y="65964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2951749" y="58617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1793082" y="66059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1801468" y="66207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1797662" y="66015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1841517" y="65900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1822167" y="66132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1800313" y="66008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8617654" y="22228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1788624" y="65853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1756537" y="661854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1804164" y="65818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1803875" y="66017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1812079" y="66001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1793233" y="66131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1792976" y="660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1785135" y="66171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1770669" y="66354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1849623" y="65696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1829764" y="65816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1807829" y="65989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8619055" y="22214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1782913" y="66346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1849321" y="65687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1832537" y="65902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1832653" y="65837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1912461" y="65457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1786203" y="66117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2250351" y="6311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1785694" y="66173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1793228" y="66131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1851492" y="65706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1833214" y="65961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1821139" y="65990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1766262" y="66171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1766393" y="66171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1804860" y="65995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1820877" y="65988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1805184" y="65995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1803154" y="66260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1961908" y="65654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9436534" y="16958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1794623" y="66114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1961544" y="65653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1949334" y="65043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1799944" y="66012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1808595" y="65933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1794585" y="66115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1832430" y="65895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1946358" y="65064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1825446" y="65994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1805806" y="65937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9436394" y="16957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1803010" y="66262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1783053" y="66361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1802890" y="66261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1952788" y="65740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1794861" y="66114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9436209" y="16957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1777178" y="66226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1854850" y="66003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1781392" y="66153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1791064" y="65860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1775822" y="66153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9210103" y="18413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9209747" y="18412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1775549" y="66153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1800658" y="6586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1855949" y="65675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1791324" y="65860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1800985" y="65861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1856140" y="65673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2071308" y="64268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1794000" y="66167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3922334" y="58735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1756541" y="65940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1796642" y="66163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1805778" y="65986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6695091" y="34578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1760523" y="66039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1796550" y="66061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7788917" y="2755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1797575" y="66064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7626041" y="39885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6175727" y="37911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1767826" y="66069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6536715" y="39858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6175519" y="37912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6212679" y="55700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1825893" y="65850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1805493" y="65986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6181081" y="37874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t737"/>
            <p:cNvSpPr/>
            <p:nvPr/>
          </p:nvSpPr>
          <p:spPr>
            <a:xfrm>
              <a:off x="1854869" y="65665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t738"/>
            <p:cNvSpPr/>
            <p:nvPr/>
          </p:nvSpPr>
          <p:spPr>
            <a:xfrm>
              <a:off x="1808602" y="66277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t739"/>
            <p:cNvSpPr/>
            <p:nvPr/>
          </p:nvSpPr>
          <p:spPr>
            <a:xfrm>
              <a:off x="1822241" y="65862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t740"/>
            <p:cNvSpPr/>
            <p:nvPr/>
          </p:nvSpPr>
          <p:spPr>
            <a:xfrm>
              <a:off x="1809897" y="65960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t741"/>
            <p:cNvSpPr/>
            <p:nvPr/>
          </p:nvSpPr>
          <p:spPr>
            <a:xfrm>
              <a:off x="1763644" y="66335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t742"/>
            <p:cNvSpPr/>
            <p:nvPr/>
          </p:nvSpPr>
          <p:spPr>
            <a:xfrm>
              <a:off x="1817322" y="65993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t743"/>
            <p:cNvSpPr/>
            <p:nvPr/>
          </p:nvSpPr>
          <p:spPr>
            <a:xfrm>
              <a:off x="1816547" y="6591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t744"/>
            <p:cNvSpPr/>
            <p:nvPr/>
          </p:nvSpPr>
          <p:spPr>
            <a:xfrm>
              <a:off x="9300351" y="17845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t745"/>
            <p:cNvSpPr/>
            <p:nvPr/>
          </p:nvSpPr>
          <p:spPr>
            <a:xfrm>
              <a:off x="1815950" y="65919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t746"/>
            <p:cNvSpPr/>
            <p:nvPr/>
          </p:nvSpPr>
          <p:spPr>
            <a:xfrm>
              <a:off x="1822770" y="65887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t747"/>
            <p:cNvSpPr/>
            <p:nvPr/>
          </p:nvSpPr>
          <p:spPr>
            <a:xfrm>
              <a:off x="9563282" y="16142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t748"/>
            <p:cNvSpPr/>
            <p:nvPr/>
          </p:nvSpPr>
          <p:spPr>
            <a:xfrm>
              <a:off x="9565522" y="16129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t749"/>
            <p:cNvSpPr/>
            <p:nvPr/>
          </p:nvSpPr>
          <p:spPr>
            <a:xfrm>
              <a:off x="1823054" y="65888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1773283" y="66306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t751"/>
            <p:cNvSpPr/>
            <p:nvPr/>
          </p:nvSpPr>
          <p:spPr>
            <a:xfrm>
              <a:off x="1808352" y="66104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t752"/>
            <p:cNvSpPr/>
            <p:nvPr/>
          </p:nvSpPr>
          <p:spPr>
            <a:xfrm>
              <a:off x="1785169" y="66215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t753"/>
            <p:cNvSpPr/>
            <p:nvPr/>
          </p:nvSpPr>
          <p:spPr>
            <a:xfrm>
              <a:off x="1795487" y="66161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t754"/>
            <p:cNvSpPr/>
            <p:nvPr/>
          </p:nvSpPr>
          <p:spPr>
            <a:xfrm>
              <a:off x="1818911" y="65924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1816205" y="66078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t756"/>
            <p:cNvSpPr/>
            <p:nvPr/>
          </p:nvSpPr>
          <p:spPr>
            <a:xfrm>
              <a:off x="1775336" y="66298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t757"/>
            <p:cNvSpPr/>
            <p:nvPr/>
          </p:nvSpPr>
          <p:spPr>
            <a:xfrm>
              <a:off x="1785034" y="66106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t758"/>
            <p:cNvSpPr/>
            <p:nvPr/>
          </p:nvSpPr>
          <p:spPr>
            <a:xfrm>
              <a:off x="1795293" y="661642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t759"/>
            <p:cNvSpPr/>
            <p:nvPr/>
          </p:nvSpPr>
          <p:spPr>
            <a:xfrm>
              <a:off x="1816072" y="66150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1793076" y="66079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t761"/>
            <p:cNvSpPr/>
            <p:nvPr/>
          </p:nvSpPr>
          <p:spPr>
            <a:xfrm>
              <a:off x="1810495" y="66048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t762"/>
            <p:cNvSpPr/>
            <p:nvPr/>
          </p:nvSpPr>
          <p:spPr>
            <a:xfrm>
              <a:off x="1810386" y="66049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t763"/>
            <p:cNvSpPr/>
            <p:nvPr/>
          </p:nvSpPr>
          <p:spPr>
            <a:xfrm>
              <a:off x="1820931" y="65869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t764"/>
            <p:cNvSpPr/>
            <p:nvPr/>
          </p:nvSpPr>
          <p:spPr>
            <a:xfrm>
              <a:off x="1831158" y="65816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t765"/>
            <p:cNvSpPr/>
            <p:nvPr/>
          </p:nvSpPr>
          <p:spPr>
            <a:xfrm>
              <a:off x="1831262" y="65816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t766"/>
            <p:cNvSpPr/>
            <p:nvPr/>
          </p:nvSpPr>
          <p:spPr>
            <a:xfrm>
              <a:off x="1799682" y="66127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t767"/>
            <p:cNvSpPr/>
            <p:nvPr/>
          </p:nvSpPr>
          <p:spPr>
            <a:xfrm>
              <a:off x="9354505" y="17485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t768"/>
            <p:cNvSpPr/>
            <p:nvPr/>
          </p:nvSpPr>
          <p:spPr>
            <a:xfrm>
              <a:off x="1787236" y="66137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t769"/>
            <p:cNvSpPr/>
            <p:nvPr/>
          </p:nvSpPr>
          <p:spPr>
            <a:xfrm>
              <a:off x="1793722" y="66137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t770"/>
            <p:cNvSpPr/>
            <p:nvPr/>
          </p:nvSpPr>
          <p:spPr>
            <a:xfrm>
              <a:off x="9232879" y="18268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t771"/>
            <p:cNvSpPr/>
            <p:nvPr/>
          </p:nvSpPr>
          <p:spPr>
            <a:xfrm>
              <a:off x="1794621" y="66076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t772"/>
            <p:cNvSpPr/>
            <p:nvPr/>
          </p:nvSpPr>
          <p:spPr>
            <a:xfrm>
              <a:off x="1847797" y="656980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t773"/>
            <p:cNvSpPr/>
            <p:nvPr/>
          </p:nvSpPr>
          <p:spPr>
            <a:xfrm>
              <a:off x="1847587" y="65697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t774"/>
            <p:cNvSpPr/>
            <p:nvPr/>
          </p:nvSpPr>
          <p:spPr>
            <a:xfrm>
              <a:off x="1803120" y="66003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t775"/>
            <p:cNvSpPr/>
            <p:nvPr/>
          </p:nvSpPr>
          <p:spPr>
            <a:xfrm>
              <a:off x="1794747" y="66101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9232646" y="18267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t777"/>
            <p:cNvSpPr/>
            <p:nvPr/>
          </p:nvSpPr>
          <p:spPr>
            <a:xfrm>
              <a:off x="1812512" y="65927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t778"/>
            <p:cNvSpPr/>
            <p:nvPr/>
          </p:nvSpPr>
          <p:spPr>
            <a:xfrm>
              <a:off x="1833922" y="65815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t779"/>
            <p:cNvSpPr/>
            <p:nvPr/>
          </p:nvSpPr>
          <p:spPr>
            <a:xfrm>
              <a:off x="1800139" y="660121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t780"/>
            <p:cNvSpPr/>
            <p:nvPr/>
          </p:nvSpPr>
          <p:spPr>
            <a:xfrm>
              <a:off x="1819465" y="66126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1800997" y="66114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t782"/>
            <p:cNvSpPr/>
            <p:nvPr/>
          </p:nvSpPr>
          <p:spPr>
            <a:xfrm>
              <a:off x="1845759" y="65720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t783"/>
            <p:cNvSpPr/>
            <p:nvPr/>
          </p:nvSpPr>
          <p:spPr>
            <a:xfrm>
              <a:off x="1808173" y="66144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t784"/>
            <p:cNvSpPr/>
            <p:nvPr/>
          </p:nvSpPr>
          <p:spPr>
            <a:xfrm>
              <a:off x="1790455" y="66023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t785"/>
            <p:cNvSpPr/>
            <p:nvPr/>
          </p:nvSpPr>
          <p:spPr>
            <a:xfrm>
              <a:off x="1781577" y="66133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1786434" y="66167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t787"/>
            <p:cNvSpPr/>
            <p:nvPr/>
          </p:nvSpPr>
          <p:spPr>
            <a:xfrm>
              <a:off x="4667899" y="56297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t788"/>
            <p:cNvSpPr/>
            <p:nvPr/>
          </p:nvSpPr>
          <p:spPr>
            <a:xfrm>
              <a:off x="1791904" y="66091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t789"/>
            <p:cNvSpPr/>
            <p:nvPr/>
          </p:nvSpPr>
          <p:spPr>
            <a:xfrm>
              <a:off x="1851722" y="65949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t790"/>
            <p:cNvSpPr/>
            <p:nvPr/>
          </p:nvSpPr>
          <p:spPr>
            <a:xfrm>
              <a:off x="1796912" y="66034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1791755" y="66091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t792"/>
            <p:cNvSpPr/>
            <p:nvPr/>
          </p:nvSpPr>
          <p:spPr>
            <a:xfrm>
              <a:off x="1781673" y="66132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t793"/>
            <p:cNvSpPr/>
            <p:nvPr/>
          </p:nvSpPr>
          <p:spPr>
            <a:xfrm>
              <a:off x="1815516" y="65921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t794"/>
            <p:cNvSpPr/>
            <p:nvPr/>
          </p:nvSpPr>
          <p:spPr>
            <a:xfrm>
              <a:off x="4668026" y="56295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t795"/>
            <p:cNvSpPr/>
            <p:nvPr/>
          </p:nvSpPr>
          <p:spPr>
            <a:xfrm>
              <a:off x="1786362" y="66166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1815406" y="65923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t797"/>
            <p:cNvSpPr/>
            <p:nvPr/>
          </p:nvSpPr>
          <p:spPr>
            <a:xfrm>
              <a:off x="1796488" y="66035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t798"/>
            <p:cNvSpPr/>
            <p:nvPr/>
          </p:nvSpPr>
          <p:spPr>
            <a:xfrm>
              <a:off x="1851738" y="65948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t799"/>
            <p:cNvSpPr/>
            <p:nvPr/>
          </p:nvSpPr>
          <p:spPr>
            <a:xfrm>
              <a:off x="1831721" y="65825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t800"/>
            <p:cNvSpPr/>
            <p:nvPr/>
          </p:nvSpPr>
          <p:spPr>
            <a:xfrm>
              <a:off x="1833526" y="65817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t801"/>
            <p:cNvSpPr/>
            <p:nvPr/>
          </p:nvSpPr>
          <p:spPr>
            <a:xfrm>
              <a:off x="1815372" y="65918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t802"/>
            <p:cNvSpPr/>
            <p:nvPr/>
          </p:nvSpPr>
          <p:spPr>
            <a:xfrm>
              <a:off x="1816207" y="65909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t803"/>
            <p:cNvSpPr/>
            <p:nvPr/>
          </p:nvSpPr>
          <p:spPr>
            <a:xfrm>
              <a:off x="1832115" y="65824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t804"/>
            <p:cNvSpPr/>
            <p:nvPr/>
          </p:nvSpPr>
          <p:spPr>
            <a:xfrm>
              <a:off x="5800445" y="40333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t805"/>
            <p:cNvSpPr/>
            <p:nvPr/>
          </p:nvSpPr>
          <p:spPr>
            <a:xfrm>
              <a:off x="1759363" y="66234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t806"/>
            <p:cNvSpPr/>
            <p:nvPr/>
          </p:nvSpPr>
          <p:spPr>
            <a:xfrm>
              <a:off x="1796539" y="66075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t807"/>
            <p:cNvSpPr/>
            <p:nvPr/>
          </p:nvSpPr>
          <p:spPr>
            <a:xfrm>
              <a:off x="1794455" y="66099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t808"/>
            <p:cNvSpPr/>
            <p:nvPr/>
          </p:nvSpPr>
          <p:spPr>
            <a:xfrm>
              <a:off x="1807946" y="661329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t809"/>
            <p:cNvSpPr/>
            <p:nvPr/>
          </p:nvSpPr>
          <p:spPr>
            <a:xfrm>
              <a:off x="1785181" y="66100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t810"/>
            <p:cNvSpPr/>
            <p:nvPr/>
          </p:nvSpPr>
          <p:spPr>
            <a:xfrm>
              <a:off x="7819891" y="30486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t811"/>
            <p:cNvSpPr/>
            <p:nvPr/>
          </p:nvSpPr>
          <p:spPr>
            <a:xfrm>
              <a:off x="7794754" y="30691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t812"/>
            <p:cNvSpPr/>
            <p:nvPr/>
          </p:nvSpPr>
          <p:spPr>
            <a:xfrm>
              <a:off x="1808988" y="66238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t813"/>
            <p:cNvSpPr/>
            <p:nvPr/>
          </p:nvSpPr>
          <p:spPr>
            <a:xfrm>
              <a:off x="1809242" y="66239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t814"/>
            <p:cNvSpPr/>
            <p:nvPr/>
          </p:nvSpPr>
          <p:spPr>
            <a:xfrm>
              <a:off x="1807601" y="66132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t815"/>
            <p:cNvSpPr/>
            <p:nvPr/>
          </p:nvSpPr>
          <p:spPr>
            <a:xfrm>
              <a:off x="1794810" y="66099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t816"/>
            <p:cNvSpPr/>
            <p:nvPr/>
          </p:nvSpPr>
          <p:spPr>
            <a:xfrm>
              <a:off x="7819792" y="30484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t817"/>
            <p:cNvSpPr/>
            <p:nvPr/>
          </p:nvSpPr>
          <p:spPr>
            <a:xfrm>
              <a:off x="1830631" y="65882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t818"/>
            <p:cNvSpPr/>
            <p:nvPr/>
          </p:nvSpPr>
          <p:spPr>
            <a:xfrm>
              <a:off x="1804148" y="66144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t819"/>
            <p:cNvSpPr/>
            <p:nvPr/>
          </p:nvSpPr>
          <p:spPr>
            <a:xfrm>
              <a:off x="1807720" y="66131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t820"/>
            <p:cNvSpPr/>
            <p:nvPr/>
          </p:nvSpPr>
          <p:spPr>
            <a:xfrm>
              <a:off x="1794809" y="66102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t821"/>
            <p:cNvSpPr/>
            <p:nvPr/>
          </p:nvSpPr>
          <p:spPr>
            <a:xfrm>
              <a:off x="1794579" y="66099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t822"/>
            <p:cNvSpPr/>
            <p:nvPr/>
          </p:nvSpPr>
          <p:spPr>
            <a:xfrm>
              <a:off x="1807780" y="66131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t823"/>
            <p:cNvSpPr/>
            <p:nvPr/>
          </p:nvSpPr>
          <p:spPr>
            <a:xfrm>
              <a:off x="7819796" y="30485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t824"/>
            <p:cNvSpPr/>
            <p:nvPr/>
          </p:nvSpPr>
          <p:spPr>
            <a:xfrm>
              <a:off x="1829654" y="65883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t825"/>
            <p:cNvSpPr/>
            <p:nvPr/>
          </p:nvSpPr>
          <p:spPr>
            <a:xfrm>
              <a:off x="8483307" y="26217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t826"/>
            <p:cNvSpPr/>
            <p:nvPr/>
          </p:nvSpPr>
          <p:spPr>
            <a:xfrm>
              <a:off x="1809111" y="66238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t827"/>
            <p:cNvSpPr/>
            <p:nvPr/>
          </p:nvSpPr>
          <p:spPr>
            <a:xfrm>
              <a:off x="1785127" y="66099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t828"/>
            <p:cNvSpPr/>
            <p:nvPr/>
          </p:nvSpPr>
          <p:spPr>
            <a:xfrm>
              <a:off x="8483386" y="26215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t829"/>
            <p:cNvSpPr/>
            <p:nvPr/>
          </p:nvSpPr>
          <p:spPr>
            <a:xfrm>
              <a:off x="1809070" y="662386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t830"/>
            <p:cNvSpPr/>
            <p:nvPr/>
          </p:nvSpPr>
          <p:spPr>
            <a:xfrm>
              <a:off x="9426737" y="17020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t831"/>
            <p:cNvSpPr/>
            <p:nvPr/>
          </p:nvSpPr>
          <p:spPr>
            <a:xfrm>
              <a:off x="1807326" y="65976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t832"/>
            <p:cNvSpPr/>
            <p:nvPr/>
          </p:nvSpPr>
          <p:spPr>
            <a:xfrm>
              <a:off x="1794134" y="66099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t833"/>
            <p:cNvSpPr/>
            <p:nvPr/>
          </p:nvSpPr>
          <p:spPr>
            <a:xfrm>
              <a:off x="1787530" y="66110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t834"/>
            <p:cNvSpPr/>
            <p:nvPr/>
          </p:nvSpPr>
          <p:spPr>
            <a:xfrm>
              <a:off x="9427024" y="17020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t835"/>
            <p:cNvSpPr/>
            <p:nvPr/>
          </p:nvSpPr>
          <p:spPr>
            <a:xfrm>
              <a:off x="1806790" y="65978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t836"/>
            <p:cNvSpPr/>
            <p:nvPr/>
          </p:nvSpPr>
          <p:spPr>
            <a:xfrm>
              <a:off x="1793266" y="66099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t837"/>
            <p:cNvSpPr/>
            <p:nvPr/>
          </p:nvSpPr>
          <p:spPr>
            <a:xfrm>
              <a:off x="1787905" y="66108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t838"/>
            <p:cNvSpPr/>
            <p:nvPr/>
          </p:nvSpPr>
          <p:spPr>
            <a:xfrm>
              <a:off x="1826190" y="65984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t839"/>
            <p:cNvSpPr/>
            <p:nvPr/>
          </p:nvSpPr>
          <p:spPr>
            <a:xfrm>
              <a:off x="1900080" y="65988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t840"/>
            <p:cNvSpPr/>
            <p:nvPr/>
          </p:nvSpPr>
          <p:spPr>
            <a:xfrm>
              <a:off x="1813047" y="66199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t841"/>
            <p:cNvSpPr/>
            <p:nvPr/>
          </p:nvSpPr>
          <p:spPr>
            <a:xfrm>
              <a:off x="1914298" y="65812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t842"/>
            <p:cNvSpPr/>
            <p:nvPr/>
          </p:nvSpPr>
          <p:spPr>
            <a:xfrm>
              <a:off x="1833196" y="66176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t843"/>
            <p:cNvSpPr/>
            <p:nvPr/>
          </p:nvSpPr>
          <p:spPr>
            <a:xfrm>
              <a:off x="1801610" y="66021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t844"/>
            <p:cNvSpPr/>
            <p:nvPr/>
          </p:nvSpPr>
          <p:spPr>
            <a:xfrm>
              <a:off x="4788842" y="58976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t845"/>
            <p:cNvSpPr/>
            <p:nvPr/>
          </p:nvSpPr>
          <p:spPr>
            <a:xfrm>
              <a:off x="1843450" y="660042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t846"/>
            <p:cNvSpPr/>
            <p:nvPr/>
          </p:nvSpPr>
          <p:spPr>
            <a:xfrm>
              <a:off x="1806131" y="66031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t847"/>
            <p:cNvSpPr/>
            <p:nvPr/>
          </p:nvSpPr>
          <p:spPr>
            <a:xfrm>
              <a:off x="1843851" y="66004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t848"/>
            <p:cNvSpPr/>
            <p:nvPr/>
          </p:nvSpPr>
          <p:spPr>
            <a:xfrm>
              <a:off x="1806201" y="66029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t849"/>
            <p:cNvSpPr/>
            <p:nvPr/>
          </p:nvSpPr>
          <p:spPr>
            <a:xfrm>
              <a:off x="3316052" y="62014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t850"/>
            <p:cNvSpPr/>
            <p:nvPr/>
          </p:nvSpPr>
          <p:spPr>
            <a:xfrm>
              <a:off x="3872508" y="52717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t851"/>
            <p:cNvSpPr/>
            <p:nvPr/>
          </p:nvSpPr>
          <p:spPr>
            <a:xfrm>
              <a:off x="1804210" y="66135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t852"/>
            <p:cNvSpPr/>
            <p:nvPr/>
          </p:nvSpPr>
          <p:spPr>
            <a:xfrm>
              <a:off x="3844480" y="52902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t853"/>
            <p:cNvSpPr/>
            <p:nvPr/>
          </p:nvSpPr>
          <p:spPr>
            <a:xfrm>
              <a:off x="1800621" y="66131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t854"/>
            <p:cNvSpPr/>
            <p:nvPr/>
          </p:nvSpPr>
          <p:spPr>
            <a:xfrm>
              <a:off x="1812715" y="66110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t855"/>
            <p:cNvSpPr/>
            <p:nvPr/>
          </p:nvSpPr>
          <p:spPr>
            <a:xfrm>
              <a:off x="3872734" y="52716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t856"/>
            <p:cNvSpPr/>
            <p:nvPr/>
          </p:nvSpPr>
          <p:spPr>
            <a:xfrm>
              <a:off x="1816537" y="66098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t857"/>
            <p:cNvSpPr/>
            <p:nvPr/>
          </p:nvSpPr>
          <p:spPr>
            <a:xfrm>
              <a:off x="3941589" y="52282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t858"/>
            <p:cNvSpPr/>
            <p:nvPr/>
          </p:nvSpPr>
          <p:spPr>
            <a:xfrm>
              <a:off x="1882554" y="656986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t859"/>
            <p:cNvSpPr/>
            <p:nvPr/>
          </p:nvSpPr>
          <p:spPr>
            <a:xfrm>
              <a:off x="2548936" y="63453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t860"/>
            <p:cNvSpPr/>
            <p:nvPr/>
          </p:nvSpPr>
          <p:spPr>
            <a:xfrm>
              <a:off x="1834590" y="65932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t861"/>
            <p:cNvSpPr/>
            <p:nvPr/>
          </p:nvSpPr>
          <p:spPr>
            <a:xfrm>
              <a:off x="2548596" y="63451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t862"/>
            <p:cNvSpPr/>
            <p:nvPr/>
          </p:nvSpPr>
          <p:spPr>
            <a:xfrm>
              <a:off x="1882188" y="65696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t863"/>
            <p:cNvSpPr/>
            <p:nvPr/>
          </p:nvSpPr>
          <p:spPr>
            <a:xfrm>
              <a:off x="1834413" y="65931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t864"/>
            <p:cNvSpPr/>
            <p:nvPr/>
          </p:nvSpPr>
          <p:spPr>
            <a:xfrm>
              <a:off x="1834208" y="65975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t865"/>
            <p:cNvSpPr/>
            <p:nvPr/>
          </p:nvSpPr>
          <p:spPr>
            <a:xfrm>
              <a:off x="1795546" y="66220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t866"/>
            <p:cNvSpPr/>
            <p:nvPr/>
          </p:nvSpPr>
          <p:spPr>
            <a:xfrm>
              <a:off x="1834147" y="65975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t867"/>
            <p:cNvSpPr/>
            <p:nvPr/>
          </p:nvSpPr>
          <p:spPr>
            <a:xfrm>
              <a:off x="2094862" y="64114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t868"/>
            <p:cNvSpPr/>
            <p:nvPr/>
          </p:nvSpPr>
          <p:spPr>
            <a:xfrm>
              <a:off x="2095300" y="64113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t869"/>
            <p:cNvSpPr/>
            <p:nvPr/>
          </p:nvSpPr>
          <p:spPr>
            <a:xfrm>
              <a:off x="1813442" y="66208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t870"/>
            <p:cNvSpPr/>
            <p:nvPr/>
          </p:nvSpPr>
          <p:spPr>
            <a:xfrm>
              <a:off x="1813386" y="66207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t871"/>
            <p:cNvSpPr/>
            <p:nvPr/>
          </p:nvSpPr>
          <p:spPr>
            <a:xfrm>
              <a:off x="1784351" y="66261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t872"/>
            <p:cNvSpPr/>
            <p:nvPr/>
          </p:nvSpPr>
          <p:spPr>
            <a:xfrm>
              <a:off x="1784111" y="66259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t873"/>
            <p:cNvSpPr/>
            <p:nvPr/>
          </p:nvSpPr>
          <p:spPr>
            <a:xfrm>
              <a:off x="1884937" y="65811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t874"/>
            <p:cNvSpPr/>
            <p:nvPr/>
          </p:nvSpPr>
          <p:spPr>
            <a:xfrm>
              <a:off x="1825718" y="66198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t875"/>
            <p:cNvSpPr/>
            <p:nvPr/>
          </p:nvSpPr>
          <p:spPr>
            <a:xfrm>
              <a:off x="1884294" y="6581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t876"/>
            <p:cNvSpPr/>
            <p:nvPr/>
          </p:nvSpPr>
          <p:spPr>
            <a:xfrm>
              <a:off x="1825004" y="661999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t877"/>
            <p:cNvSpPr/>
            <p:nvPr/>
          </p:nvSpPr>
          <p:spPr>
            <a:xfrm>
              <a:off x="1795796" y="66222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t878"/>
            <p:cNvSpPr/>
            <p:nvPr/>
          </p:nvSpPr>
          <p:spPr>
            <a:xfrm>
              <a:off x="1791203" y="66224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t879"/>
            <p:cNvSpPr/>
            <p:nvPr/>
          </p:nvSpPr>
          <p:spPr>
            <a:xfrm>
              <a:off x="1800980" y="65860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t880"/>
            <p:cNvSpPr/>
            <p:nvPr/>
          </p:nvSpPr>
          <p:spPr>
            <a:xfrm>
              <a:off x="1770416" y="66275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t881"/>
            <p:cNvSpPr/>
            <p:nvPr/>
          </p:nvSpPr>
          <p:spPr>
            <a:xfrm>
              <a:off x="1791091" y="65862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t882"/>
            <p:cNvSpPr/>
            <p:nvPr/>
          </p:nvSpPr>
          <p:spPr>
            <a:xfrm>
              <a:off x="1775380" y="66230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t883"/>
            <p:cNvSpPr/>
            <p:nvPr/>
          </p:nvSpPr>
          <p:spPr>
            <a:xfrm>
              <a:off x="1793445" y="66128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t884"/>
            <p:cNvSpPr/>
            <p:nvPr/>
          </p:nvSpPr>
          <p:spPr>
            <a:xfrm>
              <a:off x="9214990" y="18386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t885"/>
            <p:cNvSpPr/>
            <p:nvPr/>
          </p:nvSpPr>
          <p:spPr>
            <a:xfrm>
              <a:off x="1791444" y="65860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t886"/>
            <p:cNvSpPr/>
            <p:nvPr/>
          </p:nvSpPr>
          <p:spPr>
            <a:xfrm>
              <a:off x="1791060" y="65861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t887"/>
            <p:cNvSpPr/>
            <p:nvPr/>
          </p:nvSpPr>
          <p:spPr>
            <a:xfrm>
              <a:off x="9214701" y="18386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t888"/>
            <p:cNvSpPr/>
            <p:nvPr/>
          </p:nvSpPr>
          <p:spPr>
            <a:xfrm>
              <a:off x="1791290" y="65862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t889"/>
            <p:cNvSpPr/>
            <p:nvPr/>
          </p:nvSpPr>
          <p:spPr>
            <a:xfrm>
              <a:off x="1755682" y="66259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t890"/>
            <p:cNvSpPr/>
            <p:nvPr/>
          </p:nvSpPr>
          <p:spPr>
            <a:xfrm>
              <a:off x="1791109" y="65862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t891"/>
            <p:cNvSpPr/>
            <p:nvPr/>
          </p:nvSpPr>
          <p:spPr>
            <a:xfrm>
              <a:off x="9184238" y="18580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t892"/>
            <p:cNvSpPr/>
            <p:nvPr/>
          </p:nvSpPr>
          <p:spPr>
            <a:xfrm>
              <a:off x="9317632" y="17724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t893"/>
            <p:cNvSpPr/>
            <p:nvPr/>
          </p:nvSpPr>
          <p:spPr>
            <a:xfrm>
              <a:off x="1790614" y="66225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t894"/>
            <p:cNvSpPr/>
            <p:nvPr/>
          </p:nvSpPr>
          <p:spPr>
            <a:xfrm>
              <a:off x="1755964" y="66260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t895"/>
            <p:cNvSpPr/>
            <p:nvPr/>
          </p:nvSpPr>
          <p:spPr>
            <a:xfrm>
              <a:off x="9214802" y="18385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t896"/>
            <p:cNvSpPr/>
            <p:nvPr/>
          </p:nvSpPr>
          <p:spPr>
            <a:xfrm>
              <a:off x="1844321" y="65732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t897"/>
            <p:cNvSpPr/>
            <p:nvPr/>
          </p:nvSpPr>
          <p:spPr>
            <a:xfrm>
              <a:off x="1813745" y="66016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t898"/>
            <p:cNvSpPr/>
            <p:nvPr/>
          </p:nvSpPr>
          <p:spPr>
            <a:xfrm>
              <a:off x="1801764" y="66051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t899"/>
            <p:cNvSpPr/>
            <p:nvPr/>
          </p:nvSpPr>
          <p:spPr>
            <a:xfrm>
              <a:off x="1813250" y="659317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t900"/>
            <p:cNvSpPr/>
            <p:nvPr/>
          </p:nvSpPr>
          <p:spPr>
            <a:xfrm>
              <a:off x="1807684" y="66010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t901"/>
            <p:cNvSpPr/>
            <p:nvPr/>
          </p:nvSpPr>
          <p:spPr>
            <a:xfrm>
              <a:off x="1767871" y="66039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t902"/>
            <p:cNvSpPr/>
            <p:nvPr/>
          </p:nvSpPr>
          <p:spPr>
            <a:xfrm>
              <a:off x="1799649" y="660168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t903"/>
            <p:cNvSpPr/>
            <p:nvPr/>
          </p:nvSpPr>
          <p:spPr>
            <a:xfrm>
              <a:off x="9322815" y="17697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t904"/>
            <p:cNvSpPr/>
            <p:nvPr/>
          </p:nvSpPr>
          <p:spPr>
            <a:xfrm>
              <a:off x="1819907" y="659267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t905"/>
            <p:cNvSpPr/>
            <p:nvPr/>
          </p:nvSpPr>
          <p:spPr>
            <a:xfrm>
              <a:off x="1791674" y="66261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t906"/>
            <p:cNvSpPr/>
            <p:nvPr/>
          </p:nvSpPr>
          <p:spPr>
            <a:xfrm>
              <a:off x="1843578" y="660911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t907"/>
            <p:cNvSpPr/>
            <p:nvPr/>
          </p:nvSpPr>
          <p:spPr>
            <a:xfrm>
              <a:off x="1791779" y="66260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t908"/>
            <p:cNvSpPr/>
            <p:nvPr/>
          </p:nvSpPr>
          <p:spPr>
            <a:xfrm>
              <a:off x="1813780" y="66056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t909"/>
            <p:cNvSpPr/>
            <p:nvPr/>
          </p:nvSpPr>
          <p:spPr>
            <a:xfrm>
              <a:off x="1805942" y="66013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t910"/>
            <p:cNvSpPr/>
            <p:nvPr/>
          </p:nvSpPr>
          <p:spPr>
            <a:xfrm>
              <a:off x="1823373" y="66052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t911"/>
            <p:cNvSpPr/>
            <p:nvPr/>
          </p:nvSpPr>
          <p:spPr>
            <a:xfrm>
              <a:off x="1805408" y="66013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t912"/>
            <p:cNvSpPr/>
            <p:nvPr/>
          </p:nvSpPr>
          <p:spPr>
            <a:xfrm>
              <a:off x="1824294" y="66047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t913"/>
            <p:cNvSpPr/>
            <p:nvPr/>
          </p:nvSpPr>
          <p:spPr>
            <a:xfrm>
              <a:off x="1843385" y="66090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t914"/>
            <p:cNvSpPr/>
            <p:nvPr/>
          </p:nvSpPr>
          <p:spPr>
            <a:xfrm>
              <a:off x="1813771" y="66057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t915"/>
            <p:cNvSpPr/>
            <p:nvPr/>
          </p:nvSpPr>
          <p:spPr>
            <a:xfrm>
              <a:off x="1825019" y="65844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t916"/>
            <p:cNvSpPr/>
            <p:nvPr/>
          </p:nvSpPr>
          <p:spPr>
            <a:xfrm>
              <a:off x="1824845" y="65842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t917"/>
            <p:cNvSpPr/>
            <p:nvPr/>
          </p:nvSpPr>
          <p:spPr>
            <a:xfrm>
              <a:off x="1849284" y="65847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t918"/>
            <p:cNvSpPr/>
            <p:nvPr/>
          </p:nvSpPr>
          <p:spPr>
            <a:xfrm>
              <a:off x="1813541" y="66124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t919"/>
            <p:cNvSpPr/>
            <p:nvPr/>
          </p:nvSpPr>
          <p:spPr>
            <a:xfrm>
              <a:off x="1846406" y="65742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t920"/>
            <p:cNvSpPr/>
            <p:nvPr/>
          </p:nvSpPr>
          <p:spPr>
            <a:xfrm>
              <a:off x="1806805" y="65886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t921"/>
            <p:cNvSpPr/>
            <p:nvPr/>
          </p:nvSpPr>
          <p:spPr>
            <a:xfrm>
              <a:off x="1776618" y="66221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t922"/>
            <p:cNvSpPr/>
            <p:nvPr/>
          </p:nvSpPr>
          <p:spPr>
            <a:xfrm>
              <a:off x="5989950" y="39104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t923"/>
            <p:cNvSpPr/>
            <p:nvPr/>
          </p:nvSpPr>
          <p:spPr>
            <a:xfrm>
              <a:off x="1815837" y="65951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t924"/>
            <p:cNvSpPr/>
            <p:nvPr/>
          </p:nvSpPr>
          <p:spPr>
            <a:xfrm>
              <a:off x="1787537" y="66308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t925"/>
            <p:cNvSpPr/>
            <p:nvPr/>
          </p:nvSpPr>
          <p:spPr>
            <a:xfrm>
              <a:off x="9486845" y="16634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t926"/>
            <p:cNvSpPr/>
            <p:nvPr/>
          </p:nvSpPr>
          <p:spPr>
            <a:xfrm>
              <a:off x="1790995" y="66103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t927"/>
            <p:cNvSpPr/>
            <p:nvPr/>
          </p:nvSpPr>
          <p:spPr>
            <a:xfrm>
              <a:off x="1787883" y="66200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t928"/>
            <p:cNvSpPr/>
            <p:nvPr/>
          </p:nvSpPr>
          <p:spPr>
            <a:xfrm>
              <a:off x="1789350" y="65941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t929"/>
            <p:cNvSpPr/>
            <p:nvPr/>
          </p:nvSpPr>
          <p:spPr>
            <a:xfrm>
              <a:off x="1796141" y="66021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t930"/>
            <p:cNvSpPr/>
            <p:nvPr/>
          </p:nvSpPr>
          <p:spPr>
            <a:xfrm>
              <a:off x="9249862" y="18158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t931"/>
            <p:cNvSpPr/>
            <p:nvPr/>
          </p:nvSpPr>
          <p:spPr>
            <a:xfrm>
              <a:off x="1828702" y="66149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t932"/>
            <p:cNvSpPr/>
            <p:nvPr/>
          </p:nvSpPr>
          <p:spPr>
            <a:xfrm>
              <a:off x="1838109" y="65784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t933"/>
            <p:cNvSpPr/>
            <p:nvPr/>
          </p:nvSpPr>
          <p:spPr>
            <a:xfrm>
              <a:off x="9246393" y="181870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t934"/>
            <p:cNvSpPr/>
            <p:nvPr/>
          </p:nvSpPr>
          <p:spPr>
            <a:xfrm>
              <a:off x="1824845" y="66157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t935"/>
            <p:cNvSpPr/>
            <p:nvPr/>
          </p:nvSpPr>
          <p:spPr>
            <a:xfrm>
              <a:off x="1819910" y="65882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t936"/>
            <p:cNvSpPr/>
            <p:nvPr/>
          </p:nvSpPr>
          <p:spPr>
            <a:xfrm>
              <a:off x="1837027" y="65794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t937"/>
            <p:cNvSpPr/>
            <p:nvPr/>
          </p:nvSpPr>
          <p:spPr>
            <a:xfrm>
              <a:off x="1807739" y="66239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t938"/>
            <p:cNvSpPr/>
            <p:nvPr/>
          </p:nvSpPr>
          <p:spPr>
            <a:xfrm>
              <a:off x="1799237" y="66225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t939"/>
            <p:cNvSpPr/>
            <p:nvPr/>
          </p:nvSpPr>
          <p:spPr>
            <a:xfrm>
              <a:off x="1854712" y="65665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t940"/>
            <p:cNvSpPr/>
            <p:nvPr/>
          </p:nvSpPr>
          <p:spPr>
            <a:xfrm>
              <a:off x="1808212" y="66276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t941"/>
            <p:cNvSpPr/>
            <p:nvPr/>
          </p:nvSpPr>
          <p:spPr>
            <a:xfrm>
              <a:off x="1793453" y="65808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t942"/>
            <p:cNvSpPr/>
            <p:nvPr/>
          </p:nvSpPr>
          <p:spPr>
            <a:xfrm>
              <a:off x="1795414" y="66060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t943"/>
            <p:cNvSpPr/>
            <p:nvPr/>
          </p:nvSpPr>
          <p:spPr>
            <a:xfrm>
              <a:off x="7831335" y="2730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t944"/>
            <p:cNvSpPr/>
            <p:nvPr/>
          </p:nvSpPr>
          <p:spPr>
            <a:xfrm>
              <a:off x="1814439" y="65937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t945"/>
            <p:cNvSpPr/>
            <p:nvPr/>
          </p:nvSpPr>
          <p:spPr>
            <a:xfrm>
              <a:off x="1810278" y="65951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t946"/>
            <p:cNvSpPr/>
            <p:nvPr/>
          </p:nvSpPr>
          <p:spPr>
            <a:xfrm>
              <a:off x="1802967" y="662838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t947"/>
            <p:cNvSpPr/>
            <p:nvPr/>
          </p:nvSpPr>
          <p:spPr>
            <a:xfrm>
              <a:off x="1785612" y="66156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t948"/>
            <p:cNvSpPr/>
            <p:nvPr/>
          </p:nvSpPr>
          <p:spPr>
            <a:xfrm>
              <a:off x="1783460" y="663098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t949"/>
            <p:cNvSpPr/>
            <p:nvPr/>
          </p:nvSpPr>
          <p:spPr>
            <a:xfrm>
              <a:off x="1780215" y="661020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t950"/>
            <p:cNvSpPr/>
            <p:nvPr/>
          </p:nvSpPr>
          <p:spPr>
            <a:xfrm>
              <a:off x="1770195" y="66079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t951"/>
            <p:cNvSpPr/>
            <p:nvPr/>
          </p:nvSpPr>
          <p:spPr>
            <a:xfrm>
              <a:off x="1786432" y="66160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t952"/>
            <p:cNvSpPr/>
            <p:nvPr/>
          </p:nvSpPr>
          <p:spPr>
            <a:xfrm>
              <a:off x="1783579" y="66310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t953"/>
            <p:cNvSpPr/>
            <p:nvPr/>
          </p:nvSpPr>
          <p:spPr>
            <a:xfrm>
              <a:off x="7831769" y="27297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t954"/>
            <p:cNvSpPr/>
            <p:nvPr/>
          </p:nvSpPr>
          <p:spPr>
            <a:xfrm>
              <a:off x="1814674" y="6593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t955"/>
            <p:cNvSpPr/>
            <p:nvPr/>
          </p:nvSpPr>
          <p:spPr>
            <a:xfrm>
              <a:off x="1810778" y="65951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t956"/>
            <p:cNvSpPr/>
            <p:nvPr/>
          </p:nvSpPr>
          <p:spPr>
            <a:xfrm>
              <a:off x="1803067" y="66283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t957"/>
            <p:cNvSpPr/>
            <p:nvPr/>
          </p:nvSpPr>
          <p:spPr>
            <a:xfrm>
              <a:off x="1795579" y="66060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t958"/>
            <p:cNvSpPr/>
            <p:nvPr/>
          </p:nvSpPr>
          <p:spPr>
            <a:xfrm>
              <a:off x="1793013" y="65806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t959"/>
            <p:cNvSpPr/>
            <p:nvPr/>
          </p:nvSpPr>
          <p:spPr>
            <a:xfrm>
              <a:off x="1788882" y="66101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t960"/>
            <p:cNvSpPr/>
            <p:nvPr/>
          </p:nvSpPr>
          <p:spPr>
            <a:xfrm>
              <a:off x="1780386" y="66101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t961"/>
            <p:cNvSpPr/>
            <p:nvPr/>
          </p:nvSpPr>
          <p:spPr>
            <a:xfrm>
              <a:off x="1789183" y="66096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t962"/>
            <p:cNvSpPr/>
            <p:nvPr/>
          </p:nvSpPr>
          <p:spPr>
            <a:xfrm>
              <a:off x="1770720" y="6607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t963"/>
            <p:cNvSpPr/>
            <p:nvPr/>
          </p:nvSpPr>
          <p:spPr>
            <a:xfrm>
              <a:off x="1819420" y="661717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t964"/>
            <p:cNvSpPr/>
            <p:nvPr/>
          </p:nvSpPr>
          <p:spPr>
            <a:xfrm>
              <a:off x="1816308" y="65927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t965"/>
            <p:cNvSpPr/>
            <p:nvPr/>
          </p:nvSpPr>
          <p:spPr>
            <a:xfrm>
              <a:off x="1804570" y="66132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t966"/>
            <p:cNvSpPr/>
            <p:nvPr/>
          </p:nvSpPr>
          <p:spPr>
            <a:xfrm>
              <a:off x="1800305" y="66133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t967"/>
            <p:cNvSpPr/>
            <p:nvPr/>
          </p:nvSpPr>
          <p:spPr>
            <a:xfrm>
              <a:off x="1821057" y="659283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t968"/>
            <p:cNvSpPr/>
            <p:nvPr/>
          </p:nvSpPr>
          <p:spPr>
            <a:xfrm>
              <a:off x="2525924" y="61348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t969"/>
            <p:cNvSpPr/>
            <p:nvPr/>
          </p:nvSpPr>
          <p:spPr>
            <a:xfrm>
              <a:off x="1809814" y="66158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t970"/>
            <p:cNvSpPr/>
            <p:nvPr/>
          </p:nvSpPr>
          <p:spPr>
            <a:xfrm>
              <a:off x="5284678" y="43633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t971"/>
            <p:cNvSpPr/>
            <p:nvPr/>
          </p:nvSpPr>
          <p:spPr>
            <a:xfrm>
              <a:off x="5284636" y="43632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t972"/>
            <p:cNvSpPr/>
            <p:nvPr/>
          </p:nvSpPr>
          <p:spPr>
            <a:xfrm>
              <a:off x="1824767" y="65865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t973"/>
            <p:cNvSpPr/>
            <p:nvPr/>
          </p:nvSpPr>
          <p:spPr>
            <a:xfrm>
              <a:off x="1792363" y="66219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t974"/>
            <p:cNvSpPr/>
            <p:nvPr/>
          </p:nvSpPr>
          <p:spPr>
            <a:xfrm>
              <a:off x="9438291" y="16945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t975"/>
            <p:cNvSpPr/>
            <p:nvPr/>
          </p:nvSpPr>
          <p:spPr>
            <a:xfrm>
              <a:off x="1795461" y="66105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t976"/>
            <p:cNvSpPr/>
            <p:nvPr/>
          </p:nvSpPr>
          <p:spPr>
            <a:xfrm>
              <a:off x="1777870" y="66300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t977"/>
            <p:cNvSpPr/>
            <p:nvPr/>
          </p:nvSpPr>
          <p:spPr>
            <a:xfrm>
              <a:off x="5774480" y="40494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t978"/>
            <p:cNvSpPr/>
            <p:nvPr/>
          </p:nvSpPr>
          <p:spPr>
            <a:xfrm>
              <a:off x="1792020" y="65923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t979"/>
            <p:cNvSpPr/>
            <p:nvPr/>
          </p:nvSpPr>
          <p:spPr>
            <a:xfrm>
              <a:off x="5232816" y="44208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t980"/>
            <p:cNvSpPr/>
            <p:nvPr/>
          </p:nvSpPr>
          <p:spPr>
            <a:xfrm>
              <a:off x="1789764" y="66087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t981"/>
            <p:cNvSpPr/>
            <p:nvPr/>
          </p:nvSpPr>
          <p:spPr>
            <a:xfrm>
              <a:off x="1788875" y="661557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t982"/>
            <p:cNvSpPr/>
            <p:nvPr/>
          </p:nvSpPr>
          <p:spPr>
            <a:xfrm>
              <a:off x="1820702" y="66037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t983"/>
            <p:cNvSpPr/>
            <p:nvPr/>
          </p:nvSpPr>
          <p:spPr>
            <a:xfrm>
              <a:off x="1756797" y="66335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t984"/>
            <p:cNvSpPr/>
            <p:nvPr/>
          </p:nvSpPr>
          <p:spPr>
            <a:xfrm>
              <a:off x="1810569" y="66109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t985"/>
            <p:cNvSpPr/>
            <p:nvPr/>
          </p:nvSpPr>
          <p:spPr>
            <a:xfrm>
              <a:off x="2676609" y="60393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t986"/>
            <p:cNvSpPr/>
            <p:nvPr/>
          </p:nvSpPr>
          <p:spPr>
            <a:xfrm>
              <a:off x="2614127" y="60796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t987"/>
            <p:cNvSpPr/>
            <p:nvPr/>
          </p:nvSpPr>
          <p:spPr>
            <a:xfrm>
              <a:off x="4020330" y="51757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t988"/>
            <p:cNvSpPr/>
            <p:nvPr/>
          </p:nvSpPr>
          <p:spPr>
            <a:xfrm>
              <a:off x="3420055" y="5628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t989"/>
            <p:cNvSpPr/>
            <p:nvPr/>
          </p:nvSpPr>
          <p:spPr>
            <a:xfrm>
              <a:off x="1820737" y="65997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t990"/>
            <p:cNvSpPr/>
            <p:nvPr/>
          </p:nvSpPr>
          <p:spPr>
            <a:xfrm>
              <a:off x="1820980" y="65997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t991"/>
            <p:cNvSpPr/>
            <p:nvPr/>
          </p:nvSpPr>
          <p:spPr>
            <a:xfrm>
              <a:off x="3420309" y="562842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t992"/>
            <p:cNvSpPr/>
            <p:nvPr/>
          </p:nvSpPr>
          <p:spPr>
            <a:xfrm>
              <a:off x="1849816" y="65935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t993"/>
            <p:cNvSpPr/>
            <p:nvPr/>
          </p:nvSpPr>
          <p:spPr>
            <a:xfrm>
              <a:off x="1814466" y="65936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t994"/>
            <p:cNvSpPr/>
            <p:nvPr/>
          </p:nvSpPr>
          <p:spPr>
            <a:xfrm>
              <a:off x="1771878" y="66284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t995"/>
            <p:cNvSpPr/>
            <p:nvPr/>
          </p:nvSpPr>
          <p:spPr>
            <a:xfrm>
              <a:off x="1835153" y="65979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t996"/>
            <p:cNvSpPr/>
            <p:nvPr/>
          </p:nvSpPr>
          <p:spPr>
            <a:xfrm>
              <a:off x="1818023" y="659243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t997"/>
            <p:cNvSpPr/>
            <p:nvPr/>
          </p:nvSpPr>
          <p:spPr>
            <a:xfrm>
              <a:off x="7748166" y="27839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t998"/>
            <p:cNvSpPr/>
            <p:nvPr/>
          </p:nvSpPr>
          <p:spPr>
            <a:xfrm>
              <a:off x="1904344" y="65873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t999"/>
            <p:cNvSpPr/>
            <p:nvPr/>
          </p:nvSpPr>
          <p:spPr>
            <a:xfrm>
              <a:off x="1794128" y="66068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t1000"/>
            <p:cNvSpPr/>
            <p:nvPr/>
          </p:nvSpPr>
          <p:spPr>
            <a:xfrm>
              <a:off x="1813397" y="6593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t1001"/>
            <p:cNvSpPr/>
            <p:nvPr/>
          </p:nvSpPr>
          <p:spPr>
            <a:xfrm>
              <a:off x="1769767" y="66149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t1002"/>
            <p:cNvSpPr/>
            <p:nvPr/>
          </p:nvSpPr>
          <p:spPr>
            <a:xfrm>
              <a:off x="1801036" y="66132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t1003"/>
            <p:cNvSpPr/>
            <p:nvPr/>
          </p:nvSpPr>
          <p:spPr>
            <a:xfrm>
              <a:off x="7880067" y="270018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t1004"/>
            <p:cNvSpPr/>
            <p:nvPr/>
          </p:nvSpPr>
          <p:spPr>
            <a:xfrm>
              <a:off x="1809258" y="662376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t1005"/>
            <p:cNvSpPr/>
            <p:nvPr/>
          </p:nvSpPr>
          <p:spPr>
            <a:xfrm>
              <a:off x="7819624" y="30483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t1006"/>
            <p:cNvSpPr/>
            <p:nvPr/>
          </p:nvSpPr>
          <p:spPr>
            <a:xfrm>
              <a:off x="1808017" y="66132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t1007"/>
            <p:cNvSpPr/>
            <p:nvPr/>
          </p:nvSpPr>
          <p:spPr>
            <a:xfrm>
              <a:off x="1794900" y="66102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t1008"/>
            <p:cNvSpPr/>
            <p:nvPr/>
          </p:nvSpPr>
          <p:spPr>
            <a:xfrm>
              <a:off x="1811227" y="65958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t1009"/>
            <p:cNvSpPr/>
            <p:nvPr/>
          </p:nvSpPr>
          <p:spPr>
            <a:xfrm>
              <a:off x="9350963" y="17512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t1010"/>
            <p:cNvSpPr/>
            <p:nvPr/>
          </p:nvSpPr>
          <p:spPr>
            <a:xfrm>
              <a:off x="1807835" y="66130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t1011"/>
            <p:cNvSpPr/>
            <p:nvPr/>
          </p:nvSpPr>
          <p:spPr>
            <a:xfrm>
              <a:off x="1795266" y="66106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t1012"/>
            <p:cNvSpPr/>
            <p:nvPr/>
          </p:nvSpPr>
          <p:spPr>
            <a:xfrm>
              <a:off x="1792343" y="66219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t1013"/>
            <p:cNvSpPr/>
            <p:nvPr/>
          </p:nvSpPr>
          <p:spPr>
            <a:xfrm>
              <a:off x="1763111" y="66287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t1014"/>
            <p:cNvSpPr/>
            <p:nvPr/>
          </p:nvSpPr>
          <p:spPr>
            <a:xfrm>
              <a:off x="1824761" y="65866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t1015"/>
            <p:cNvSpPr/>
            <p:nvPr/>
          </p:nvSpPr>
          <p:spPr>
            <a:xfrm>
              <a:off x="1795456" y="66104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t1016"/>
            <p:cNvSpPr/>
            <p:nvPr/>
          </p:nvSpPr>
          <p:spPr>
            <a:xfrm>
              <a:off x="1762089" y="66287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t1017"/>
            <p:cNvSpPr/>
            <p:nvPr/>
          </p:nvSpPr>
          <p:spPr>
            <a:xfrm>
              <a:off x="1768956" y="66149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t1018"/>
            <p:cNvSpPr/>
            <p:nvPr/>
          </p:nvSpPr>
          <p:spPr>
            <a:xfrm>
              <a:off x="9351371" y="17502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t1019"/>
            <p:cNvSpPr/>
            <p:nvPr/>
          </p:nvSpPr>
          <p:spPr>
            <a:xfrm>
              <a:off x="1792785" y="662212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t1020"/>
            <p:cNvSpPr/>
            <p:nvPr/>
          </p:nvSpPr>
          <p:spPr>
            <a:xfrm>
              <a:off x="1795287" y="661041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t1021"/>
            <p:cNvSpPr/>
            <p:nvPr/>
          </p:nvSpPr>
          <p:spPr>
            <a:xfrm>
              <a:off x="1777421" y="661552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t1022"/>
            <p:cNvSpPr/>
            <p:nvPr/>
          </p:nvSpPr>
          <p:spPr>
            <a:xfrm>
              <a:off x="1791886" y="66221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t1023"/>
            <p:cNvSpPr/>
            <p:nvPr/>
          </p:nvSpPr>
          <p:spPr>
            <a:xfrm>
              <a:off x="1825103" y="658670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t1024"/>
            <p:cNvSpPr/>
            <p:nvPr/>
          </p:nvSpPr>
          <p:spPr>
            <a:xfrm>
              <a:off x="9351344" y="17501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t1025"/>
            <p:cNvSpPr/>
            <p:nvPr/>
          </p:nvSpPr>
          <p:spPr>
            <a:xfrm>
              <a:off x="1793496" y="66324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t1026"/>
            <p:cNvSpPr/>
            <p:nvPr/>
          </p:nvSpPr>
          <p:spPr>
            <a:xfrm>
              <a:off x="1795120" y="66104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t1027"/>
            <p:cNvSpPr/>
            <p:nvPr/>
          </p:nvSpPr>
          <p:spPr>
            <a:xfrm>
              <a:off x="1769102" y="66148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t1028"/>
            <p:cNvSpPr/>
            <p:nvPr/>
          </p:nvSpPr>
          <p:spPr>
            <a:xfrm>
              <a:off x="1824820" y="658662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t1029"/>
            <p:cNvSpPr/>
            <p:nvPr/>
          </p:nvSpPr>
          <p:spPr>
            <a:xfrm>
              <a:off x="1791965" y="662193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t1030"/>
            <p:cNvSpPr/>
            <p:nvPr/>
          </p:nvSpPr>
          <p:spPr>
            <a:xfrm>
              <a:off x="1793129" y="66323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t1031"/>
            <p:cNvSpPr/>
            <p:nvPr/>
          </p:nvSpPr>
          <p:spPr>
            <a:xfrm>
              <a:off x="9438565" y="16942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t1032"/>
            <p:cNvSpPr/>
            <p:nvPr/>
          </p:nvSpPr>
          <p:spPr>
            <a:xfrm>
              <a:off x="1818198" y="65954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t1033"/>
            <p:cNvSpPr/>
            <p:nvPr/>
          </p:nvSpPr>
          <p:spPr>
            <a:xfrm>
              <a:off x="1798082" y="66143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t1034"/>
            <p:cNvSpPr/>
            <p:nvPr/>
          </p:nvSpPr>
          <p:spPr>
            <a:xfrm>
              <a:off x="1751985" y="66331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t1035"/>
            <p:cNvSpPr/>
            <p:nvPr/>
          </p:nvSpPr>
          <p:spPr>
            <a:xfrm>
              <a:off x="1831765" y="658359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t1036"/>
            <p:cNvSpPr/>
            <p:nvPr/>
          </p:nvSpPr>
          <p:spPr>
            <a:xfrm>
              <a:off x="1820063" y="66216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t1037"/>
            <p:cNvSpPr/>
            <p:nvPr/>
          </p:nvSpPr>
          <p:spPr>
            <a:xfrm>
              <a:off x="1842787" y="65776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t1038"/>
            <p:cNvSpPr/>
            <p:nvPr/>
          </p:nvSpPr>
          <p:spPr>
            <a:xfrm>
              <a:off x="1798595" y="66190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t1039"/>
            <p:cNvSpPr/>
            <p:nvPr/>
          </p:nvSpPr>
          <p:spPr>
            <a:xfrm>
              <a:off x="8550637" y="22655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t1040"/>
            <p:cNvSpPr/>
            <p:nvPr/>
          </p:nvSpPr>
          <p:spPr>
            <a:xfrm>
              <a:off x="8704535" y="21660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t1041"/>
            <p:cNvSpPr/>
            <p:nvPr/>
          </p:nvSpPr>
          <p:spPr>
            <a:xfrm>
              <a:off x="1849296" y="65740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t1042"/>
            <p:cNvSpPr/>
            <p:nvPr/>
          </p:nvSpPr>
          <p:spPr>
            <a:xfrm>
              <a:off x="1796019" y="66101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t1043"/>
            <p:cNvSpPr/>
            <p:nvPr/>
          </p:nvSpPr>
          <p:spPr>
            <a:xfrm>
              <a:off x="1785229" y="66276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t1044"/>
            <p:cNvSpPr/>
            <p:nvPr/>
          </p:nvSpPr>
          <p:spPr>
            <a:xfrm>
              <a:off x="1806529" y="66264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t1045"/>
            <p:cNvSpPr/>
            <p:nvPr/>
          </p:nvSpPr>
          <p:spPr>
            <a:xfrm>
              <a:off x="1808401" y="66022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t1046"/>
            <p:cNvSpPr/>
            <p:nvPr/>
          </p:nvSpPr>
          <p:spPr>
            <a:xfrm>
              <a:off x="1802138" y="66079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t1047"/>
            <p:cNvSpPr/>
            <p:nvPr/>
          </p:nvSpPr>
          <p:spPr>
            <a:xfrm>
              <a:off x="1824477" y="658818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t1048"/>
            <p:cNvSpPr/>
            <p:nvPr/>
          </p:nvSpPr>
          <p:spPr>
            <a:xfrm>
              <a:off x="1806447" y="66264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t1049"/>
            <p:cNvSpPr/>
            <p:nvPr/>
          </p:nvSpPr>
          <p:spPr>
            <a:xfrm>
              <a:off x="1806382" y="66266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t1050"/>
            <p:cNvSpPr/>
            <p:nvPr/>
          </p:nvSpPr>
          <p:spPr>
            <a:xfrm>
              <a:off x="1802204" y="66079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t1051"/>
            <p:cNvSpPr/>
            <p:nvPr/>
          </p:nvSpPr>
          <p:spPr>
            <a:xfrm>
              <a:off x="1808587" y="66022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t1052"/>
            <p:cNvSpPr/>
            <p:nvPr/>
          </p:nvSpPr>
          <p:spPr>
            <a:xfrm>
              <a:off x="1809229" y="66068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t1053"/>
            <p:cNvSpPr/>
            <p:nvPr/>
          </p:nvSpPr>
          <p:spPr>
            <a:xfrm>
              <a:off x="1797858" y="66115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t1054"/>
            <p:cNvSpPr/>
            <p:nvPr/>
          </p:nvSpPr>
          <p:spPr>
            <a:xfrm>
              <a:off x="1808945" y="66070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t1055"/>
            <p:cNvSpPr/>
            <p:nvPr/>
          </p:nvSpPr>
          <p:spPr>
            <a:xfrm>
              <a:off x="1798089" y="66112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t1056"/>
            <p:cNvSpPr/>
            <p:nvPr/>
          </p:nvSpPr>
          <p:spPr>
            <a:xfrm>
              <a:off x="1824590" y="65884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t1057"/>
            <p:cNvSpPr/>
            <p:nvPr/>
          </p:nvSpPr>
          <p:spPr>
            <a:xfrm>
              <a:off x="1776735" y="65964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t1058"/>
            <p:cNvSpPr/>
            <p:nvPr/>
          </p:nvSpPr>
          <p:spPr>
            <a:xfrm>
              <a:off x="5029300" y="45329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t1059"/>
            <p:cNvSpPr/>
            <p:nvPr/>
          </p:nvSpPr>
          <p:spPr>
            <a:xfrm>
              <a:off x="1833115" y="660705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t1060"/>
            <p:cNvSpPr/>
            <p:nvPr/>
          </p:nvSpPr>
          <p:spPr>
            <a:xfrm>
              <a:off x="1815983" y="65910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t1061"/>
            <p:cNvSpPr/>
            <p:nvPr/>
          </p:nvSpPr>
          <p:spPr>
            <a:xfrm>
              <a:off x="1795258" y="66046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t1062"/>
            <p:cNvSpPr/>
            <p:nvPr/>
          </p:nvSpPr>
          <p:spPr>
            <a:xfrm>
              <a:off x="1754634" y="66113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t1063"/>
            <p:cNvSpPr/>
            <p:nvPr/>
          </p:nvSpPr>
          <p:spPr>
            <a:xfrm>
              <a:off x="1816912" y="659092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t1064"/>
            <p:cNvSpPr/>
            <p:nvPr/>
          </p:nvSpPr>
          <p:spPr>
            <a:xfrm>
              <a:off x="1796211" y="660450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t1065"/>
            <p:cNvSpPr/>
            <p:nvPr/>
          </p:nvSpPr>
          <p:spPr>
            <a:xfrm>
              <a:off x="1833558" y="660713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t1066"/>
            <p:cNvSpPr/>
            <p:nvPr/>
          </p:nvSpPr>
          <p:spPr>
            <a:xfrm>
              <a:off x="5037973" y="45241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t1067"/>
            <p:cNvSpPr/>
            <p:nvPr/>
          </p:nvSpPr>
          <p:spPr>
            <a:xfrm>
              <a:off x="1826979" y="66050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t1068"/>
            <p:cNvSpPr/>
            <p:nvPr/>
          </p:nvSpPr>
          <p:spPr>
            <a:xfrm>
              <a:off x="1782258" y="66132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t1069"/>
            <p:cNvSpPr/>
            <p:nvPr/>
          </p:nvSpPr>
          <p:spPr>
            <a:xfrm>
              <a:off x="1783838" y="66146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t1070"/>
            <p:cNvSpPr/>
            <p:nvPr/>
          </p:nvSpPr>
          <p:spPr>
            <a:xfrm>
              <a:off x="5033615" y="45312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t1071"/>
            <p:cNvSpPr/>
            <p:nvPr/>
          </p:nvSpPr>
          <p:spPr>
            <a:xfrm>
              <a:off x="1826903" y="66051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t1072"/>
            <p:cNvSpPr/>
            <p:nvPr/>
          </p:nvSpPr>
          <p:spPr>
            <a:xfrm>
              <a:off x="5033189" y="45312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t1073"/>
            <p:cNvSpPr/>
            <p:nvPr/>
          </p:nvSpPr>
          <p:spPr>
            <a:xfrm>
              <a:off x="1823488" y="66070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t1074"/>
            <p:cNvSpPr/>
            <p:nvPr/>
          </p:nvSpPr>
          <p:spPr>
            <a:xfrm>
              <a:off x="5024160" y="45366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t1075"/>
            <p:cNvSpPr/>
            <p:nvPr/>
          </p:nvSpPr>
          <p:spPr>
            <a:xfrm>
              <a:off x="1833094" y="658033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t1076"/>
            <p:cNvSpPr/>
            <p:nvPr/>
          </p:nvSpPr>
          <p:spPr>
            <a:xfrm>
              <a:off x="1808230" y="66100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t1077"/>
            <p:cNvSpPr/>
            <p:nvPr/>
          </p:nvSpPr>
          <p:spPr>
            <a:xfrm>
              <a:off x="1818650" y="65932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t1078"/>
            <p:cNvSpPr/>
            <p:nvPr/>
          </p:nvSpPr>
          <p:spPr>
            <a:xfrm>
              <a:off x="1823572" y="66059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t1079"/>
            <p:cNvSpPr/>
            <p:nvPr/>
          </p:nvSpPr>
          <p:spPr>
            <a:xfrm>
              <a:off x="1800227" y="66179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t1080"/>
            <p:cNvSpPr/>
            <p:nvPr/>
          </p:nvSpPr>
          <p:spPr>
            <a:xfrm>
              <a:off x="1806320" y="660349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t1081"/>
            <p:cNvSpPr/>
            <p:nvPr/>
          </p:nvSpPr>
          <p:spPr>
            <a:xfrm>
              <a:off x="5024411" y="51446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t1082"/>
            <p:cNvSpPr/>
            <p:nvPr/>
          </p:nvSpPr>
          <p:spPr>
            <a:xfrm>
              <a:off x="1816491" y="659448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t1083"/>
            <p:cNvSpPr/>
            <p:nvPr/>
          </p:nvSpPr>
          <p:spPr>
            <a:xfrm>
              <a:off x="4965729" y="514745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t1084"/>
            <p:cNvSpPr/>
            <p:nvPr/>
          </p:nvSpPr>
          <p:spPr>
            <a:xfrm>
              <a:off x="1794537" y="66093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t1085"/>
            <p:cNvSpPr/>
            <p:nvPr/>
          </p:nvSpPr>
          <p:spPr>
            <a:xfrm>
              <a:off x="1797206" y="661016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t1086"/>
            <p:cNvSpPr/>
            <p:nvPr/>
          </p:nvSpPr>
          <p:spPr>
            <a:xfrm>
              <a:off x="1800603" y="66082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t1087"/>
            <p:cNvSpPr/>
            <p:nvPr/>
          </p:nvSpPr>
          <p:spPr>
            <a:xfrm>
              <a:off x="1755016" y="66208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t1088"/>
            <p:cNvSpPr/>
            <p:nvPr/>
          </p:nvSpPr>
          <p:spPr>
            <a:xfrm>
              <a:off x="1802017" y="660668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t1089"/>
            <p:cNvSpPr/>
            <p:nvPr/>
          </p:nvSpPr>
          <p:spPr>
            <a:xfrm>
              <a:off x="1760314" y="663400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t1090"/>
            <p:cNvSpPr/>
            <p:nvPr/>
          </p:nvSpPr>
          <p:spPr>
            <a:xfrm>
              <a:off x="1757991" y="66224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t1091"/>
            <p:cNvSpPr/>
            <p:nvPr/>
          </p:nvSpPr>
          <p:spPr>
            <a:xfrm>
              <a:off x="9047757" y="194671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t1092"/>
            <p:cNvSpPr/>
            <p:nvPr/>
          </p:nvSpPr>
          <p:spPr>
            <a:xfrm>
              <a:off x="1814680" y="65910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t1093"/>
            <p:cNvSpPr/>
            <p:nvPr/>
          </p:nvSpPr>
          <p:spPr>
            <a:xfrm>
              <a:off x="4762963" y="46986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t1094"/>
            <p:cNvSpPr/>
            <p:nvPr/>
          </p:nvSpPr>
          <p:spPr>
            <a:xfrm>
              <a:off x="1883293" y="65898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t1095"/>
            <p:cNvSpPr/>
            <p:nvPr/>
          </p:nvSpPr>
          <p:spPr>
            <a:xfrm>
              <a:off x="2831742" y="593829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t1096"/>
            <p:cNvSpPr/>
            <p:nvPr/>
          </p:nvSpPr>
          <p:spPr>
            <a:xfrm>
              <a:off x="1763454" y="662950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t1097"/>
            <p:cNvSpPr/>
            <p:nvPr/>
          </p:nvSpPr>
          <p:spPr>
            <a:xfrm>
              <a:off x="1843662" y="65818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t1098"/>
            <p:cNvSpPr/>
            <p:nvPr/>
          </p:nvSpPr>
          <p:spPr>
            <a:xfrm>
              <a:off x="1785199" y="65917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t1099"/>
            <p:cNvSpPr/>
            <p:nvPr/>
          </p:nvSpPr>
          <p:spPr>
            <a:xfrm>
              <a:off x="1785087" y="65919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t1100"/>
            <p:cNvSpPr/>
            <p:nvPr/>
          </p:nvSpPr>
          <p:spPr>
            <a:xfrm>
              <a:off x="1800007" y="661316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t1101"/>
            <p:cNvSpPr/>
            <p:nvPr/>
          </p:nvSpPr>
          <p:spPr>
            <a:xfrm>
              <a:off x="1763614" y="662973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t1102"/>
            <p:cNvSpPr/>
            <p:nvPr/>
          </p:nvSpPr>
          <p:spPr>
            <a:xfrm>
              <a:off x="1793894" y="662745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t1103"/>
            <p:cNvSpPr/>
            <p:nvPr/>
          </p:nvSpPr>
          <p:spPr>
            <a:xfrm>
              <a:off x="1793788" y="66272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t1104"/>
            <p:cNvSpPr/>
            <p:nvPr/>
          </p:nvSpPr>
          <p:spPr>
            <a:xfrm>
              <a:off x="1843384" y="658164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t1105"/>
            <p:cNvSpPr/>
            <p:nvPr/>
          </p:nvSpPr>
          <p:spPr>
            <a:xfrm>
              <a:off x="1800067" y="661314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t1106"/>
            <p:cNvSpPr/>
            <p:nvPr/>
          </p:nvSpPr>
          <p:spPr>
            <a:xfrm>
              <a:off x="5716498" y="40991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t1107"/>
            <p:cNvSpPr/>
            <p:nvPr/>
          </p:nvSpPr>
          <p:spPr>
            <a:xfrm>
              <a:off x="5716616" y="409915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t1108"/>
            <p:cNvSpPr/>
            <p:nvPr/>
          </p:nvSpPr>
          <p:spPr>
            <a:xfrm>
              <a:off x="1752031" y="661286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t1109"/>
            <p:cNvSpPr/>
            <p:nvPr/>
          </p:nvSpPr>
          <p:spPr>
            <a:xfrm>
              <a:off x="1758017" y="661581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t1110"/>
            <p:cNvSpPr/>
            <p:nvPr/>
          </p:nvSpPr>
          <p:spPr>
            <a:xfrm>
              <a:off x="9243383" y="182049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t1111"/>
            <p:cNvSpPr/>
            <p:nvPr/>
          </p:nvSpPr>
          <p:spPr>
            <a:xfrm>
              <a:off x="1799656" y="660259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t1112"/>
            <p:cNvSpPr/>
            <p:nvPr/>
          </p:nvSpPr>
          <p:spPr>
            <a:xfrm>
              <a:off x="1779451" y="662574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t1113"/>
            <p:cNvSpPr/>
            <p:nvPr/>
          </p:nvSpPr>
          <p:spPr>
            <a:xfrm>
              <a:off x="9239160" y="18235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t1114"/>
            <p:cNvSpPr/>
            <p:nvPr/>
          </p:nvSpPr>
          <p:spPr>
            <a:xfrm>
              <a:off x="1791099" y="660814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t1115"/>
            <p:cNvSpPr/>
            <p:nvPr/>
          </p:nvSpPr>
          <p:spPr>
            <a:xfrm>
              <a:off x="1808703" y="662000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t1116"/>
            <p:cNvSpPr/>
            <p:nvPr/>
          </p:nvSpPr>
          <p:spPr>
            <a:xfrm>
              <a:off x="1785581" y="662069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t1117"/>
            <p:cNvSpPr/>
            <p:nvPr/>
          </p:nvSpPr>
          <p:spPr>
            <a:xfrm>
              <a:off x="1790760" y="66081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t1118"/>
            <p:cNvSpPr/>
            <p:nvPr/>
          </p:nvSpPr>
          <p:spPr>
            <a:xfrm>
              <a:off x="1793292" y="66100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t1119"/>
            <p:cNvSpPr/>
            <p:nvPr/>
          </p:nvSpPr>
          <p:spPr>
            <a:xfrm>
              <a:off x="9414253" y="171006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t1120"/>
            <p:cNvSpPr/>
            <p:nvPr/>
          </p:nvSpPr>
          <p:spPr>
            <a:xfrm>
              <a:off x="1814105" y="660741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t1121"/>
            <p:cNvSpPr/>
            <p:nvPr/>
          </p:nvSpPr>
          <p:spPr>
            <a:xfrm>
              <a:off x="1779244" y="663411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t1122"/>
            <p:cNvSpPr/>
            <p:nvPr/>
          </p:nvSpPr>
          <p:spPr>
            <a:xfrm>
              <a:off x="1798898" y="660563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t1123"/>
            <p:cNvSpPr/>
            <p:nvPr/>
          </p:nvSpPr>
          <p:spPr>
            <a:xfrm>
              <a:off x="5231429" y="43975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t1124"/>
            <p:cNvSpPr/>
            <p:nvPr/>
          </p:nvSpPr>
          <p:spPr>
            <a:xfrm>
              <a:off x="1799192" y="662177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t1125"/>
            <p:cNvSpPr/>
            <p:nvPr/>
          </p:nvSpPr>
          <p:spPr>
            <a:xfrm>
              <a:off x="1798771" y="66043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t1126"/>
            <p:cNvSpPr/>
            <p:nvPr/>
          </p:nvSpPr>
          <p:spPr>
            <a:xfrm>
              <a:off x="3264166" y="5765092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t1127"/>
            <p:cNvSpPr/>
            <p:nvPr/>
          </p:nvSpPr>
          <p:spPr>
            <a:xfrm>
              <a:off x="1803591" y="660595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t1128"/>
            <p:cNvSpPr/>
            <p:nvPr/>
          </p:nvSpPr>
          <p:spPr>
            <a:xfrm>
              <a:off x="1794500" y="662202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t1129"/>
            <p:cNvSpPr/>
            <p:nvPr/>
          </p:nvSpPr>
          <p:spPr>
            <a:xfrm>
              <a:off x="1817453" y="659356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t1130"/>
            <p:cNvSpPr/>
            <p:nvPr/>
          </p:nvSpPr>
          <p:spPr>
            <a:xfrm>
              <a:off x="1798132" y="660605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t1131"/>
            <p:cNvSpPr/>
            <p:nvPr/>
          </p:nvSpPr>
          <p:spPr>
            <a:xfrm>
              <a:off x="1798211" y="66016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t1132"/>
            <p:cNvSpPr/>
            <p:nvPr/>
          </p:nvSpPr>
          <p:spPr>
            <a:xfrm>
              <a:off x="1778164" y="659591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t1133"/>
            <p:cNvSpPr/>
            <p:nvPr/>
          </p:nvSpPr>
          <p:spPr>
            <a:xfrm>
              <a:off x="1798274" y="66059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t1134"/>
            <p:cNvSpPr/>
            <p:nvPr/>
          </p:nvSpPr>
          <p:spPr>
            <a:xfrm>
              <a:off x="1825611" y="6586641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t1135"/>
            <p:cNvSpPr/>
            <p:nvPr/>
          </p:nvSpPr>
          <p:spPr>
            <a:xfrm>
              <a:off x="1777938" y="659576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t1136"/>
            <p:cNvSpPr/>
            <p:nvPr/>
          </p:nvSpPr>
          <p:spPr>
            <a:xfrm>
              <a:off x="1798246" y="660172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t1137"/>
            <p:cNvSpPr/>
            <p:nvPr/>
          </p:nvSpPr>
          <p:spPr>
            <a:xfrm>
              <a:off x="1796970" y="66131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t1138"/>
            <p:cNvSpPr/>
            <p:nvPr/>
          </p:nvSpPr>
          <p:spPr>
            <a:xfrm>
              <a:off x="1825533" y="65865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t1139"/>
            <p:cNvSpPr/>
            <p:nvPr/>
          </p:nvSpPr>
          <p:spPr>
            <a:xfrm>
              <a:off x="1796697" y="66130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t1140"/>
            <p:cNvSpPr/>
            <p:nvPr/>
          </p:nvSpPr>
          <p:spPr>
            <a:xfrm>
              <a:off x="9339931" y="175861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t1141"/>
            <p:cNvSpPr/>
            <p:nvPr/>
          </p:nvSpPr>
          <p:spPr>
            <a:xfrm>
              <a:off x="1807259" y="660293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t1142"/>
            <p:cNvSpPr/>
            <p:nvPr/>
          </p:nvSpPr>
          <p:spPr>
            <a:xfrm>
              <a:off x="1794403" y="660667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t1143"/>
            <p:cNvSpPr/>
            <p:nvPr/>
          </p:nvSpPr>
          <p:spPr>
            <a:xfrm>
              <a:off x="1835812" y="660444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t1144"/>
            <p:cNvSpPr/>
            <p:nvPr/>
          </p:nvSpPr>
          <p:spPr>
            <a:xfrm>
              <a:off x="1784314" y="662073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t1145"/>
            <p:cNvSpPr/>
            <p:nvPr/>
          </p:nvSpPr>
          <p:spPr>
            <a:xfrm>
              <a:off x="5235070" y="439776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t1146"/>
            <p:cNvSpPr/>
            <p:nvPr/>
          </p:nvSpPr>
          <p:spPr>
            <a:xfrm>
              <a:off x="1807954" y="65973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t1147"/>
            <p:cNvSpPr/>
            <p:nvPr/>
          </p:nvSpPr>
          <p:spPr>
            <a:xfrm>
              <a:off x="4933271" y="51578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t1148"/>
            <p:cNvSpPr/>
            <p:nvPr/>
          </p:nvSpPr>
          <p:spPr>
            <a:xfrm>
              <a:off x="1808179" y="66113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t1149"/>
            <p:cNvSpPr/>
            <p:nvPr/>
          </p:nvSpPr>
          <p:spPr>
            <a:xfrm>
              <a:off x="4933023" y="515797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t1150"/>
            <p:cNvSpPr/>
            <p:nvPr/>
          </p:nvSpPr>
          <p:spPr>
            <a:xfrm>
              <a:off x="1807644" y="661138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t1151"/>
            <p:cNvSpPr/>
            <p:nvPr/>
          </p:nvSpPr>
          <p:spPr>
            <a:xfrm>
              <a:off x="1807588" y="659725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t1152"/>
            <p:cNvSpPr/>
            <p:nvPr/>
          </p:nvSpPr>
          <p:spPr>
            <a:xfrm>
              <a:off x="1827235" y="6586008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t1153"/>
            <p:cNvSpPr/>
            <p:nvPr/>
          </p:nvSpPr>
          <p:spPr>
            <a:xfrm>
              <a:off x="1837512" y="659904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t1154"/>
            <p:cNvSpPr/>
            <p:nvPr/>
          </p:nvSpPr>
          <p:spPr>
            <a:xfrm>
              <a:off x="3836418" y="52955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t1155"/>
            <p:cNvSpPr/>
            <p:nvPr/>
          </p:nvSpPr>
          <p:spPr>
            <a:xfrm>
              <a:off x="2667260" y="60429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t1156"/>
            <p:cNvSpPr/>
            <p:nvPr/>
          </p:nvSpPr>
          <p:spPr>
            <a:xfrm>
              <a:off x="2769595" y="59796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t1157"/>
            <p:cNvSpPr/>
            <p:nvPr/>
          </p:nvSpPr>
          <p:spPr>
            <a:xfrm>
              <a:off x="4088840" y="51325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t1158"/>
            <p:cNvSpPr/>
            <p:nvPr/>
          </p:nvSpPr>
          <p:spPr>
            <a:xfrm>
              <a:off x="1810239" y="661067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t1159"/>
            <p:cNvSpPr/>
            <p:nvPr/>
          </p:nvSpPr>
          <p:spPr>
            <a:xfrm>
              <a:off x="3911873" y="52508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t1160"/>
            <p:cNvSpPr/>
            <p:nvPr/>
          </p:nvSpPr>
          <p:spPr>
            <a:xfrm>
              <a:off x="1823152" y="65919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t1161"/>
            <p:cNvSpPr/>
            <p:nvPr/>
          </p:nvSpPr>
          <p:spPr>
            <a:xfrm>
              <a:off x="1799884" y="660795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t1162"/>
            <p:cNvSpPr/>
            <p:nvPr/>
          </p:nvSpPr>
          <p:spPr>
            <a:xfrm>
              <a:off x="1797128" y="660935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t1163"/>
            <p:cNvSpPr/>
            <p:nvPr/>
          </p:nvSpPr>
          <p:spPr>
            <a:xfrm>
              <a:off x="2138017" y="638503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t1164"/>
            <p:cNvSpPr/>
            <p:nvPr/>
          </p:nvSpPr>
          <p:spPr>
            <a:xfrm>
              <a:off x="1800933" y="6605325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t1165"/>
            <p:cNvSpPr/>
            <p:nvPr/>
          </p:nvSpPr>
          <p:spPr>
            <a:xfrm>
              <a:off x="1800602" y="66133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t1166"/>
            <p:cNvSpPr/>
            <p:nvPr/>
          </p:nvSpPr>
          <p:spPr>
            <a:xfrm>
              <a:off x="3061915" y="579338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t1167"/>
            <p:cNvSpPr/>
            <p:nvPr/>
          </p:nvSpPr>
          <p:spPr>
            <a:xfrm>
              <a:off x="3867738" y="5275054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t1168"/>
            <p:cNvSpPr/>
            <p:nvPr/>
          </p:nvSpPr>
          <p:spPr>
            <a:xfrm>
              <a:off x="1787773" y="6608210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t1169"/>
            <p:cNvSpPr/>
            <p:nvPr/>
          </p:nvSpPr>
          <p:spPr>
            <a:xfrm>
              <a:off x="1810726" y="6610549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t1170"/>
            <p:cNvSpPr/>
            <p:nvPr/>
          </p:nvSpPr>
          <p:spPr>
            <a:xfrm>
              <a:off x="2876696" y="591039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t1171"/>
            <p:cNvSpPr/>
            <p:nvPr/>
          </p:nvSpPr>
          <p:spPr>
            <a:xfrm>
              <a:off x="1808959" y="6600747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t1172"/>
            <p:cNvSpPr/>
            <p:nvPr/>
          </p:nvSpPr>
          <p:spPr>
            <a:xfrm>
              <a:off x="1817197" y="6605673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t1173"/>
            <p:cNvSpPr/>
            <p:nvPr/>
          </p:nvSpPr>
          <p:spPr>
            <a:xfrm>
              <a:off x="3912132" y="5250586"/>
              <a:ext cx="63202" cy="63202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1371700" y="6232204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2453958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177" name="rc117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78" name="rc117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79" name="rc117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0" name="rc117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1" name="rc118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2" name="rc118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3" name="rc118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4" name="rc118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5" name="rc118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6" name="rc118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7" name="rc118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8" name="rc118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89" name="rc118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0" name="rc118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1" name="rc119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2" name="rc119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3" name="rc119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4" name="rc119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5" name="rc119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6" name="rc119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7" name="rc119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8" name="rc119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199" name="rc119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0" name="rc119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1" name="rc120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2" name="rc120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3" name="rc120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4" name="rc120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5" name="rc120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6" name="rc120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7" name="rc120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8" name="rc120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09" name="rc120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0" name="rc120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1" name="rc121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2" name="rc121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3" name="rc121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4" name="rc121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5" name="rc121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6" name="rc121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7" name="rc121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8" name="rc121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19" name="rc121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0" name="rc121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1" name="rc122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2" name="rc122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3" name="rc122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4" name="rc122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5" name="rc122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6" name="rc122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7" name="rc122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8" name="rc122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29" name="rc122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0" name="rc122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1" name="rc123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2" name="rc123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3" name="rc123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4" name="rc123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5" name="rc123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6" name="rc123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7" name="rc123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8" name="rc123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39" name="rc123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0" name="rc123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1" name="rc124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2" name="rc124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3" name="rc124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4" name="rc124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5" name="rc124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6" name="rc124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7" name="rc124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8" name="rc124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49" name="rc124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0" name="rc124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1" name="rc125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2" name="rc125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3" name="rc125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4" name="rc125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5" name="rc125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6" name="rc125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7" name="rc125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8" name="rc125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59" name="rc125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0" name="rc125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1" name="rc126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2" name="rc126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3" name="rc126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4" name="rc126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5" name="rc126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6" name="rc126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7" name="rc126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8" name="rc126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69" name="rc126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0" name="rc126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1" name="rc127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2" name="rc127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3" name="rc127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4" name="rc127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5" name="rc127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6" name="rc127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7" name="rc127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8" name="rc127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79" name="rc127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0" name="rc127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1" name="rc128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2" name="rc128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3" name="rc128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4" name="rc128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5" name="rc128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6" name="rc128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7" name="rc128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8" name="rc128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89" name="rc128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0" name="rc128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1" name="rc129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2" name="rc129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3" name="rc129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4" name="rc129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5" name="rc129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6" name="rc129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7" name="rc129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8" name="rc129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299" name="rc129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0" name="rc129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2" name="rc130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3" name="rc130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4" name="rc130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6" name="rc130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7" name="rc130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8" name="rc130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0" name="rc130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1" name="rc131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2" name="rc131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4" name="rc131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5" name="rc131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6" name="rc131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7" name="rc131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8" name="rc131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19" name="rc131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7" name="rc141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8" name="rc141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19" name="rc141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0" name="rc141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1" name="rc142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2" name="rc142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3" name="rc142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4" name="rc142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5" name="rc142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6" name="rc142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7" name="rc142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8" name="rc142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29" name="rc142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0" name="rc142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1" name="rc143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2" name="rc143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3" name="rc143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3" name="rc144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4" name="rc144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5" name="rc144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6" name="rc144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7" name="rc144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8" name="rc144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49" name="rc144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0" name="rc144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0" name="rc145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1" name="rc146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2" name="rc146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3" name="rc146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4" name="rc146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5" name="rc146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6" name="rc146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7" name="rc146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8" name="rc146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69" name="rc146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0" name="rc146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1" name="rc147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2" name="rc147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3" name="rc147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4" name="rc147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5" name="rc147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6" name="rc147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7" name="rc147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8" name="rc147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79" name="rc147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0" name="rc147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1" name="rc148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2" name="rc148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3" name="rc148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4" name="rc148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5" name="rc148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6" name="rc148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7" name="rc148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8" name="rc148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89" name="rc148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0" name="rc148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1" name="rc149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2" name="rc149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3" name="rc149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4" name="rc149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5" name="rc149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6" name="rc149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7" name="rc149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8" name="rc149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499" name="rc149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0" name="rc149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1" name="rc150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2" name="rc150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3" name="rc150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4" name="rc150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5" name="rc150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6" name="rc150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7" name="rc150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8" name="rc150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09" name="rc150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0" name="rc150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1" name="rc151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2" name="rc151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3" name="rc151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4" name="rc151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5" name="rc151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6" name="rc151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7" name="rc151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8" name="rc151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19" name="rc151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0" name="rc151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1" name="rc152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2" name="rc152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3" name="rc152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4" name="rc152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5" name="rc152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6" name="rc152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7" name="rc152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8" name="rc152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29" name="rc152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0" name="rc152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1" name="rc153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2" name="rc153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3" name="rc153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4" name="rc153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5" name="rc153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6" name="rc153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7" name="rc153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8" name="rc153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39" name="rc153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0" name="rc153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1" name="rc154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2" name="rc154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3" name="rc154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4" name="rc154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5" name="rc154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6" name="rc154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7" name="rc154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8" name="rc154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49" name="rc154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0" name="rc154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1" name="rc155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2" name="rc155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3" name="rc155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4" name="rc155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5" name="rc155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6" name="rc155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7" name="rc155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8" name="rc155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59" name="rc155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0" name="rc155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1" name="rc156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2" name="rc156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3" name="rc156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4" name="rc156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5" name="rc156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6" name="rc156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7" name="rc156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8" name="rc156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69" name="rc156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0" name="rc156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1" name="rc157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2" name="rc157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3" name="rc157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4" name="rc157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5" name="rc157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6" name="rc157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7" name="rc157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8" name="rc157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79" name="rc157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0" name="rc157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1" name="rc158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2" name="rc158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3" name="rc158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4" name="rc158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5" name="rc158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6" name="rc158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7" name="rc158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8" name="rc158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89" name="rc158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0" name="rc158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1" name="rc159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2" name="rc159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3" name="rc159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4" name="rc159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5" name="rc159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6" name="rc159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7" name="rc159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8" name="rc159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599" name="rc159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0" name="rc159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1" name="rc160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2" name="rc160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3" name="rc160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4" name="rc160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5" name="rc160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6" name="rc160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7" name="rc160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8" name="rc160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09" name="rc160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0" name="rc160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1" name="rc161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2" name="rc161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3" name="rc161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4" name="rc161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5" name="rc161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6" name="rc161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7" name="rc161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8" name="rc161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19" name="rc161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0" name="rc161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1" name="rc162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2" name="rc162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3" name="rc162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4" name="rc162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5" name="rc162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6" name="rc162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7" name="rc162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8" name="rc162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29" name="rc162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0" name="rc162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1" name="rc163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2" name="rc163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3" name="rc163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4" name="rc163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5" name="rc163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6" name="rc163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7" name="rc163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8" name="rc163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39" name="rc163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0" name="rc163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1" name="rc164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2" name="rc164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3" name="rc164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4" name="rc164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5" name="rc164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6" name="rc164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7" name="rc164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8" name="rc164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49" name="rc164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0" name="rc164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1" name="rc165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2" name="rc165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3" name="rc165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4" name="rc165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5" name="rc165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6" name="rc165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7" name="rc165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8" name="rc165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59" name="rc165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0" name="rc165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1" name="rc166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2" name="rc166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3" name="rc166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4" name="rc166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5" name="rc166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6" name="rc166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7" name="rc166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8" name="rc166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69" name="rc166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0" name="rc166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1" name="rc167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2" name="rc167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3" name="rc167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4" name="rc167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5" name="rc167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6" name="rc167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7" name="rc167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8" name="rc167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79" name="rc167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0" name="rc167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1" name="rc168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2" name="rc168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3" name="rc168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4" name="rc168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5" name="rc168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6" name="rc168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7" name="rc168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8" name="rc168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89" name="rc168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0" name="rc168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1" name="rc169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2" name="rc169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3" name="rc169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4" name="rc169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5" name="rc169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6" name="rc169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7" name="rc169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8" name="rc169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699" name="rc169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0" name="rc169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1" name="rc170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2" name="rc170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3" name="rc170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4" name="rc170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5" name="rc170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6" name="rc170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7" name="rc170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8" name="rc170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09" name="rc170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0" name="rc170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1" name="rc171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2" name="rc171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3" name="rc171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4" name="rc171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5" name="rc171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6" name="rc171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7" name="rc171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8" name="rc171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19" name="rc171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0" name="rc171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1" name="rc172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2" name="rc172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3" name="rc172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4" name="rc172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5" name="rc172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6" name="rc172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7" name="rc172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8" name="rc172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29" name="rc172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0" name="rc172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1" name="rc173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2" name="rc173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3" name="rc173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4" name="rc173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5" name="rc173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6" name="rc173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7" name="rc173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8" name="rc173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39" name="rc173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0" name="rc173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1" name="rc174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2" name="rc174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3" name="rc174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4" name="rc174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5" name="rc174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6" name="rc174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7" name="rc174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8" name="rc174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49" name="rc174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0" name="rc174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1" name="rc175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2" name="rc175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3" name="rc175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4" name="rc175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5" name="rc175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6" name="rc175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7" name="rc175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8" name="rc175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59" name="rc175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0" name="rc175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1" name="rc176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2" name="rc176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3" name="rc176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4" name="rc176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5" name="rc176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6" name="rc176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7" name="rc176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8" name="rc176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69" name="rc176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0" name="rc176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1" name="rc177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2" name="rc177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3" name="rc177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4" name="rc177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5" name="rc177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6" name="rc177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7" name="rc177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8" name="rc177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79" name="rc177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0" name="rc177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1" name="rc178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2" name="rc178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3" name="rc178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4" name="rc178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5" name="rc178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6" name="rc178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7" name="rc178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8" name="rc178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89" name="rc178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0" name="rc178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1" name="rc179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2" name="rc179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3" name="rc179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4" name="rc179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5" name="rc179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6" name="rc179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7" name="rc179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8" name="rc179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799" name="rc179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0" name="rc179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1" name="rc180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2" name="rc180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3" name="rc180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4" name="rc180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5" name="rc180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6" name="rc180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7" name="rc180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8" name="rc180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09" name="rc180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0" name="rc180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1" name="rc181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2" name="rc181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3" name="rc181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4" name="rc181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5" name="rc181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6" name="rc181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7" name="rc181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8" name="rc181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19" name="rc181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0" name="rc181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1" name="rc182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2" name="rc182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3" name="rc182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4" name="rc182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5" name="rc182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6" name="rc182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7" name="rc182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8" name="rc182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29" name="rc182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0" name="rc182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1" name="rc183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2" name="rc183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3" name="rc183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4" name="rc183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5" name="rc183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6" name="rc183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7" name="rc183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8" name="rc183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39" name="rc183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0" name="rc183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1" name="rc184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2" name="rc184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3" name="rc184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4" name="rc184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5" name="rc184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6" name="rc184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7" name="rc184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8" name="rc184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49" name="rc184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0" name="rc184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1" name="rc185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2" name="rc185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3" name="rc185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4" name="rc185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5" name="rc185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6" name="rc185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7" name="rc185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8" name="rc185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59" name="rc185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0" name="rc185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1" name="rc186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2" name="rc186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3" name="rc186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4" name="rc186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5" name="rc186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6" name="rc186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7" name="rc186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8" name="rc186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69" name="rc186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0" name="rc186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1" name="rc187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2" name="rc187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3" name="rc187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4" name="rc187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5" name="rc187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6" name="rc187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7" name="rc187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8" name="rc187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79" name="rc187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0" name="rc187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1" name="rc188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2" name="rc188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3" name="rc188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4" name="rc188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5" name="rc188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6" name="rc188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7" name="rc188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8" name="rc188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89" name="rc188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0" name="rc188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1" name="rc189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2" name="rc189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3" name="rc189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4" name="rc189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5" name="rc189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6" name="rc189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7" name="rc189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8" name="rc189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899" name="rc189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0" name="rc189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1" name="rc190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2" name="rc190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3" name="rc190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4" name="rc190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5" name="rc190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6" name="rc190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7" name="rc190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8" name="rc190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09" name="rc190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0" name="rc190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1" name="rc191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2" name="rc191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3" name="rc191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4" name="rc191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5" name="rc191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6" name="rc191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7" name="rc191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8" name="rc191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19" name="rc191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0" name="rc191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1" name="rc192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2" name="rc192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3" name="rc192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4" name="rc192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5" name="rc192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6" name="rc192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7" name="rc192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8" name="rc192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29" name="rc192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0" name="rc192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1" name="rc193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2" name="rc193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3" name="rc193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4" name="rc193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5" name="rc193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6" name="rc193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7" name="rc193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8" name="rc193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39" name="rc193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0" name="rc193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1" name="rc194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2" name="rc194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3" name="rc194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4" name="rc194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5" name="rc194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6" name="rc194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7" name="rc194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8" name="rc194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49" name="rc194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0" name="rc194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1" name="rc195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2" name="rc195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3" name="rc195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4" name="rc195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5" name="rc195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6" name="rc195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7" name="rc195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8" name="rc195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59" name="rc195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0" name="rc195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1" name="rc196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2" name="rc196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3" name="rc196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4" name="rc196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5" name="rc196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6" name="rc196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7" name="rc196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8" name="rc196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69" name="rc196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0" name="rc196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1" name="rc197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2" name="rc197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3" name="rc197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4" name="rc197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5" name="rc197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6" name="rc197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7" name="rc197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8" name="rc197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79" name="rc197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0" name="rc197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1" name="rc198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2" name="rc198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3" name="rc198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4" name="rc198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5" name="rc198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6" name="rc198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7" name="rc198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8" name="rc198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89" name="rc198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0" name="rc198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1" name="rc199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2" name="rc199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3" name="rc199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4" name="rc199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5" name="rc199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6" name="rc199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7" name="rc199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8" name="rc199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1999" name="rc199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0" name="rc199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1" name="rc200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2" name="rc200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3" name="rc200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4" name="rc200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5" name="rc200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6" name="rc200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7" name="rc200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8" name="rc200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09" name="rc200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0" name="rc200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1" name="rc201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2" name="rc201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3" name="rc201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4" name="rc201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5" name="rc201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6" name="rc201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7" name="rc201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8" name="rc201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19" name="rc201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0" name="rc201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1" name="rc202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2" name="rc202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3" name="rc202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4" name="rc202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5" name="rc202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6" name="rc202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7" name="rc202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8" name="rc202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29" name="rc202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0" name="rc202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1" name="rc203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2" name="rc203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3" name="rc203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4" name="rc203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5" name="rc203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6" name="rc203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7" name="rc203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8" name="rc203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39" name="rc203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0" name="rc203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1" name="rc204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2" name="rc204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3" name="rc204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4" name="rc204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5" name="rc204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6" name="rc204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7" name="rc204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8" name="rc204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49" name="rc204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0" name="rc204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1" name="rc205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2" name="rc205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3" name="rc205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4" name="rc205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5" name="rc205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6" name="rc205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7" name="rc205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8" name="rc205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59" name="rc205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0" name="rc205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1" name="rc206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2" name="rc206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3" name="rc206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4" name="rc206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5" name="rc206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6" name="rc206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7" name="rc206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8" name="rc206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69" name="rc206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0" name="rc206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1" name="rc207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2" name="rc207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3" name="rc207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4" name="rc207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5" name="rc207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6" name="rc207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7" name="rc207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8" name="rc207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79" name="rc207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0" name="rc207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1" name="rc208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2" name="rc208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3" name="rc208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4" name="rc208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5" name="rc208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6" name="rc208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7" name="rc208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8" name="rc208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89" name="rc208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0" name="rc208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1" name="rc209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2" name="rc209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3" name="rc209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4" name="rc209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5" name="rc209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6" name="rc209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7" name="rc209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8" name="rc209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099" name="rc209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0" name="rc209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1" name="rc210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2" name="rc210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3" name="rc210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4" name="rc210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5" name="rc210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6" name="rc210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7" name="rc210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8" name="rc210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09" name="rc210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0" name="rc210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1" name="rc211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2" name="rc211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3" name="rc211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4" name="rc211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5" name="rc211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6" name="rc211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7" name="rc211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8" name="rc211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19" name="rc211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0" name="rc211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1" name="rc212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2" name="rc212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3" name="rc212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4" name="rc212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5" name="rc212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6" name="rc212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7" name="rc212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8" name="rc212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29" name="rc212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0" name="rc212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1" name="rc213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2" name="rc213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3" name="rc213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4" name="rc213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5" name="rc213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6" name="rc213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7" name="rc213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8" name="rc213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39" name="rc213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0" name="rc213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1" name="rc214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2" name="rc214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3" name="rc214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4" name="rc214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5" name="rc214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6" name="rc214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7" name="rc214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8" name="rc214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49" name="rc214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0" name="rc214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1" name="rc215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2" name="rc215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3" name="rc215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4" name="rc215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5" name="rc215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6" name="rc215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7" name="rc215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8" name="rc215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59" name="rc215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0" name="rc215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1" name="rc216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2" name="rc216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3" name="rc216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4" name="rc216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5" name="rc216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6" name="rc216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7" name="rc216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8" name="rc216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69" name="rc216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0" name="rc216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1" name="rc217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2" name="rc217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3" name="rc217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4" name="rc217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5" name="rc217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6" name="rc217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7" name="rc217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8" name="rc217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79" name="rc217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0" name="rc217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1" name="rc218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2" name="rc218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3" name="rc218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4" name="rc218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5" name="rc218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6" name="rc218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7" name="rc218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8" name="rc218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89" name="rc218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0" name="rc218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1" name="rc219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2" name="rc219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3" name="rc219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4" name="rc219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5" name="rc219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6" name="rc219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7" name="rc219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8" name="rc219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199" name="rc219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0" name="rc219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1" name="rc220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2" name="rc220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3" name="rc220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4" name="rc220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5" name="rc220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6" name="rc220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7" name="rc220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8" name="rc220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09" name="rc220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0" name="rc220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1" name="rc221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2" name="rc221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3" name="rc221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4" name="rc221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5" name="rc221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6" name="rc221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7" name="rc221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8" name="rc221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19" name="rc221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0" name="rc221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1" name="rc222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2" name="rc222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3" name="rc222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4" name="rc222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5" name="rc222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6" name="rc222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7" name="rc222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8" name="rc222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29" name="rc222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0" name="rc222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1" name="rc223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2" name="rc223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3" name="rc223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4" name="rc223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5" name="rc223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6" name="rc223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7" name="rc223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8" name="rc223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39" name="rc223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0" name="rc223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1" name="rc224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2" name="rc224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3" name="rc224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4" name="rc224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5" name="rc224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6" name="rc224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7" name="rc224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8" name="rc224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49" name="rc224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0" name="rc224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1" name="rc225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2" name="rc225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3" name="rc225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4" name="rc225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5" name="rc225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6" name="rc225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7" name="rc225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8" name="rc225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59" name="rc225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0" name="rc225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1" name="rc226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2" name="rc226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3" name="rc226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4" name="rc226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5" name="rc226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6" name="rc226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7" name="rc226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8" name="rc226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69" name="rc226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0" name="rc226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1" name="rc227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2" name="rc227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3" name="rc227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4" name="rc227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5" name="rc227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6" name="rc227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7" name="rc227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8" name="rc227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79" name="rc227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0" name="rc227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1" name="rc228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2" name="rc228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3" name="rc228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4" name="rc228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5" name="rc228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6" name="rc228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7" name="rc228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8" name="rc228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89" name="rc228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0" name="rc228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1" name="rc229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2" name="rc229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3" name="rc229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4" name="rc229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5" name="rc229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6" name="rc229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7" name="rc229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8" name="rc229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299" name="rc229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0" name="rc229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1" name="rc230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2" name="rc230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3" name="rc230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4" name="rc230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5" name="rc230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6" name="rc230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7" name="rc230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8" name="rc230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09" name="rc230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0" name="rc230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1" name="rc231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2" name="rc231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3" name="rc231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4" name="rc231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5" name="rc231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6" name="rc231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7" name="rc231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8" name="rc231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19" name="rc2318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0" name="rc2319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1" name="rc2320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2" name="rc2321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3" name="rc2322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4" name="rc2323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5" name="rc2324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6" name="rc2325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7" name="rc2326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8" name="rc2327"/>
            <p:cNvSpPr/>
            <p:nvPr/>
          </p:nvSpPr>
          <p:spPr>
            <a:xfrm>
              <a:off x="2799243" y="1392990"/>
              <a:ext cx="7189567" cy="4617388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29" name="rc232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0" name="rc232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1" name="rc233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2" name="rc233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3" name="rc233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4" name="rc233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5" name="rc233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6" name="rc233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7" name="rc233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8" name="rc233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39" name="rc233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0" name="rc233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1" name="rc234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2" name="rc234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3" name="rc234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4" name="rc234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5" name="rc234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6" name="rc234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7" name="rc234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8" name="rc234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49" name="rc234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0" name="rc234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1" name="rc235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2" name="rc235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3" name="rc235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4" name="rc235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5" name="rc235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6" name="rc235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7" name="rc235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8" name="rc235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59" name="rc235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0" name="rc235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1" name="rc236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2" name="rc236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3" name="rc236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4" name="rc236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5" name="rc236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6" name="rc236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7" name="rc236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8" name="rc236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69" name="rc236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0" name="rc236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1" name="rc237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2" name="rc237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3" name="rc237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4" name="rc237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5" name="rc237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6" name="rc237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7" name="rc237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8" name="rc237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79" name="rc237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0" name="rc237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1" name="rc238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2" name="rc238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3" name="rc238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4" name="rc238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5" name="rc238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6" name="rc238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7" name="rc238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8" name="rc238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89" name="rc238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0" name="rc238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1" name="rc239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2" name="rc239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3" name="rc239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4" name="rc239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5" name="rc239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6" name="rc239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7" name="rc239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8" name="rc239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399" name="rc239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0" name="rc239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1" name="rc240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2" name="rc240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3" name="rc240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4" name="rc240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5" name="rc240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6" name="rc240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7" name="rc240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8" name="rc240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09" name="rc240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0" name="rc240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1" name="rc241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2" name="rc241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3" name="rc241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4" name="rc241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5" name="rc241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6" name="rc241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7" name="rc241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8" name="rc241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19" name="rc241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0" name="rc241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1" name="rc242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2" name="rc242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3" name="rc242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4" name="rc242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5" name="rc242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6" name="rc242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7" name="rc242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8" name="rc242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29" name="rc242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0" name="rc242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1" name="rc243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2" name="rc243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3" name="rc243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4" name="rc243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5" name="rc243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6" name="rc243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7" name="rc243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8" name="rc243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39" name="rc243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0" name="rc243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1" name="rc244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2" name="rc244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3" name="rc244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4" name="rc244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5" name="rc244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6" name="rc244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7" name="rc244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8" name="rc244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49" name="rc244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0" name="rc244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1" name="rc245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2" name="rc245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3" name="rc245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4" name="rc245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5" name="rc245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6" name="rc245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7" name="rc245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8" name="rc245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59" name="rc245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0" name="rc245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1" name="rc246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2" name="rc246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3" name="rc246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4" name="rc246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5" name="rc246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6" name="rc246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7" name="rc246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8" name="rc246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69" name="rc246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0" name="rc246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1" name="rc247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2" name="rc247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3" name="rc247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4" name="rc247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5" name="rc247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6" name="rc247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7" name="rc247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8" name="rc247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79" name="rc247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0" name="rc247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1" name="rc248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2" name="rc248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3" name="rc248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4" name="rc248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5" name="rc248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6" name="rc248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7" name="rc248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8" name="rc248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89" name="rc248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0" name="rc248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1" name="rc249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2" name="rc249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3" name="rc249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4" name="rc249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5" name="rc249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6" name="rc249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7" name="rc249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8" name="rc249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499" name="rc249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0" name="rc249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1" name="rc250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2" name="rc250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3" name="rc250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4" name="rc250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5" name="rc250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6" name="rc250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7" name="rc250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8" name="rc250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09" name="rc250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0" name="rc250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1" name="rc251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2" name="rc251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3" name="rc251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4" name="rc251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5" name="rc251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6" name="rc251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7" name="rc251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8" name="rc251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19" name="rc251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0" name="rc251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1" name="rc252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2" name="rc252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3" name="rc252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4" name="rc252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5" name="rc252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6" name="rc252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7" name="rc252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8" name="rc252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29" name="rc252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0" name="rc252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1" name="rc253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2" name="rc253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3" name="rc253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4" name="rc253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5" name="rc253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6" name="rc253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7" name="rc253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8" name="rc253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39" name="rc253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0" name="rc253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1" name="rc254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2" name="rc254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3" name="rc254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4" name="rc254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5" name="rc254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6" name="rc254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7" name="rc254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8" name="rc254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49" name="rc254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0" name="rc254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1" name="rc255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2" name="rc255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3" name="rc255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4" name="rc255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5" name="rc255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6" name="rc255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7" name="rc255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8" name="rc255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59" name="rc255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0" name="rc255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1" name="rc256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2" name="rc256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3" name="rc256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4" name="rc256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5" name="rc256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6" name="rc256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7" name="rc256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8" name="rc256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69" name="rc256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0" name="rc256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1" name="rc257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2" name="rc257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3" name="rc257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4" name="rc257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5" name="rc257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6" name="rc257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7" name="rc257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8" name="rc257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79" name="rc257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0" name="rc257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1" name="rc258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2" name="rc258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3" name="rc258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4" name="rc258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5" name="rc258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6" name="rc258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7" name="rc258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8" name="rc258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89" name="rc258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0" name="rc258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1" name="rc259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2" name="rc259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3" name="rc259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4" name="rc259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5" name="rc259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6" name="rc259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7" name="rc259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8" name="rc259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599" name="rc259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0" name="rc259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1" name="rc260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2" name="rc260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3" name="rc260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4" name="rc260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5" name="rc260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6" name="rc260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7" name="rc260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8" name="rc260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09" name="rc260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0" name="rc260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1" name="rc261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2" name="rc261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3" name="rc261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4" name="rc261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5" name="rc261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6" name="rc261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7" name="rc261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8" name="rc261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19" name="rc261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0" name="rc261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1" name="rc262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2" name="rc262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3" name="rc262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4" name="rc262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5" name="rc262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6" name="rc262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7" name="rc262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8" name="rc262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29" name="rc262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0" name="rc262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1" name="rc263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2" name="rc263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3" name="rc263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4" name="rc263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5" name="rc263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6" name="rc263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7" name="rc263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8" name="rc263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39" name="rc263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0" name="rc263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1" name="rc264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2" name="rc264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3" name="rc264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4" name="rc264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5" name="rc264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6" name="rc264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7" name="rc264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8" name="rc264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49" name="rc264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0" name="rc264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1" name="rc265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2" name="rc265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3" name="rc265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4" name="rc265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5" name="rc265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6" name="rc265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7" name="rc265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8" name="rc265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59" name="rc265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0" name="rc265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1" name="rc266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2" name="rc266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3" name="rc266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4" name="rc266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5" name="rc266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6" name="rc266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7" name="rc266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8" name="rc266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69" name="rc266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0" name="rc266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1" name="rc267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2" name="rc267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3" name="rc267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4" name="rc267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5" name="rc267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6" name="rc267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7" name="rc267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8" name="rc267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79" name="rc267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0" name="rc267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1" name="rc268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2" name="rc268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3" name="rc268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4" name="rc268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5" name="rc268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6" name="rc268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7" name="rc268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8" name="rc268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89" name="rc268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0" name="rc268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1" name="rc269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2" name="rc269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3" name="rc269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4" name="rc269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5" name="rc269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6" name="rc269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7" name="rc269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8" name="rc269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699" name="rc269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0" name="rc269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1" name="rc270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2" name="rc270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3" name="rc270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4" name="rc270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5" name="rc270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6" name="rc270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7" name="rc270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8" name="rc270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09" name="rc270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0" name="rc270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1" name="rc271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2" name="rc271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3" name="rc271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4" name="rc271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5" name="rc271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6" name="rc271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7" name="rc271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8" name="rc271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19" name="rc271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0" name="rc271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1" name="rc272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2" name="rc272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3" name="rc272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4" name="rc272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5" name="rc272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6" name="rc272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7" name="rc272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8" name="rc272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29" name="rc272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0" name="rc272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1" name="rc273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2" name="rc273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3" name="rc273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4" name="rc273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5" name="rc273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6" name="rc273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7" name="rc273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8" name="rc273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39" name="rc273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0" name="rc273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1" name="rc274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2" name="rc274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3" name="rc274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4" name="rc274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5" name="rc274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6" name="rc274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7" name="rc274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8" name="rc274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49" name="rc274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0" name="rc274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1" name="rc275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2" name="rc275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3" name="rc275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4" name="rc275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5" name="rc275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6" name="rc275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7" name="rc275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8" name="rc275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59" name="rc275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0" name="rc275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1" name="rc276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2" name="rc276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3" name="rc276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4" name="rc276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5" name="rc276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6" name="rc276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7" name="rc276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8" name="rc276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69" name="rc276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0" name="rc276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1" name="rc277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2" name="rc277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3" name="rc277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4" name="rc277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5" name="rc277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6" name="rc277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7" name="rc277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8" name="rc277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79" name="rc277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0" name="rc277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1" name="rc278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2" name="rc278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3" name="rc278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4" name="rc278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5" name="rc278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6" name="rc278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7" name="rc278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8" name="rc278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89" name="rc278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0" name="rc278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1" name="rc279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2" name="rc279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3" name="rc279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4" name="rc279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5" name="rc279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6" name="rc279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7" name="rc279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8" name="rc279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799" name="rc279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0" name="rc279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1" name="rc280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2" name="rc280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3" name="rc280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4" name="rc280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5" name="rc280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6" name="rc280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7" name="rc280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8" name="rc280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09" name="rc280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0" name="rc280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1" name="rc281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2" name="rc281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3" name="rc281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4" name="rc281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5" name="rc281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6" name="rc281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7" name="rc281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8" name="rc281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19" name="rc281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0" name="rc281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1" name="rc282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2" name="rc282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3" name="rc282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4" name="rc282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5" name="rc282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6" name="rc282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7" name="rc282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8" name="rc282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29" name="rc282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0" name="rc282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1" name="rc283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2" name="rc283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3" name="rc283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4" name="rc283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5" name="rc283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6" name="rc283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7" name="rc283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8" name="rc283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39" name="rc283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0" name="rc283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1" name="rc284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2" name="rc284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3" name="rc284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4" name="rc284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5" name="rc284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6" name="rc284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7" name="rc284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8" name="rc284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49" name="rc284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0" name="rc284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1" name="rc285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2" name="rc285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3" name="rc285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4" name="rc285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5" name="rc285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6" name="rc285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7" name="rc285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8" name="rc285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59" name="rc285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0" name="rc285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1" name="rc286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2" name="rc286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3" name="rc286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4" name="rc286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5" name="rc286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6" name="rc286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7" name="rc286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8" name="rc286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69" name="rc286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0" name="rc286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1" name="rc287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2" name="rc287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3" name="rc287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4" name="rc287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5" name="rc287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6" name="rc287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7" name="rc287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8" name="rc287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79" name="rc287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0" name="rc287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1" name="rc288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2" name="rc288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3" name="rc288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4" name="rc288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5" name="rc288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6" name="rc288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7" name="rc288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8" name="rc288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89" name="rc288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0" name="rc288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1" name="rc289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2" name="rc289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3" name="rc289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4" name="rc289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5" name="rc289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6" name="rc289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7" name="rc289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8" name="rc289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899" name="rc289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0" name="rc289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1" name="rc290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2" name="rc290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3" name="rc290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4" name="rc290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5" name="rc290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6" name="rc290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7" name="rc290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8" name="rc290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09" name="rc290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0" name="rc290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1" name="rc291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2" name="rc291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3" name="rc291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4" name="rc291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5" name="rc291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6" name="rc291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7" name="rc291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8" name="rc291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19" name="rc291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0" name="rc291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1" name="rc292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2" name="rc292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3" name="rc292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4" name="rc292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5" name="rc292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6" name="rc292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7" name="rc292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8" name="rc292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29" name="rc292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0" name="rc292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1" name="rc293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2" name="rc293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3" name="rc293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4" name="rc293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5" name="rc293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6" name="rc293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7" name="rc293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8" name="rc293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39" name="rc293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0" name="rc293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1" name="rc294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2" name="rc294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3" name="rc294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4" name="rc294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5" name="rc294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6" name="rc294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7" name="rc294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8" name="rc294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49" name="rc294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0" name="rc294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1" name="rc295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2" name="rc295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3" name="rc295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4" name="rc295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5" name="rc295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6" name="rc295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7" name="rc295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8" name="rc295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59" name="rc295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0" name="rc295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1" name="rc296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2" name="rc296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3" name="rc296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4" name="rc296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5" name="rc296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6" name="rc296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7" name="rc296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8" name="rc296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69" name="rc296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0" name="rc296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1" name="rc297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2" name="rc297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3" name="rc297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4" name="rc297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5" name="rc297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6" name="rc297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7" name="rc297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8" name="rc297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79" name="rc297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0" name="rc297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1" name="rc298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2" name="rc298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3" name="rc298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4" name="rc298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5" name="rc298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6" name="rc298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7" name="rc298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8" name="rc298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89" name="rc298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0" name="rc298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1" name="rc299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2" name="rc299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3" name="rc299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4" name="rc299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5" name="rc299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6" name="rc299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7" name="rc299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8" name="rc299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2999" name="rc299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0" name="rc299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1" name="rc300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2" name="rc300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3" name="rc300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4" name="rc300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5" name="rc300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6" name="rc300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7" name="rc300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8" name="rc300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09" name="rc300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0" name="rc300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1" name="rc301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2" name="rc301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3" name="rc301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4" name="rc301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5" name="rc301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6" name="rc301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7" name="rc301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8" name="rc301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19" name="rc301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0" name="rc301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1" name="rc302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2" name="rc302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3" name="rc302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4" name="rc302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5" name="rc302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6" name="rc302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7" name="rc302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8" name="rc302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29" name="rc302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0" name="rc302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1" name="rc303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2" name="rc303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3" name="rc303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4" name="rc303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5" name="rc303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6" name="rc303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7" name="rc303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8" name="rc303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39" name="rc303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0" name="rc303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1" name="rc304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2" name="rc304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3" name="rc304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4" name="rc304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5" name="rc304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6" name="rc304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7" name="rc304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8" name="rc304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49" name="rc304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0" name="rc304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1" name="rc305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2" name="rc305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3" name="rc305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4" name="rc305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5" name="rc305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6" name="rc305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7" name="rc305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8" name="rc305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59" name="rc305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0" name="rc305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1" name="rc306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2" name="rc306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3" name="rc306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4" name="rc306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5" name="rc306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6" name="rc306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7" name="rc306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8" name="rc306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69" name="rc306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0" name="rc306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1" name="rc307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2" name="rc307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3" name="rc307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4" name="rc307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5" name="rc307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6" name="rc307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7" name="rc307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8" name="rc307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79" name="rc307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0" name="rc307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1" name="rc308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2" name="rc308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3" name="rc308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4" name="rc308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5" name="rc308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6" name="rc308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7" name="rc308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8" name="rc308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89" name="rc308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0" name="rc308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1" name="rc309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2" name="rc309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3" name="rc309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4" name="rc309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5" name="rc309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6" name="rc309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7" name="rc309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8" name="rc309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099" name="rc309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0" name="rc309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1" name="rc310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2" name="rc310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3" name="rc310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4" name="rc310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5" name="rc310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6" name="rc310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7" name="rc310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8" name="rc310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09" name="rc310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0" name="rc310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1" name="rc311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2" name="rc311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3" name="rc311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4" name="rc311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5" name="rc311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6" name="rc311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7" name="rc311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8" name="rc311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19" name="rc311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0" name="rc311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1" name="rc312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2" name="rc312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3" name="rc312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4" name="rc312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5" name="rc312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6" name="rc312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7" name="rc312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8" name="rc312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29" name="rc312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0" name="rc312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1" name="rc313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2" name="rc313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3" name="rc313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4" name="rc313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5" name="rc313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6" name="rc313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7" name="rc313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8" name="rc313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39" name="rc313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0" name="rc313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1" name="rc314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2" name="rc314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3" name="rc314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4" name="rc314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5" name="rc314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6" name="rc314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7" name="rc314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8" name="rc314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49" name="rc314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0" name="rc314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1" name="rc315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2" name="rc315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3" name="rc315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4" name="rc315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5" name="rc315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6" name="rc315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7" name="rc315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8" name="rc315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59" name="rc315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0" name="rc315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1" name="rc316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2" name="rc316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3" name="rc316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4" name="rc316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5" name="rc316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6" name="rc316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7" name="rc316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8" name="rc316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69" name="rc316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0" name="rc316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1" name="rc317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2" name="rc317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3" name="rc317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4" name="rc317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5" name="rc317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6" name="rc317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7" name="rc317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8" name="rc317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79" name="rc317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0" name="rc317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1" name="rc318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2" name="rc318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3" name="rc318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4" name="rc318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5" name="rc318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6" name="rc318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7" name="rc318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8" name="rc318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89" name="rc318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0" name="rc318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1" name="rc319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2" name="rc319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3" name="rc319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4" name="rc319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5" name="rc319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6" name="rc319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7" name="rc319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8" name="rc319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199" name="rc319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0" name="rc319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1" name="rc320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2" name="rc320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3" name="rc320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4" name="rc320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5" name="rc320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6" name="rc320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7" name="rc320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8" name="rc320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09" name="rc320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0" name="rc320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1" name="rc321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2" name="rc321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3" name="rc321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4" name="rc321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5" name="rc321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6" name="rc321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7" name="rc321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8" name="rc321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19" name="rc321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0" name="rc321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1" name="rc322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2" name="rc322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3" name="rc322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4" name="rc322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5" name="rc322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6" name="rc322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7" name="rc322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8" name="rc322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29" name="rc322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0" name="rc322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1" name="rc323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2" name="rc323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3" name="rc323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4" name="rc323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5" name="rc323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6" name="rc323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7" name="rc323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8" name="rc323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39" name="rc323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0" name="rc323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1" name="rc324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2" name="rc324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3" name="rc324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4" name="rc324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5" name="rc324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6" name="rc324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7" name="rc324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8" name="rc324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49" name="rc324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0" name="rc324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1" name="rc325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2" name="rc325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3" name="rc325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4" name="rc325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5" name="rc325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6" name="rc325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7" name="rc325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8" name="rc325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59" name="rc325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0" name="rc325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1" name="rc326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2" name="rc326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3" name="rc326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4" name="rc326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5" name="rc326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6" name="rc326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7" name="rc326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8" name="rc326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69" name="rc326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0" name="rc326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1" name="rc327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2" name="rc327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3" name="rc327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4" name="rc327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5" name="rc327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6" name="rc327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7" name="rc327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8" name="rc327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79" name="rc327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0" name="rc327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1" name="rc328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2" name="rc328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3" name="rc328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4" name="rc328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5" name="rc328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6" name="rc328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7" name="rc328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8" name="rc328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89" name="rc328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0" name="rc328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1" name="rc329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2" name="rc329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3" name="rc329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4" name="rc329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5" name="rc329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6" name="rc329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7" name="rc329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8" name="rc329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299" name="rc329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0" name="rc329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1" name="rc330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2" name="rc330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3" name="rc330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4" name="rc330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5" name="rc330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6" name="rc330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7" name="rc330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8" name="rc330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09" name="rc330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0" name="rc330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1" name="rc331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2" name="rc331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3" name="rc331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4" name="rc331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5" name="rc331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6" name="rc331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7" name="rc331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8" name="rc331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19" name="rc331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0" name="rc331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1" name="rc332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2" name="rc332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3" name="rc332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4" name="rc332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5" name="rc332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6" name="rc332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7" name="rc332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8" name="rc332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29" name="rc332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0" name="rc332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1" name="rc333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2" name="rc333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3" name="rc333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4" name="rc333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5" name="rc333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6" name="rc333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7" name="rc333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8" name="rc333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39" name="rc333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0" name="rc333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1" name="rc334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2" name="rc334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3" name="rc334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4" name="rc334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5" name="rc334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6" name="rc334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7" name="rc334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8" name="rc334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49" name="rc334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0" name="rc334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1" name="rc335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2" name="rc335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3" name="rc335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4" name="rc335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5" name="rc335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6" name="rc335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7" name="rc335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8" name="rc335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59" name="rc335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0" name="rc335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1" name="rc336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2" name="rc336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3" name="rc336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4" name="rc336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5" name="rc336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6" name="rc336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7" name="rc336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8" name="rc336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69" name="rc336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0" name="rc336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1" name="rc337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2" name="rc337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3" name="rc337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4" name="rc337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5" name="rc337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6" name="rc337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7" name="rc337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8" name="rc337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79" name="rc337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0" name="rc337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1" name="rc338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2" name="rc338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3" name="rc338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4" name="rc338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5" name="rc338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6" name="rc338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7" name="rc338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8" name="rc338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89" name="rc338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0" name="rc338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1" name="rc339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2" name="rc339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3" name="rc339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4" name="rc339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5" name="rc339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6" name="rc339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7" name="rc339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8" name="rc339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399" name="rc339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0" name="rc339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1" name="rc340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2" name="rc340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3" name="rc340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4" name="rc340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5" name="rc340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6" name="rc340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7" name="rc340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8" name="rc340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09" name="rc340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0" name="rc340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1" name="rc341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2" name="rc341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3" name="rc341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4" name="rc341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5" name="rc341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6" name="rc341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7" name="rc341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8" name="rc341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19" name="rc341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0" name="rc341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1" name="rc342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2" name="rc342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3" name="rc342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4" name="rc342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5" name="rc342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6" name="rc342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7" name="rc342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8" name="rc342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29" name="rc342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0" name="rc342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1" name="rc343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2" name="rc343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3" name="rc343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4" name="rc343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5" name="rc343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6" name="rc343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7" name="rc343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8" name="rc343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39" name="rc343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0" name="rc343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1" name="rc344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2" name="rc344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3" name="rc344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4" name="rc344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5" name="rc344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6" name="rc344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7" name="rc344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8" name="rc344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49" name="rc344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0" name="rc344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1" name="rc345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2" name="rc345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3" name="rc345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4" name="rc345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5" name="rc345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6" name="rc345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7" name="rc345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8" name="rc345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59" name="rc345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0" name="rc345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1" name="rc346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2" name="rc346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3" name="rc346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4" name="rc346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5" name="rc346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6" name="rc346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7" name="rc346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8" name="rc346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69" name="rc346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0" name="rc346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1" name="rc3470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2" name="rc3471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3" name="rc3472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4" name="rc3473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5" name="rc3474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6" name="rc3475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7" name="rc3476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8" name="rc3477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79" name="rc3478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80" name="rc3479"/>
            <p:cNvSpPr/>
            <p:nvPr/>
          </p:nvSpPr>
          <p:spPr>
            <a:xfrm>
              <a:off x="3835099" y="1392990"/>
              <a:ext cx="6153711" cy="3951910"/>
            </a:xfrm>
            <a:prstGeom prst="rect">
              <a:avLst/>
            </a:prstGeom>
            <a:ln w="13550" cap="flat">
              <a:solidFill>
                <a:srgbClr val="000000">
                  <a:alpha val="100000"/>
                </a:srgbClr>
              </a:solidFill>
              <a:prstDash val="dash"/>
              <a:miter/>
            </a:ln>
          </p:spPr>
          <p:txBody>
            <a:bodyPr/>
            <a:lstStyle/>
            <a:p/>
          </p:txBody>
        </p:sp>
        <p:sp>
          <p:nvSpPr>
            <p:cNvPr id="3481" name="rc3480"/>
            <p:cNvSpPr/>
            <p:nvPr/>
          </p:nvSpPr>
          <p:spPr>
            <a:xfrm>
              <a:off x="1763387" y="6232204"/>
              <a:ext cx="690570" cy="443652"/>
            </a:xfrm>
            <a:prstGeom prst="rect">
              <a:avLst/>
            </a:prstGeom>
            <a:solidFill>
              <a:srgbClr val="A020F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2" name="rc3481"/>
            <p:cNvSpPr/>
            <p:nvPr/>
          </p:nvSpPr>
          <p:spPr>
            <a:xfrm>
              <a:off x="2453958" y="6232204"/>
              <a:ext cx="7534852" cy="443652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3" name="rc3482"/>
            <p:cNvSpPr/>
            <p:nvPr/>
          </p:nvSpPr>
          <p:spPr>
            <a:xfrm>
              <a:off x="1763387" y="1392990"/>
              <a:ext cx="690570" cy="4839214"/>
            </a:xfrm>
            <a:prstGeom prst="rect">
              <a:avLst/>
            </a:prstGeom>
            <a:solidFill>
              <a:srgbClr val="FF0000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4" name="rc3483"/>
            <p:cNvSpPr/>
            <p:nvPr/>
          </p:nvSpPr>
          <p:spPr>
            <a:xfrm>
              <a:off x="1371700" y="1392990"/>
              <a:ext cx="8617110" cy="553443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5" name="tx3484"/>
            <p:cNvSpPr/>
            <p:nvPr/>
          </p:nvSpPr>
          <p:spPr>
            <a:xfrm>
              <a:off x="1253190" y="6636020"/>
              <a:ext cx="5588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486" name="tx3485"/>
            <p:cNvSpPr/>
            <p:nvPr/>
          </p:nvSpPr>
          <p:spPr>
            <a:xfrm>
              <a:off x="1141430" y="5305063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3487" name="tx3486"/>
            <p:cNvSpPr/>
            <p:nvPr/>
          </p:nvSpPr>
          <p:spPr>
            <a:xfrm>
              <a:off x="1141430" y="3974107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3488" name="tx3487"/>
            <p:cNvSpPr/>
            <p:nvPr/>
          </p:nvSpPr>
          <p:spPr>
            <a:xfrm>
              <a:off x="1141430" y="2642932"/>
              <a:ext cx="167640" cy="77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900</a:t>
              </a:r>
            </a:p>
          </p:txBody>
        </p:sp>
        <p:sp>
          <p:nvSpPr>
            <p:cNvPr id="3489" name="pl3488"/>
            <p:cNvSpPr/>
            <p:nvPr/>
          </p:nvSpPr>
          <p:spPr>
            <a:xfrm>
              <a:off x="1336905" y="66758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0" name="pl3489"/>
            <p:cNvSpPr/>
            <p:nvPr/>
          </p:nvSpPr>
          <p:spPr>
            <a:xfrm>
              <a:off x="1336905" y="53449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1" name="pl3490"/>
            <p:cNvSpPr/>
            <p:nvPr/>
          </p:nvSpPr>
          <p:spPr>
            <a:xfrm>
              <a:off x="1336905" y="40139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2" name="pl3491"/>
            <p:cNvSpPr/>
            <p:nvPr/>
          </p:nvSpPr>
          <p:spPr>
            <a:xfrm>
              <a:off x="1336905" y="26829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3" name="pl3492"/>
            <p:cNvSpPr/>
            <p:nvPr/>
          </p:nvSpPr>
          <p:spPr>
            <a:xfrm>
              <a:off x="1763387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4" name="pl3493"/>
            <p:cNvSpPr/>
            <p:nvPr/>
          </p:nvSpPr>
          <p:spPr>
            <a:xfrm>
              <a:off x="383509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5" name="pl3494"/>
            <p:cNvSpPr/>
            <p:nvPr/>
          </p:nvSpPr>
          <p:spPr>
            <a:xfrm>
              <a:off x="5906812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6" name="pl3495"/>
            <p:cNvSpPr/>
            <p:nvPr/>
          </p:nvSpPr>
          <p:spPr>
            <a:xfrm>
              <a:off x="7978524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7" name="tx3496"/>
            <p:cNvSpPr/>
            <p:nvPr/>
          </p:nvSpPr>
          <p:spPr>
            <a:xfrm>
              <a:off x="1735447" y="6987214"/>
              <a:ext cx="5588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</a:t>
              </a:r>
            </a:p>
          </p:txBody>
        </p:sp>
        <p:sp>
          <p:nvSpPr>
            <p:cNvPr id="3498" name="tx3497"/>
            <p:cNvSpPr/>
            <p:nvPr/>
          </p:nvSpPr>
          <p:spPr>
            <a:xfrm>
              <a:off x="3751279" y="6987214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3499" name="tx3498"/>
            <p:cNvSpPr/>
            <p:nvPr/>
          </p:nvSpPr>
          <p:spPr>
            <a:xfrm>
              <a:off x="5822992" y="6987214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600</a:t>
              </a:r>
            </a:p>
          </p:txBody>
        </p:sp>
        <p:sp>
          <p:nvSpPr>
            <p:cNvPr id="3500" name="tx3499"/>
            <p:cNvSpPr/>
            <p:nvPr/>
          </p:nvSpPr>
          <p:spPr>
            <a:xfrm>
              <a:off x="7894704" y="6986996"/>
              <a:ext cx="167640" cy="770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900</a:t>
              </a:r>
            </a:p>
          </p:txBody>
        </p:sp>
        <p:sp>
          <p:nvSpPr>
            <p:cNvPr id="3501" name="tx3500"/>
            <p:cNvSpPr/>
            <p:nvPr/>
          </p:nvSpPr>
          <p:spPr>
            <a:xfrm>
              <a:off x="5012929" y="7116347"/>
              <a:ext cx="1334653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Overall HMMER Score</a:t>
              </a:r>
            </a:p>
          </p:txBody>
        </p:sp>
        <p:sp>
          <p:nvSpPr>
            <p:cNvPr id="3502" name="tx3501"/>
            <p:cNvSpPr/>
            <p:nvPr/>
          </p:nvSpPr>
          <p:spPr>
            <a:xfrm rot="-5400000">
              <a:off x="483749" y="4110649"/>
              <a:ext cx="1086358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Best Domain Score</a:t>
              </a:r>
            </a:p>
          </p:txBody>
        </p:sp>
        <p:sp>
          <p:nvSpPr>
            <p:cNvPr id="3503" name="tx3502"/>
            <p:cNvSpPr/>
            <p:nvPr/>
          </p:nvSpPr>
          <p:spPr>
            <a:xfrm>
              <a:off x="1371700" y="1166374"/>
              <a:ext cx="799250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3504" name="tx3503"/>
            <p:cNvSpPr/>
            <p:nvPr/>
          </p:nvSpPr>
          <p:spPr>
            <a:xfrm>
              <a:off x="1371700" y="976049"/>
              <a:ext cx="3631681" cy="118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Overall Hit Score vs Best Domain Hit Score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2025-05-28T11:06:12Z</dcterms:modified>
  <cp:category/>
</cp:coreProperties>
</file>