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6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2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7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7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3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3026029" y="2548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678566" y="2522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824732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801854" y="2847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716310" y="2854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761719" y="2541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805131" y="2605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473344" y="2913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592967" y="250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604059" y="2838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617378" y="2556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522940" y="2913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788509" y="2913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693432" y="2504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797000" y="2913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957504" y="2667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927193" y="2913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865124" y="2913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510787" y="2913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873347" y="2913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533796" y="2913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644089" y="2914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884078" y="2913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739945" y="2911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967418" y="2914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961680" y="2913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596447" y="2930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823952" y="2929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472735" y="2547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791737" y="2553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832749" y="2903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527940" y="2938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56811" y="2913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705121" y="2693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535606" y="2703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795788" y="2611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934647" y="2500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544203" y="2504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716091" y="2506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977276" y="2856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373946" y="2903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655093" y="2391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794316" y="2860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634152" y="2589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3032866" y="2655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755420" y="2540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970750" y="2506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40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2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4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6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1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3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5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7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665065" y="4690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668690" y="4655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704079" y="4693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740050" y="4709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610968" y="4692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574228" y="4709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20800" y="4791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860766" y="4669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17907" y="4850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954953" y="4870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509712" y="4836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720651" y="4605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941748" y="470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57624" y="4802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819732" y="4334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622336" y="4318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942170" y="4252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608448" y="4803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460484" y="4683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855339" y="4687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692003" y="4736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3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5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7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9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4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64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8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30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2150975" y="6210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230020" y="6263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961732" y="6256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169021" y="6254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747495" y="6782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237718" y="6340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929246" y="6223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017712" y="6232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971858" y="6329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59313" y="6260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822270" y="6388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3073689" y="6352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048456" y="6232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230618" y="6376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3075987" y="6399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643853" y="6360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52110" y="6256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790627" y="6351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79141" y="6312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554015" y="6375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893081" y="6404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213896" y="6219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070479" y="6186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633248" y="6186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799282" y="621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954865" y="6539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951101" y="6099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627688" y="6302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940108" y="6328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835831" y="621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164960" y="6266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2198709" y="6253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317492" y="6744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545431" y="6287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151211" y="6329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3039721" y="6637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658250" y="6163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123855" y="6254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765340" y="6215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3045139" y="6423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197194" y="6239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35480" y="6275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893653" y="6512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916670" y="6298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902000" y="6280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801975" y="6247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569159" y="6218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228061" y="6292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943109" y="6326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787325" y="6462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086707" y="6259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874547" y="6324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736357" y="6163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986220" y="6423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242992" y="6228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134050" y="6208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605915" y="6208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22242" y="6208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978430" y="6211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46376" y="6208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960001" y="6178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639731" y="6157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957050" y="6572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222270" y="6228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843663" y="6187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644212" y="6231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941472" y="6499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688579" y="6221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242221" y="6315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548450" y="6190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956119" y="6163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620460" y="6215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617759" y="6218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77441" y="6197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76580" y="6240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912390" y="6217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796769" y="6213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935121" y="6216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120998" y="6163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991191" y="6165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738460" y="6215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857036" y="6223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635087" y="6218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601483" y="6218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841705" y="6218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543686" y="6328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96412" y="6224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03306" y="6213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810508" y="6164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675829" y="6283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560633" y="6491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632478" y="6370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941500" y="6509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820696" y="6512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147757" y="6264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991402" y="6261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023001" y="6261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889438" y="6256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617461" y="6314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629692" y="6541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639640" y="6491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734269" y="6384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626345" y="6500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531180" y="6491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163965" y="6216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801390" y="6731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886075" y="6338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905590" y="6208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820498" y="6255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655626" y="6213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2078798" y="6215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590155" y="6224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68969" y="6221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635542" y="6626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6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2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7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7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3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873589" y="2228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949511" y="2258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818293" y="2205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437165" y="2202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5030322" y="2194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494326" y="2218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623394" y="2212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758819" y="2210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880086" y="2207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698363" y="2188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888426" y="2213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461647" y="2216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502085" y="2217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062941" y="2184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815508" y="2212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39490" y="2182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450068" y="2214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485831" y="2213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710782" y="2229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472181" y="2300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693961" y="2383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983127" y="2215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966871" y="2658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810775" y="2207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820652" y="2325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906166" y="2228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797005" y="2293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5037633" y="2187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524866" y="2204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569078" y="2206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758735" y="2799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612296" y="2216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463187" y="2214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456436" y="2258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514736" y="2190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760404" y="2187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489373" y="2216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913109" y="2216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950318" y="2210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744179" y="2526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012333" y="2229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5060244" y="2538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757742" y="2178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439551" y="2378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080787" y="2211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753981" y="2251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623259" y="2255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5012643" y="2226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821331" y="2217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456338" y="2216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518707" y="227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880623" y="2297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5028227" y="2225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798747" y="2219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094175" y="2252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670637" y="2211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637137" y="2182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633073" y="2240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567545" y="2279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674388" y="2194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662011" y="2485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571296" y="2259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839899" y="2223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847877" y="2183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445186" y="2185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113651" y="2236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629792" y="2210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898090" y="2369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926408" y="2214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913243" y="2340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844525" y="2946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542093" y="2266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759973" y="2218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077645" y="2396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56269" y="2395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705775" y="2459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604062" y="2219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847840" y="2521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086833" y="2217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94138" y="2244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622985" y="2227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18365" y="2295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771130" y="2216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991994" y="218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60738" y="2268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759545" y="2265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40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2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4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6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1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3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5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7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637770" y="4478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083378" y="4209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318030" y="4355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642272" y="4864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620487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3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5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74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9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4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64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84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30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557526" y="6010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5078346" y="597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823568" y="5983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469610" y="5985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271949" y="6630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895625" y="600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838106" y="597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17379" y="6008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683768" y="5987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525782" y="6008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953193" y="5982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976411" y="6068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758062" y="5972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891945" y="5981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050715" y="5981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607884" y="5969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898731" y="5982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511782" y="5966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992277" y="6002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803246" y="5966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438590" y="5997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526376" y="5993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697196" y="6007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730837" y="6000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5025442" y="5976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5131874" y="6002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67596" y="601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764396" y="6019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531046" y="6014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537446" y="5974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772773" y="5988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596556" y="5996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522936" y="5977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614193" y="5975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092009" y="6009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499287" y="6002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5102415" y="5978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791565" y="5969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822951" y="6002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5014166" y="5999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987905" y="5977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586540" y="5979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730136" y="6431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980518" y="5988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5012800" y="6005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659792" y="5978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019200" y="6029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806491" y="5981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574200" y="5993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809088" y="5977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120142" y="5974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624283" y="5994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604722" y="5986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953270" y="6000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887504" y="5991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35368" y="5977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12003" y="5974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681270" y="5974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486441" y="5982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754017" y="5970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746677" y="5986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677044" y="5978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194455" y="6607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692190" y="5975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550087" y="6001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465158" y="5993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855064" y="5973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877626" y="6115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314942" y="6482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490034" y="6002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822205" y="5997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928937" y="5969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049439" y="6079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624188" y="5967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21283" y="5996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472430" y="6029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529631" y="6197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649106" y="5986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517544" y="5975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711939" y="6013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121605" y="6198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523656" y="6099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035239" y="6330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580495" y="6004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487973" y="6631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125340" y="5985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874535" y="5988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705119" y="5983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650154" y="6228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886375" y="5974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49787" y="6008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698854" y="6059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57596" y="5973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686789" y="5987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38323" y="5977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5006248" y="5991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039325" y="5977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092060" y="6170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620276" y="5981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870828" y="6011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589704" y="5981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998300" y="6249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690632" y="5972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99776" y="6001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645626" y="5972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529797" y="6480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412728" y="6413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41431" y="5998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474074" y="5969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93345" y="5969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433172" y="5969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54422" y="5969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895011" y="6000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464209" y="6148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965365" y="5968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534853" y="5990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527948" y="5995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03594" y="5976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68513" y="5983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374974" y="6806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493801" y="607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647070" y="6000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901429" y="5972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66806" y="5979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750390" y="6092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434165" y="6002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89327" y="598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88231" y="6107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5041945" y="5972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867294" y="5984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819321" y="6478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997082" y="6478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432722" y="5977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738718" y="5969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986122" y="6652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908343" y="6596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546240" y="6086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907607" y="5990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556805" y="6034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6002732" y="6162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521112" y="5991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609103" y="6244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097202" y="6045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27655" y="6007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564567" y="6004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617920" y="6095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979629" y="5993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67943" y="5982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384814" y="6613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862945" y="5971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36328" y="5993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990839" y="598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07240" y="599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097684" y="6002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538417" y="5975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692715" y="5981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436747" y="6248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439898" y="6002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486790" y="6002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837648" y="600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695821" y="6026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523652" y="6032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530884" y="5972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836740" y="6002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453954" y="6002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645542" y="5984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5072286" y="5995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779856" y="598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947505" y="5970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565779" y="5989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824595" y="6004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430307" y="6226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111680" y="6051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5084782" y="6000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528949" y="6034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730210" y="5966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86156" y="5969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978517" y="6277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898811" y="5981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5069573" y="6124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662461" y="5992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998364" y="5996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498873" y="5989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829668" y="5982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878164" y="5998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623718" y="5981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5085025" y="6000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738916" y="6005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251038" y="6757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61306" y="5973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439206" y="6596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051435" y="5973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449387" y="6253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499337" y="5988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990026" y="6062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976575" y="5988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649837" y="5991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934487" y="6017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53172" y="5997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49495" y="5983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853614" y="5984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54696" y="6144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654872" y="5974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528442" y="5979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96041" y="6001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587256" y="5980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024607" y="5981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623027" y="5977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642069" y="6443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44831" y="6034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595296" y="6002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827909" y="5982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932086" y="5986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444311" y="5968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793293" y="5981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915027" y="5981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638853" y="598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00919" y="6036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501613" y="6036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25843" y="5988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5019255" y="5979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887826" y="6405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754633" y="6000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949882" y="5976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064343" y="5970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13073" y="6018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5086365" y="5998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866616" y="5972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502266" y="5972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596943" y="5969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986223" y="5970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865720" y="5968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832421" y="6017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057091" y="6043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97219" y="5978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20859" y="5979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485774" y="598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572931" y="5972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942593" y="5967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816636" y="5974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106125" y="5986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467349" y="5979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720163" y="5983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487176" y="5976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924773" y="5979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437920" y="5986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820000" y="6564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523061" y="5987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946561" y="6019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846878" y="5983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681034" y="6007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93578" y="6003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279497" y="6474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446792" y="5981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55262" y="5990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595276" y="6212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50284" y="5977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089412" y="6008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462153" y="5985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555454" y="5978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659139" y="6001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947949" y="5991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763951" y="5977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81898" y="5983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570951" y="5981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724344" y="6026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755350" y="6006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762331" y="5998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826106" y="5974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72401" y="5973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514644" y="5975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787573" y="5975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492372" y="5974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32002" y="5963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567495" y="6005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646454" y="6015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60225" y="5989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915517" y="6003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636814" y="6007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449083" y="5996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00277" y="5974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124483" y="6007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791999" y="5981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105385" y="5975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647741" y="6216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678687" y="5977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040941" y="5977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759656" y="5977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5096915" y="5972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5054471" y="6000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857261" y="6008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493564" y="5967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939889" y="5982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829660" y="5978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024533" y="5977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556263" y="6096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792251" y="5985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451584" y="6033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740295" y="6001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533653" y="5976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663525" y="5978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624886" y="6013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694961" y="6008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663121" y="6033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121121" y="5987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610444" y="5992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602959" y="6008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444733" y="5983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787771" y="6002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549419" y="6008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664704" y="5979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443600" y="6086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5078394" y="5999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785341" y="6002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620743" y="6009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568251" y="6013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5133136" y="5968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621847" y="6032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892669" y="6143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880409" y="6325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5015922" y="6163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696937" y="5982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782566" y="6043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5019363" y="6035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596645" y="5987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614457" y="6085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824883" y="5971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907718" y="6097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431877" y="5983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852738" y="6227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634181" y="5989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986331" y="5972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935501" y="5978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994203" y="5968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839134" y="5982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431330" y="597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947619" y="5983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5046827" y="5983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837162" y="5983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581424" y="5983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616777" y="6004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483815" y="5982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750390" y="6109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973924" y="6662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535369" y="5986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570307" y="5973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604372" y="5970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558016" y="6082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5113648" y="5990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784620" y="5989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5036695" y="5974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6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2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78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7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3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634569" y="288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593596" y="252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972290" y="2524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727984" y="2537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986269" y="2532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890509" y="2478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356137" y="2570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7842516" y="2519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489828" y="2531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902587" y="2528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433396" y="2569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845099" y="2611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856026" y="2571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495765" y="2682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610862" y="2568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503135" y="2534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657362" y="2654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438054" y="2588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227732" y="2565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566049" y="2520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817400" y="2624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800198" y="2563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352987" y="2571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990828" y="246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860164" y="2522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832324" y="2574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770862" y="2587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334280" y="2928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346944" y="2529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745832" y="2528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625984" y="2526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704663" y="2526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463562" y="2527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331900" y="2535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227187" y="2547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504101" y="2566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786164" y="2570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653084" y="2800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924206" y="2537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637047" y="2417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869075" y="2451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698037" y="2534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381055" y="2536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7393651" y="2536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7839523" y="2533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809946" y="2532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40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2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4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6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1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3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51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7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347304" y="4510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452855" y="4694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611374" y="4795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231721" y="4820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607312" y="4807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858576" y="4621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537585" y="4744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328163" y="4497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086985" y="4851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452807" y="4709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466340" y="4714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572036" y="4472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734762" y="4529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181593" y="4803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68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7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42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6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8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60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1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7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7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9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1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3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30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2025-05-28T10:47:18Z</dcterms:modified>
  <cp:category/>
</cp:coreProperties>
</file>