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80680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4380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06935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006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99116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6224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22537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8849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97280" y="15162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482965" y="2231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184471" y="2183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458063" y="2937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897490" y="2875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603224" y="2917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163705" y="2216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709110" y="2328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3385137" y="2887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2032042" y="21524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3583004" y="2874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2992929" y="2505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751548" y="28964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3648337" y="2893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742046" y="2152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989255" y="2921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707818" y="2436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402039" y="2896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839270" y="2896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424637" y="2893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366089" y="2896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544225" y="2896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903390" y="2893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691274" y="2896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509424" y="2891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358885" y="2888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792715" y="2896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438027" y="2901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446195" y="2905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974244" y="2226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025433" y="2238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450260" y="2892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663494" y="2928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800803" y="2896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669686" y="2483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523080" y="2501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13586" y="2338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750398" y="2145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963998" y="2151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1925696" y="2154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504116" y="2921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999702" y="2874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210594" y="1953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696532" y="2935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525029" y="2299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2872733" y="2416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3595074" y="2862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1726459" y="2155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7321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3634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9946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36259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9164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45477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4179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397280" y="3810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397280" y="34416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550305" y="4532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940842" y="4471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697382" y="4537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08919" y="4565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822358" y="4536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882985" y="4566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987856" y="4708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2703610" y="4496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662653" y="4812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557746" y="4846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808933" y="4789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494695" y="4383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111345" y="455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751894" y="4737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728393" y="3909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779765" y="3882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911078" y="3767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414652" y="4729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813507" y="4520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785097" y="4528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3967778" y="4797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6574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62887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59200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55513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68418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64731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397280" y="61043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397280" y="57356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397280" y="53669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827109" y="5748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687651" y="5841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549221" y="5830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571605" y="5825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35529" y="6749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860611" y="5978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672594" y="5771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880334" y="5787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545614" y="5958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233187" y="5835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632216" y="6061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429343" y="6243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966244" y="5787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030257" y="6038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715489" y="6079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725041" y="6011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16054" y="5829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1826610" y="5995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076810" y="5926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561471" y="6037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502332" y="6087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99623" y="5765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887059" y="5708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873729" y="5707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877497" y="5760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3117756" y="6324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1941359" y="5555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710438" y="5909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994597" y="5956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2060482" y="5754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051864" y="5846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877730" y="5824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3353729" y="6753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664308" y="5884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918630" y="5957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2457876" y="6495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633603" y="5667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948681" y="5825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852549" y="5757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678484" y="6121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589204" y="5800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076293" y="5861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901956" y="6277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67829" y="5902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193304" y="5871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913667" y="5814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993891" y="5763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009955" y="5892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992071" y="5951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710442" y="6190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031014" y="5835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229939" y="5947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097050" y="5667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445769" y="6121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634997" y="5781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937266" y="5745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106100" y="5745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799717" y="5745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895066" y="5750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231578" y="5745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556989" y="5693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900373" y="5657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2950931" y="6382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907348" y="5781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184580" y="5709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626025" y="5785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700218" y="6254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718085" y="57678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019959" y="5932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679747" y="57148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85261" y="5667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748999" y="5759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903685" y="5762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588878" y="5727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616805" y="5800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198173" y="5760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808789" y="5754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638843" y="5759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015903" y="5667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621046" y="5669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156114" y="5757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727049" y="5771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991825" y="5763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091614" y="5763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668257" y="5763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552155" y="5956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1699409" y="5773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052154" y="5755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233980" y="5669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639654" y="5876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591457" y="6239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641114" y="6029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535802" y="6271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511173" y="6276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651675" y="5842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2143748" y="5838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132750" y="5838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131865" y="5829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060766" y="5931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3067973" y="6329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514060" y="6239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1830348" y="6054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2507777" y="6256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905129" y="6239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555910" y="5759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3737176" y="6756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671363" y="5973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718157" y="5745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50472" y="5828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737006" y="5755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2028440" y="5756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1562068" y="5773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655702" y="5767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3848003" y="6809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rc228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rc229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280680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4380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06935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7006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299116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284320" y="26224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284320" y="22537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284320" y="18849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284320" y="15162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5118397" y="1668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809549" y="1721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697701" y="1629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696054" y="1624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865953" y="1609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5025526" y="1650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938824" y="1640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692186" y="1638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130405" y="1633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881507" y="1599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996953" y="1643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624407" y="1648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675483" y="1649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872747" y="1591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5061568" y="1641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717901" y="1589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5012058" y="1645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682111" y="1642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621183" y="1671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458051" y="1795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609806" y="1940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5102274" y="1646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5730587" y="2420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811740" y="1632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5043283" y="1839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921020" y="1668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4594347" y="1817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628177" y="1597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430137" y="1627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831114" y="1629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587545" y="2667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556520" y="1648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571807" y="1644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5124952" y="1721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807010" y="1602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742933" y="1597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639791" y="1648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5040528" y="1648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644862" y="1637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5088048" y="2190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947451" y="1670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5104074" y="2210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445058" y="1582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5058336" y="1931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544637" y="1640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910288" y="1708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901059" y="1717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963682" y="1665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531788" y="1649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577354" y="1647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509290" y="1759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882694" y="1788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839746" y="1663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790680" y="1653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121141" y="1710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5000412" y="1640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5090630" y="1588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651222" y="1689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861961" y="1758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567192" y="1610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685574" y="2117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971207" y="1722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5065815" y="1659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5056525" y="1590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444805" y="15946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5076571" y="1683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4950405" y="1637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5090268" y="1916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647004" y="1644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5044640" y="1866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6567629" y="2957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837327" y="1735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891637" y="1651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461334" y="1963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678275" y="1960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5752680" y="2555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648279" y="165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603540" y="2180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801484" y="1650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795597" y="1697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5067899" y="1667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635036" y="1784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726328" y="1648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5073373" y="1593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5132922" y="1739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480735" y="1734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321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3634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9946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6259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284320" y="49164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4284320" y="45477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4284320" y="4179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4284320" y="3810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4284320" y="34416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6001077" y="4160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484863" y="3691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6777182" y="3947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6847382" y="4838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6229967" y="4871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6574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628874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9200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284320" y="55513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4284320" y="68418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4284320" y="64731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4284320" y="61043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4284320" y="573566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4284320" y="53669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646284" y="5399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560949" y="5333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662004" y="5353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613966" y="5356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6297610" y="6802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835318" y="5385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544266" y="5339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796701" y="5395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702569" y="5359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5019641" y="5395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519155" y="5350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875289" y="5502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583966" y="5332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955923" y="5350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835619" y="5349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898319" y="5328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971739" y="5351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5075901" y="5322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894283" y="5385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444867" y="5322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789845" y="5376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501308" y="5370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601442" y="5394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952888" y="5381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5119039" y="5340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957958" y="5384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769682" y="5405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912697" y="5415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916288" y="5406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464932" y="5336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5115114" y="5360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530091" y="5375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932141" y="5342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856580" y="5339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027885" y="5397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982066" y="5385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851552" y="5342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5031457" y="5328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5111654" y="5385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5054550" y="5380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646352" y="5341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725105" y="5346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5643060" y="6413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940756" y="5361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854110" y="5391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37655" y="5343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456901" y="5432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5049144" y="5348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878811" y="5371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961689" y="5341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992301" y="5336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5092060" y="5371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630265" y="5359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964489" y="5383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736978" y="5367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720718" y="5342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577022" y="5335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760512" y="5337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71234" y="5351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789590" y="5329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925360" y="53573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5025414" y="5344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6332624" y="6795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858366" y="5339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16064" y="5383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557504" y="5370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807302" y="5334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5032921" y="5584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434989" y="6224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5070663" y="5385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533851" y="5377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775065" y="5328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653682" y="5520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927697" y="5323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068696" y="5375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990356" y="5432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775023" y="5729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710805" y="5357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120692" y="5339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129077" y="5404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5039725" y="5727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538983" y="5678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545719" y="5960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737647" y="5388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5851102" y="6484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691294" y="5356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531949" y="5361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490319" y="5351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489513" y="6057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924272" y="5337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871258" y="5395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120332" y="5485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984095" y="5335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792369" y="5358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5128792" y="5341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953405" y="5366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656373" y="5341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442095" y="5678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895358" y="5349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921770" y="5400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847601" y="5350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489319" y="5816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477116" y="5332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5089183" y="5384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826466" y="5332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450271" y="6221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491110" y="6104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5067561" y="5379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523421" y="5328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685329" y="5328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970383" y="5328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638609" y="5328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672819" y="5382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865816" y="5641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550306" y="5326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495087" y="5364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5033647" y="5373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911302" y="5340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613361" y="5352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6381731" y="680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969456" y="5512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130997" y="5383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974621" y="5333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769220" y="5344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132793" y="5542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576966" y="5385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996596" y="5356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662831" y="5569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754110" y="5332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113024" y="5353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601807" y="6217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5666106" y="6217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548582" y="5341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963986" y="5328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982274" y="6521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5595588" y="6423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533454" y="5533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611346" y="5365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488524" y="5441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530088" y="6393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5057941" y="5367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459801" y="5810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558743" y="5461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433743" y="5394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00864" y="5389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513595" y="5555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5054869" y="53692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513595" y="5349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954659" y="6454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657597" y="5332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632585" y="5370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722841" y="5350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5070995" y="5372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954848" y="5385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899755" y="5337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578822" y="5349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5001518" y="5816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002025" y="5386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965442" y="5384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732162" y="5384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534759" y="5427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539480" y="5439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742133" y="5333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692545" y="5385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5100162" y="53855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591685" y="5354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646400" y="5372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467979" y="5350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861144" y="5328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514360" y="5363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690373" y="5389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533660" y="5777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5037886" y="5470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951431" y="5382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5129509" y="5441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902892" y="5322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791162" y="5328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462363" y="5865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607673" y="5348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455545" y="5598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648477" y="5367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934069" y="5375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5065371" y="5362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510948" y="5350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41212" y="5378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627891" y="5348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86887" y="5382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775332" y="5391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6289806" y="6803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062962" y="5334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599213" y="6424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649748" y="5335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974976" y="5824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5111429" y="5361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510407" y="5489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579476" y="5361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487680" y="5366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28666" y="5413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697563" y="5377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780605" y="5352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456872" y="5355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5113036" y="5633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4910623" y="5337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909226" y="5345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891508" y="5384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742806" y="5348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121565" y="5350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15330" y="5342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5818533" y="6156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920500" y="5441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62126" y="5385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756090" y="5350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683051" y="535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5115617" y="5326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652326" y="5349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4935012" y="5349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578414" y="5350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737814" y="5445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888595" y="5445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775527" y="5361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535957" y="5346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435241" y="6089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82846" y="5381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5097214" y="5339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099086" y="5330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083368" y="5412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633982" y="5379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563676" y="5333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927423" y="5333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807412" y="5327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5044027" y="5330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027977" y="53258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39933" y="5411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505229" y="5456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069485" y="5342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696316" y="5345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918234" y="5357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497152" y="533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563400" y="5324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751297" y="5335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966437" y="5357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452723" y="5345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951459" y="5352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885128" y="5339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828333" y="5345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69418" y="5358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5902170" y="6368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953797" y="5359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969294" y="5427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5038006" y="5351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984849" y="5395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536094" y="5386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6796667" y="6632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776416" y="5349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735318" y="5363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954137" y="5755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567781" y="5341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5011931" y="5396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897248" y="5356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832707" y="5343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5018170" y="53841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5028574" y="5366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614450" y="5342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551668" y="5351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823585" y="5349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89154" y="5428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837532" y="5393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929178" y="5378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740085" y="5335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053128" y="5335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961826" y="5339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08112" y="5338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898634" y="5336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772633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89009" y="5391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441590" y="5408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5057024" y="5362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646565" y="5387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10912" y="5394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528347" y="5375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685943" y="5336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33924" y="5394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960045" y="5349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965926" y="5338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750799" y="5767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098963" y="5341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5003054" y="5341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571875" y="5341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857911" y="5331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431247" y="5382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509983" y="5396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513775" y="5324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594941" y="5350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50545" y="5343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529894" y="5341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599936" y="5550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767998" y="5355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575409" y="5440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876003" y="5384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712165" y="5339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594494" y="5344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866503" y="5404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717073" y="5395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810167" y="5440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890899" y="53588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671976" y="5367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646712" y="539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5055772" y="5352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464647" y="5385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5006833" y="5395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889148" y="5345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5019585" y="5533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5056141" y="5379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486150" y="5385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930085" y="5398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874416" y="5404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928228" y="5325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683517" y="5438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755178" y="5632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5036181" y="5954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947317" y="5791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819939" y="5351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493147" y="54600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698618" y="5443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973948" y="5358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835759" y="5530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507706" y="5331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960577" y="5684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869284" y="5352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838829" y="5780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863495" y="5362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857925" y="5333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566452" y="5343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874170" y="5325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830296" y="5350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881439" y="5340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683818" y="5352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744014" y="5352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571054" y="5352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991321" y="5352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654344" y="5389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5105793" y="5350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827085" y="5700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5587813" y="6540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500111" y="5357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517444" y="5334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4754534" y="5330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5116178" y="5526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514942" y="5364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5072837" y="5362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507441" y="5336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280680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243808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171360" y="206935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7171360" y="17006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7171360" y="299116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7171360" y="262244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7171360" y="225371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7171360" y="18849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7171360" y="15162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9149712" y="2938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385900" y="21801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779471" y="2187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7322785" y="2209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7963314" y="2200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7835386" y="2105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220869" y="2267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7396056" y="2178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637790" y="2200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7633343" y="2194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517620" y="2267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810332" y="2340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8584614" y="2268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869469" y="2465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299983" y="2263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7738796" y="2205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8221818" y="2415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8316802" y="2301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704956" y="2259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597742" y="2180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8503224" y="2360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8470701" y="22559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8864148" y="2268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376776" y="207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578573" y="2182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8229956" y="2275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8325682" y="2297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9085868" y="2931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7820398" y="2196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7903835" y="2194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7558474" y="2191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369255" y="2191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606170" y="2193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470152" y="2206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8426143" y="2228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8828246" y="2260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8449932" y="2268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8537273" y="2669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8005993" y="2210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7641917" y="2000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pg766"/>
            <p:cNvSpPr/>
            <p:nvPr/>
          </p:nvSpPr>
          <p:spPr>
            <a:xfrm>
              <a:off x="7532019" y="2059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g767"/>
            <p:cNvSpPr/>
            <p:nvPr/>
          </p:nvSpPr>
          <p:spPr>
            <a:xfrm>
              <a:off x="7493863" y="2204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g768"/>
            <p:cNvSpPr/>
            <p:nvPr/>
          </p:nvSpPr>
          <p:spPr>
            <a:xfrm>
              <a:off x="7848095" y="22081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0" name="pg769"/>
            <p:cNvSpPr/>
            <p:nvPr/>
          </p:nvSpPr>
          <p:spPr>
            <a:xfrm>
              <a:off x="7955453" y="2207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1" name="pg770"/>
            <p:cNvSpPr/>
            <p:nvPr/>
          </p:nvSpPr>
          <p:spPr>
            <a:xfrm>
              <a:off x="7873678" y="2203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pg771"/>
            <p:cNvSpPr/>
            <p:nvPr/>
          </p:nvSpPr>
          <p:spPr>
            <a:xfrm>
              <a:off x="7319564" y="2200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47321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71360" y="436341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71360" y="399469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171360" y="36259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7171360" y="49164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7171360" y="45477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7171360" y="4179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7171360" y="38103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7171360" y="34416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8658824" y="4217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352820" y="4539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9111316" y="4788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9296420" y="4878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9604595" y="4831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8490872" y="4411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8754934" y="4674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8729929" y="41950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9093408" y="4817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8745646" y="4565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8573795" y="4575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8232139" y="4152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8900514" y="4250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9670159" y="4731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10" name="rc809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tx810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16" name="rc815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tx816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8" name="pl817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tx820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4" name="pl823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tx832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1148183" y="294947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258075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2211972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184330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1148183" y="14745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41" name="pl840"/>
            <p:cNvSpPr/>
            <p:nvPr/>
          </p:nvSpPr>
          <p:spPr>
            <a:xfrm>
              <a:off x="1362485" y="29911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26224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22537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362485" y="18849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362485" y="15162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tx845"/>
            <p:cNvSpPr/>
            <p:nvPr/>
          </p:nvSpPr>
          <p:spPr>
            <a:xfrm>
              <a:off x="1148183" y="487480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45060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1148183" y="413730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1148183" y="37686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1148183" y="339991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51" name="pl850"/>
            <p:cNvSpPr/>
            <p:nvPr/>
          </p:nvSpPr>
          <p:spPr>
            <a:xfrm>
              <a:off x="1362485" y="49164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362485" y="45477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362485" y="4179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362485" y="38103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1362485" y="34416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tx855"/>
            <p:cNvSpPr/>
            <p:nvPr/>
          </p:nvSpPr>
          <p:spPr>
            <a:xfrm>
              <a:off x="1148183" y="680013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1148183" y="643141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1148183" y="6062638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1148183" y="569397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1148183" y="53252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61" name="pl860"/>
            <p:cNvSpPr/>
            <p:nvPr/>
          </p:nvSpPr>
          <p:spPr>
            <a:xfrm>
              <a:off x="1362485" y="684182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362485" y="64731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362485" y="61043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362485" y="57356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362485" y="53669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67" name="tx866"/>
            <p:cNvSpPr/>
            <p:nvPr/>
          </p:nvSpPr>
          <p:spPr>
            <a:xfrm rot="-5400000">
              <a:off x="368435" y="4117788"/>
              <a:ext cx="132769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Scores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397280" y="979896"/>
              <a:ext cx="2394518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2025-05-28T10:47:17Z</dcterms:modified>
  <cp:category/>
</cp:coreProperties>
</file>