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6051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6830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7609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8387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6441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721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7998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8777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884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8453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0022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818600" y="6507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264388" y="5135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659294" y="4146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77468" y="2964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843377" y="6396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813068" y="2964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178693" y="5831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833069" y="4526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640905" y="3983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414107" y="5677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834421" y="57136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762466" y="3024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671026" y="3005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549442" y="2995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631421" y="4241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179228" y="646051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79228" y="506830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79228" y="367609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179228" y="228387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179228" y="576441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179228" y="43721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179228" y="297998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179228" y="158777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488641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00433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2001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544893" y="3632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3658465" y="3360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386171" y="3771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611308" y="3505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4044458" y="5733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404804" y="4496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3306772" y="36318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3494879" y="3501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267987" y="3596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299723" y="4457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927940" y="6021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412814" y="4361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497798" y="4503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397914" y="4737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536994" y="4350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295202" y="3768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385165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585949" y="4139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521065" y="3986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3439124" y="3632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3575606" y="5526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379472" y="4301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3379651" y="4502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3408941" y="5376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3612431" y="3632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3615668" y="4355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3464484" y="4326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389313" y="5166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408340" y="3674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287655" y="3802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660408" y="3798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387204" y="3777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591773" y="3778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385050" y="3813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516340" y="3901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436139" y="4273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342312" y="4254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416101" y="3771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503660" y="4859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97116" y="4369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321066" y="3776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257677" y="3776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662654" y="3750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378085" y="3796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604291" y="3505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99021" y="646051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899021" y="506830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899021" y="367609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899021" y="228387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899021" y="576441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899021" y="43721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899021" y="297998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899021" y="158777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20843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4123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239812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5493132" y="54811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4992784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5213565" y="2598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5095916" y="2177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5165607" y="2614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5840911" y="5713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6229690" y="6586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5327006" y="5619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5312029" y="4827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5555188" y="5736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5216070" y="3692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5007340" y="3567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6204876" y="6540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5881927" y="5757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5735687" y="5733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6618814" y="646051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6618814" y="506830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6618814" y="367609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6618814" y="228387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6618814" y="576441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6618814" y="43721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6618814" y="297998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6618814" y="158777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692822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44391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95960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7465885" y="5733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6756420" y="5207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6969635" y="4858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7768222" y="6554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8338607" y="646051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38607" y="506830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8338607" y="367609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8338607" y="228387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8338607" y="576441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8338607" y="43721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8338607" y="297998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338607" y="158777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864802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916370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967939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8804191" y="2126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8502079" y="2084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8782403" y="2027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8424340" y="4973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8455784" y="4906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9044795" y="5990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8932196" y="6217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8450124" y="4263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9021924" y="5653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8445161" y="4365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8762739" y="4161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8505072" y="4912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8475857" y="4193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8553975" y="4524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9143441" y="61556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9146160" y="6095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8747405" y="4447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9230695" y="5151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8759441" y="2023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8447567" y="5088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8691512" y="4390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9143946" y="5070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8548502" y="5216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8548531" y="5536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8574791" y="3025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8473485" y="4714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8646415" y="1953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8776029" y="1915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8597072" y="4772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8729613" y="4489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8497511" y="1913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9652626" y="6591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8723247" y="4291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8482576" y="3081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8697025" y="3033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8469435" y="2004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8547151" y="1946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8420813" y="2004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8789519" y="2004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8738020" y="1943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8481429" y="3030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8703297" y="3054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8750917" y="5587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8515530" y="2587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8793453" y="2496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8690697" y="2563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8798110" y="5640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8809999" y="20772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8485374" y="2861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8655351" y="2993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8678918" y="1947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8519633" y="1960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8585905" y="2396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8789730" y="2731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8626283" y="2542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8742026" y="1943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8685485" y="1947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8777906" y="3016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8424708" y="1953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8744035" y="1957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8717583" y="1947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8628759" y="1913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8797106" y="1962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8464096" y="3089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8423385" y="1860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8655177" y="2417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8652082" y="4770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8704350" y="4773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8761040" y="2208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8549782" y="2439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8624976" y="4912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8410256" y="4903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8563870" y="4908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8537004" y="4737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8707369" y="1936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8493004" y="5541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8703611" y="5659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8417487" y="5710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8677146" y="5689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8489847" y="5659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8496742" y="2101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8426513" y="4408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8624732" y="2072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8788226" y="2099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8427884" y="2012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8478435" y="2038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8669004" y="2022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8571931" y="3389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1459435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8"/>
            <p:cNvSpPr/>
            <p:nvPr/>
          </p:nvSpPr>
          <p:spPr>
            <a:xfrm>
              <a:off x="2054660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240" name="rc239"/>
            <p:cNvSpPr/>
            <p:nvPr/>
          </p:nvSpPr>
          <p:spPr>
            <a:xfrm>
              <a:off x="3179228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0"/>
            <p:cNvSpPr/>
            <p:nvPr/>
          </p:nvSpPr>
          <p:spPr>
            <a:xfrm>
              <a:off x="3802447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242" name="rc241"/>
            <p:cNvSpPr/>
            <p:nvPr/>
          </p:nvSpPr>
          <p:spPr>
            <a:xfrm>
              <a:off x="4899021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2"/>
            <p:cNvSpPr/>
            <p:nvPr/>
          </p:nvSpPr>
          <p:spPr>
            <a:xfrm>
              <a:off x="5397956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244" name="rc243"/>
            <p:cNvSpPr/>
            <p:nvPr/>
          </p:nvSpPr>
          <p:spPr>
            <a:xfrm>
              <a:off x="6618814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4"/>
            <p:cNvSpPr/>
            <p:nvPr/>
          </p:nvSpPr>
          <p:spPr>
            <a:xfrm>
              <a:off x="7238950" y="1274979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246" name="rc245"/>
            <p:cNvSpPr/>
            <p:nvPr/>
          </p:nvSpPr>
          <p:spPr>
            <a:xfrm>
              <a:off x="8338607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8806519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248" name="pl247"/>
            <p:cNvSpPr/>
            <p:nvPr/>
          </p:nvSpPr>
          <p:spPr>
            <a:xfrm>
              <a:off x="176884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28453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0022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1728494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2237989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2769148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54" name="pl253"/>
            <p:cNvSpPr/>
            <p:nvPr/>
          </p:nvSpPr>
          <p:spPr>
            <a:xfrm>
              <a:off x="34886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433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5200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6"/>
            <p:cNvSpPr/>
            <p:nvPr/>
          </p:nvSpPr>
          <p:spPr>
            <a:xfrm>
              <a:off x="344828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3957782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448894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520843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623981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>
              <a:off x="5168080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20873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6" name="pl265"/>
            <p:cNvSpPr/>
            <p:nvPr/>
          </p:nvSpPr>
          <p:spPr>
            <a:xfrm>
              <a:off x="692822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44391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9596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8"/>
            <p:cNvSpPr/>
            <p:nvPr/>
          </p:nvSpPr>
          <p:spPr>
            <a:xfrm>
              <a:off x="6887872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73973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792852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2" name="pl271"/>
            <p:cNvSpPr/>
            <p:nvPr/>
          </p:nvSpPr>
          <p:spPr>
            <a:xfrm>
              <a:off x="864802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91637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967939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4"/>
            <p:cNvSpPr/>
            <p:nvPr/>
          </p:nvSpPr>
          <p:spPr>
            <a:xfrm>
              <a:off x="8607665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9117160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9648319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10339" y="572266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10339" y="433050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80" name="tx279"/>
            <p:cNvSpPr/>
            <p:nvPr/>
          </p:nvSpPr>
          <p:spPr>
            <a:xfrm>
              <a:off x="1210339" y="29382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281" name="tx280"/>
            <p:cNvSpPr/>
            <p:nvPr/>
          </p:nvSpPr>
          <p:spPr>
            <a:xfrm>
              <a:off x="1148183" y="154608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282" name="pl281"/>
            <p:cNvSpPr/>
            <p:nvPr/>
          </p:nvSpPr>
          <p:spPr>
            <a:xfrm>
              <a:off x="1424641" y="5764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424641" y="43721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424641" y="29799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424641" y="1587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250691" y="7112732"/>
              <a:ext cx="94686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H/M/L</a:t>
              </a:r>
            </a:p>
          </p:txBody>
        </p:sp>
        <p:sp>
          <p:nvSpPr>
            <p:cNvPr id="287" name="tx286"/>
            <p:cNvSpPr/>
            <p:nvPr/>
          </p:nvSpPr>
          <p:spPr>
            <a:xfrm rot="-5400000">
              <a:off x="287057" y="4117753"/>
              <a:ext cx="149038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Scores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459435" y="979814"/>
              <a:ext cx="2589743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2025-05-28T10:47:10Z</dcterms:modified>
  <cp:category/>
</cp:coreProperties>
</file>