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031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30664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6101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513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548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584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6193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656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4633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979478" y="3301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2483150" y="3300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290334" y="3895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131558" y="3317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702974" y="3752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218793" y="3702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84320" y="60031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84320" y="430664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4320" y="26101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84320" y="68513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4320" y="51548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84320" y="34584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84320" y="176193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527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333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6769808" y="6018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5953053" y="5686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71360" y="60031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171360" y="430664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71360" y="26101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171360" y="68513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71360" y="51548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171360" y="34584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171360" y="176193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93975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2204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8306899" y="2977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8271098" y="3247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9689734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9027267" y="6463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8957167" y="5159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7444940" y="3422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9205914" y="6144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9633778" y="5781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7893866" y="4653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520434" y="2279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8304902" y="2880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7703715" y="2466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7732256" y="4715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7987238" y="2578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7514397" y="2238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8183167" y="2238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8243867" y="2238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8338507" y="2238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8100964" y="2239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7750480" y="4837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8384407" y="4495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7496441" y="2579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7637822" y="3351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8111303" y="3205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7553135" y="4934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7529300" y="4552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9699362" y="5115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8290953" y="2039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400478" y="3127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7567324" y="3440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7779599" y="4505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7727977" y="2409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401079" y="2277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7972058" y="3562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8360115" y="4522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7643369" y="2161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7672928" y="2472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8246372" y="2086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8078407" y="2469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8089607" y="2036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7625967" y="2745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8291898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7712600" y="3232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7807989" y="2630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8130413" y="2511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7934852" y="2728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7556633" y="3220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7834274" y="2944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7597980" y="3094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7865491" y="3009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8218084" y="3294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7519407" y="3776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366878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rc102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8222895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1656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4633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11912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41525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527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3333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0061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0229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93975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2204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789320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8933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83" y="68096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48183" y="51131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148183" y="34167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148183" y="172024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362485" y="68513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62485" y="5154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362485" y="34584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362485" y="17619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332063" y="7112800"/>
              <a:ext cx="7219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H/M/L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399506" y="4117753"/>
              <a:ext cx="126548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97280" y="979814"/>
              <a:ext cx="2319865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2025-05-28T10:47:15Z</dcterms:modified>
  <cp:category/>
</cp:coreProperties>
</file>