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156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616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76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53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30425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5886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6806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3076250" y="2907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73364" y="2419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24404" y="2585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548570" y="2899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1878216" y="278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188318" y="2808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722483" y="2359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838823" y="2513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52617" y="2680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877077" y="2485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131445" y="2799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119141" y="2935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201394" y="2513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157892" y="2807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2146355" y="270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044253" y="2680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681275" y="2808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054492" y="2929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765248" y="285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713188" y="2485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183025" y="2666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83122" y="2809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816228" y="2514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652935" y="2821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89064" y="2768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154775" y="268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604917" y="2681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849739" y="2681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613925" y="2681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904567" y="2680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179160" y="2681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728613" y="2680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230425" y="2679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834867" y="2680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203434" y="2865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034410" y="2883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43406" y="2913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618460" y="2950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504420" y="2926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884913" y="2897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816569" y="2933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943823" y="247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590812" y="2880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091061" y="2856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226966" y="2564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812036" y="2808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27035" y="280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268562" y="2813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1777236" y="2809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981561" y="2862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2217667" y="2644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662864" y="2639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054300" y="2865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082241" y="2932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054422" y="2806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183447" y="2808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122131" y="2811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06476" y="2808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861395" y="2688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734674" y="2485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621101" y="2475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239172" y="279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170594" y="2875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974297" y="2897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791515" y="2858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179901" y="279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639382" y="2851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280577" y="2858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03151" y="2809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980973" y="281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153375" y="2876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985038" y="2472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749038" y="2473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223084" y="2476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881344" y="2817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50689" y="281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73581" y="2658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848967" y="2843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607339" y="2498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269916" y="2828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136257" y="2746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868828" y="2805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719866" y="2476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59435" y="47409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2869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38329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33790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4967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45139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0599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36059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95734" y="4513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821050" y="4611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895158" y="4512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047164" y="4519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240408" y="451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142695" y="4655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08586" y="4527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872009" y="4577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132321" y="4622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161136" y="4576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058694" y="4569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77205" y="4697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83689" y="4419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692708" y="4632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011235" y="4679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040382" y="435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02152" y="4615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644177" y="4391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942487" y="4621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955221" y="4622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820978" y="4538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082445" y="4572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459435" y="66662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459435" y="62122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57583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53043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8932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64392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9853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55313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38848" y="5955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054948" y="5973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177792" y="5924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735058" y="6337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78740" y="6262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278342" y="6282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895226" y="6194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604529" y="6178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052865" y="6518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789501" y="6514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100257" y="6288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798629" y="6379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964501" y="623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124740" y="6304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118914" y="642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155418" y="6300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883209" y="6335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892904" y="6305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791713" y="6287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36390" y="6314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869792" y="629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691807" y="6274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609579" y="6157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87324" y="6189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42786" y="6393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287105" y="647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969534" y="6511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31028" y="6586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835319" y="6235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009188" y="6280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129276" y="6641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21785" y="5944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164005" y="6287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776659" y="6305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04500" y="6352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275766" y="6337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628694" y="6310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001491" y="6395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726059" y="6072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086477" y="641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053582" y="5914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803865" y="6387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622584" y="6296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122375" y="6441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223086" y="5895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767764" y="6308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214591" y="6245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690522" y="6236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719472" y="5889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689582" y="6225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112670" y="6281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238831" y="6361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938350" y="6277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125632" y="6282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142215" y="606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266300" y="6387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750806" y="6229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74940" y="591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124590" y="5914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612978" y="5914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279171" y="5914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191232" y="5914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252197" y="6094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781981" y="6087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150768" y="6364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101925" y="5925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907668" y="6185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944059" y="6102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773980" y="6375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246190" y="5932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657329" y="629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282432" y="6513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822983" y="608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975620" y="6359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653372" y="5909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60880" y="6040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812680" y="6001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266253" y="6031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609736" y="590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251829" y="5901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058652" y="6067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001025" y="6060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013098" y="591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1956608" y="5918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2066067" y="5918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722535" y="5956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827318" y="5910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886191" y="6280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1863080" y="592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603645" y="5866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815440" y="6192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1731806" y="6535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1823365" y="6254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968496" y="624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2211165" y="5905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010701" y="5966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2195927" y="6248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2144702" y="6257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844167" y="6255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022563" y="6355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169815" y="6301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004264" y="5922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1653308" y="6353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034282" y="6359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272820" y="6328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743095" y="6419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222806" y="6358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2209752" y="598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814716" y="6483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995648" y="6336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905250" y="5928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786494" y="5926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081871" y="5943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886449" y="5934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606713" y="6062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1879380" y="6626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037507" y="622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754552" y="6183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2045448" y="662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611383" y="6328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325757" y="28156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325757" y="23616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325757" y="19076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1453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30425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5886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6806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140249" y="2249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11146" y="2284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967894" y="252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489235" y="2239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5100942" y="2310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28284" y="2550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35257" y="2279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5689621" y="293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714888" y="2251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684710" y="2590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637493" y="2835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855606" y="2254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705803" y="2247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01794" y="2273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151441" y="2294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628562" y="228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574245" y="2301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570315" y="2274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579483" y="2270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94672" y="2419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564781" y="2269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848942" y="2405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144536" y="2494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568074" y="2464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883332" y="2415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601575" y="2275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879558" y="2515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667503" y="2275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047080" y="2296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744405" y="2648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866158" y="2331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967043" y="2270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076821" y="2584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59957" y="239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42681" y="2285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722924" y="2283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71438" y="2242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65851" y="2242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555391" y="2307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545318" y="2595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38969" y="2303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58029" y="2289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070159" y="2210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08039" y="2488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472650" y="2235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659979" y="2324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37414" y="2355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75458" y="2276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998557" y="2577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5050701" y="274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923704" y="2329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071595" y="2463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5167906" y="259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770886" y="228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630806" y="2356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051720" y="2252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822039" y="2709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27750" y="227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827980" y="2329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576751" y="267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846513" y="2345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486125" y="2351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25478" y="2239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613389" y="2273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943191" y="2338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5029756" y="2316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671433" y="2241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657948" y="2454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604896" y="2302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5074681" y="2316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524931" y="2610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5165099" y="2630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827735" y="2242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650764" y="2236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915913" y="2233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660132" y="2486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556134" y="2283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701944" y="224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772618" y="2481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624571" y="2236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638347" y="2238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667651" y="2275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5026189" y="2240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893566" y="2398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733333" y="2238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503305" y="2244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325757" y="47409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325757" y="42869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325757" y="38329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325757" y="33790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967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5139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0599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6059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990459" y="436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098201" y="4304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606987" y="422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6448860" y="4769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6406476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6245420" y="4687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6787156" y="4864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325757" y="66662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325757" y="62122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325757" y="57583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325757" y="53043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325757" y="68932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4392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59853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55313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65161" y="5890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931655" y="5865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062008" y="5923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867201" y="5811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751593" y="5866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501977" y="5881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900029" y="5864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808314" y="5932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62509" y="6091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674918" y="5923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05152" y="5929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932283" y="6079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39462" y="6082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5126076" y="589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06603" y="5930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870376" y="5848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108835" y="591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5108195" y="5859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746626" y="5887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60051" y="5845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845712" y="6194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165692" y="5886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699119" y="5883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127541" y="5854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07570" y="5863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09097" y="5882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984204" y="5881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756350" y="5865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733594" y="5922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87951" y="5901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120788" y="5889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155055" y="5854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830932" y="5864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589121" y="5864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934592" y="5889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958246" y="5890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08249" y="6023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481410" y="5857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643210" y="5892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602353" y="5917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06814" y="5861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871226" y="5878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93206" y="6183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838262" y="5889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77826" y="6015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135258" y="5864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675972" y="6004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26985" y="5866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637977" y="5898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678288" y="5875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631769" y="5939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018863" y="5899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27650" y="6159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901290" y="6107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052043" y="5862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14576" y="5917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57273" y="5988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78540" y="5870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897403" y="5858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5130801" y="5924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551971" y="5925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678645" y="5931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61438" y="6193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954299" y="5866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26470" y="5878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5087053" y="5930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490502" y="5874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120526" y="587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986128" y="610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31199" y="5858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762128" y="5861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645952" y="5851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546174" y="6108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654383" y="5865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976762" y="5869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691908" y="6004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61112" y="5931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856251" y="5927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36311" y="5870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590872" y="587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874569" y="5891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910226" y="6126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32885" y="6319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161817" y="5891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600719" y="6680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164619" y="5940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779803" y="5897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05606" y="585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42022" y="595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938771" y="5869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119256" y="5923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598756" y="5931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960749" y="5947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08433" y="5874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44633" y="5879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558987" y="6126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854020" y="5861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976758" y="6132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114387" y="5908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700204" y="6042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925908" y="5920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14599" y="5921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45217" y="6072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130859" y="5871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45573" y="5854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31906" y="6086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564391" y="586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61951" y="5936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167276" y="5868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70750" y="5850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855169" y="5849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53135" y="5849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16083" y="5857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556528" y="5883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951561" y="5909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975392" y="586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5056278" y="5945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639561" y="6091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156142" y="6031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730855" y="5901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71237" y="5885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05548" y="6176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15463" y="5985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653378" y="588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910233" y="5868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596547" y="5935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007837" y="5892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473227" y="5858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48656" y="5863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968239" y="5876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529994" y="6083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525599" y="6339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5059379" y="5904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25663" y="6357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711944" y="6076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024975" y="5876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72036" y="6068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119467" y="6079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89251" y="6141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930886" y="608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164973" y="5911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77172" y="6005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944127" y="5921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152685" y="6113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54375" y="5975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119384" y="6117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549026" y="6068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97398" y="599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778070" y="591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930938" y="6085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613177" y="5936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820718" y="5900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22687" y="5896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158649" y="5892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88065" y="6170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66043" y="5916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741678" y="5891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641722" y="5883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968482" y="592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641723" y="5896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964657" y="6119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789217" y="5926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61118" y="5922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720930" y="5931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85862" y="5862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31290" y="5879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896613" y="5887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61599" y="5887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39775" y="5916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21233" y="6138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791716" y="5904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875482" y="5869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738925" y="6128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5021171" y="5887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17287" y="5939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5074217" y="5862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570732" y="5913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146447" y="5861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594910" y="5860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665776" y="5859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974502" y="5862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56468" y="5896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904303" y="6060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90456" y="5888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488503" y="587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06963" y="5997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785788" y="599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487419" y="6000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923310" y="596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832550" y="5862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96961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868827" y="6104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897451" y="6119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642378" y="586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834279" y="5875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809518" y="6143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973800" y="5887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930690" y="586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154921" y="6127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669597" y="6128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139403" y="5936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539538" y="5911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937278" y="5899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5110461" y="5853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04263" y="5906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529990" y="6433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61039" y="5877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524437" y="5881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899729" y="5872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093307" y="5864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562231" y="6099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62912" y="6086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484042" y="6148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812116" y="5890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079345" y="5935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93249" y="5913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802157" y="599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145521" y="5931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743271" y="5930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16991" y="5931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67679" y="6116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923970" y="6054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502990" y="5854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732126" y="593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92036" y="5868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69453" y="5877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667507" y="5862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477671" y="6202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511295" y="596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35107" y="5934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46732" y="5879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621622" y="588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836985" y="5870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550687" y="5867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066638" y="5872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36396" y="592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632792" y="5851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864571" y="5880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92282" y="6354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915267" y="6078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55130" y="5856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533719" y="5928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132629" y="5897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949897" y="5860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91824" y="5989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20520" y="5889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748503" y="5862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19306" y="5873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93822" y="6186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143148" y="5858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737785" y="5860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5121402" y="6107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695104" y="6311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086828" y="5870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95071" y="5887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744628" y="5882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00465" y="5867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549904" y="5917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543827" y="6008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95837" y="5866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89383" y="6148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546858" y="5936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756645" y="5869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146447" y="5852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20129" y="5920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555543" y="5927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733750" y="6269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589576" y="5935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061944" y="5929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721794" y="5854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835481" y="5895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843587" y="6115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19582" y="5862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639522" y="5867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85217" y="5867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512853" y="6122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5151205" y="5858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850435" y="5908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5065162" y="5924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882859" y="5876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010747" y="6128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160714" y="5963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5043326" y="5888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809262" y="5863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861144" y="5903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10807" y="5883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873856" y="5932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084266" y="6202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964941" y="6163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669675" y="5959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620363" y="6236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870561" y="5864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5147381" y="5907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58913" y="5894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479174" y="5860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937871" y="589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946108" y="5868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43511" y="587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606374" y="5883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891730" y="6121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830177" y="6008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747286" y="5853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854391" y="5931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664994" y="5931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551763" y="5874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912220" y="5893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713622" y="5923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616024" y="592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706716" y="5889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547884" y="5888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710722" y="5960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626093" y="5887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15894" y="5883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617707" y="573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855629" y="5874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860202" y="5890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983585" y="5882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508960" y="5870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823784" y="5873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483785" y="5857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590225" y="607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689420" y="606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997707" y="6096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926508" y="6063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740887" y="5899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504129" y="6299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578217" y="6289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983389" y="5866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980276" y="5870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5137658" y="6098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746270" y="605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5166060" y="5902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524319" y="6049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843178" y="5998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782519" y="5863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810425" y="587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741181" y="5860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594953" y="5925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795376" y="5870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5041030" y="5927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932575" y="5932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611815" y="5926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482492" y="5926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708522" y="5888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842956" y="5925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907254" y="6043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861624" y="5870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923273" y="6197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820258" y="590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493664" y="6119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571128" y="5959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5151587" y="6153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798916" y="6086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5137187" y="6260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915440" y="586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5028121" y="5865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683963" y="6175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764832" y="6112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5014981" y="5998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635342" y="6068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192078" y="28156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192078" y="23616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192078" y="19076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192078" y="1453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192078" y="30425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92078" y="258861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16806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7869761" y="2813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4"/>
            <p:cNvSpPr/>
            <p:nvPr/>
          </p:nvSpPr>
          <p:spPr>
            <a:xfrm>
              <a:off x="7353278" y="2585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5"/>
            <p:cNvSpPr/>
            <p:nvPr/>
          </p:nvSpPr>
          <p:spPr>
            <a:xfrm>
              <a:off x="7560699" y="255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7545325" y="2556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7"/>
            <p:cNvSpPr/>
            <p:nvPr/>
          </p:nvSpPr>
          <p:spPr>
            <a:xfrm>
              <a:off x="7871722" y="2550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7780547" y="2269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7363258" y="2573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566373" y="2583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559026" y="2549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736629" y="2548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551579" y="257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713632" y="2659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992190" y="2579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457552" y="2585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010841" y="2573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481208" y="2582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488973" y="257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367952" y="2557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367795" y="2578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585171" y="2671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625529" y="2548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762230" y="2552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356830" y="2585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816833" y="2572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660786" y="2576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521088" y="2574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380283" y="2256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620127" y="2583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504302" y="2683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976392" y="2572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958045" y="2256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403043" y="2553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862034" y="2562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572848" y="2555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337541" y="2557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406585" y="2557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744127" y="255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410486" y="2559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592231" y="2553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596896" y="2592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547993" y="2568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758403" y="2555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867182" y="2622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384385" y="2469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801649" y="2555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362576" y="2557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964933" y="2556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568747" y="2557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371600" y="255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192078" y="47409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192078" y="42869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192078" y="38329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192078" y="33790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192078" y="4967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192078" y="45139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192078" y="40599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36059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5"/>
            <p:cNvSpPr/>
            <p:nvPr/>
          </p:nvSpPr>
          <p:spPr>
            <a:xfrm>
              <a:off x="7733221" y="4442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6"/>
            <p:cNvSpPr/>
            <p:nvPr/>
          </p:nvSpPr>
          <p:spPr>
            <a:xfrm>
              <a:off x="7975016" y="4365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7"/>
            <p:cNvSpPr/>
            <p:nvPr/>
          </p:nvSpPr>
          <p:spPr>
            <a:xfrm>
              <a:off x="7739290" y="4516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8"/>
            <p:cNvSpPr/>
            <p:nvPr/>
          </p:nvSpPr>
          <p:spPr>
            <a:xfrm>
              <a:off x="7650934" y="4441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39"/>
            <p:cNvSpPr/>
            <p:nvPr/>
          </p:nvSpPr>
          <p:spPr>
            <a:xfrm>
              <a:off x="7861963" y="450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0"/>
            <p:cNvSpPr/>
            <p:nvPr/>
          </p:nvSpPr>
          <p:spPr>
            <a:xfrm>
              <a:off x="7953977" y="4407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1"/>
            <p:cNvSpPr/>
            <p:nvPr/>
          </p:nvSpPr>
          <p:spPr>
            <a:xfrm>
              <a:off x="7628865" y="4388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2"/>
            <p:cNvSpPr/>
            <p:nvPr/>
          </p:nvSpPr>
          <p:spPr>
            <a:xfrm>
              <a:off x="7385102" y="4445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886242" y="447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8007035" y="4371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974582" y="4356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948280" y="4415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683563" y="4357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523047" y="4387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53" name="rc852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55" name="rc854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57" name="rc856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59" name="rc858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67" name="pl866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5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9" name="pl878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81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1334650" y="30009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148183" y="25469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148183" y="209294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148183" y="16389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89" name="pl888"/>
            <p:cNvSpPr/>
            <p:nvPr/>
          </p:nvSpPr>
          <p:spPr>
            <a:xfrm>
              <a:off x="1424641" y="3042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24641" y="2588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24641" y="2134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24641" y="1680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92"/>
            <p:cNvSpPr/>
            <p:nvPr/>
          </p:nvSpPr>
          <p:spPr>
            <a:xfrm>
              <a:off x="1334650" y="49262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44722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401827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356424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4967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4513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4059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3605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334650" y="68515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639758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594360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548957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68932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6439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5985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5531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0" name="tx909"/>
            <p:cNvSpPr/>
            <p:nvPr/>
          </p:nvSpPr>
          <p:spPr>
            <a:xfrm rot="-5400000">
              <a:off x="407351" y="4117753"/>
              <a:ext cx="124979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Scores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459435" y="979814"/>
              <a:ext cx="230103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2025-05-28T10:47:21Z</dcterms:modified>
  <cp:category/>
</cp:coreProperties>
</file>