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9837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5589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22194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8800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5405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7286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3892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20497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17103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550349" y="2881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944020" y="2152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211805" y="2400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871688" y="2878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2090572" y="2697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815584" y="2733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4336" y="2063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085367" y="2292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974895" y="2542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1632557" y="2250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716843" y="2720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578367" y="2923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999491" y="2292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786121" y="2732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709182" y="2574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893651" y="2542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775260" y="2734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522913" y="2914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728761" y="2811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1757619" y="2250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179765" y="2531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248399" y="2736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670129" y="2294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771626" y="2752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174334" y="2675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1835835" y="2542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1744264" y="2543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159401" y="2543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035792" y="2543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729547" y="2541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128923" y="2543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704477" y="2541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092486" y="2541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014921" y="2542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265520" y="2819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86124" y="2845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503593" y="2890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864179" y="2946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942329" y="2910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941844" y="2866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056071" y="2920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755365" y="2235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487835" y="2840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1877506" y="2805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2117581" y="2368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2167231" y="2735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647357" y="2726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2246488" y="2740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2103780" y="2735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1635698" y="2817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734791" y="2504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768880" y="2482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194847" y="2818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730732" y="2930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693100" y="2730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817477" y="2734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1655286" y="2737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613900" y="2735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113551" y="2554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898438" y="2250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039814" y="2236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637900" y="2715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770925" y="2878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974141" y="2866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681907" y="2809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640961" y="2711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230725" y="2798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994208" y="2808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1958715" y="2736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1672405" y="2739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771175" y="2835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773899" y="2230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958214" y="2232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757465" y="2237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799151" y="2747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209313" y="2749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039101" y="2509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073125" y="2786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035554" y="2270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837283" y="2763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073056" y="2641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238757" y="2728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1947571" y="2236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8237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448426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41448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380537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34659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6539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43145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459435" y="39750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459435" y="363564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875598" y="4329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216572" y="4476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883616" y="4328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1880561" y="4339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111612" y="4332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965874" y="4541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922104" y="4394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295217" y="4425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882989" y="4492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781621" y="4423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136676" y="4413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990228" y="4609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959230" y="4189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104030" y="4508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832901" y="4578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797183" y="4086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279094" y="4481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839670" y="4147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926452" y="4491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754145" y="4492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2231041" y="4368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227844" y="4418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674904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64095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07014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573070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3912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657931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459435" y="62398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459435" y="59004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459435" y="556098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231680" y="5532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638602" y="5559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1862125" y="5486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2091592" y="6103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149484" y="5991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948780" y="6021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174228" y="5889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965343" y="5865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768457" y="6374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800852" y="6368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03888" y="6029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2260938" y="6165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088398" y="5960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756072" y="6053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765564" y="6291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879503" y="6048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265988" y="6101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703308" y="6056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094743" y="6028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134494" y="6068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255530" y="6046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952338" y="6010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789767" y="5834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626803" y="588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196693" y="6187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239515" y="6469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788405" y="6363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101937" y="6475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767440" y="5951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102876" y="6017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246521" y="6557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278394" y="5516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192853" y="6028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973421" y="6055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939383" y="6126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2156981" y="6103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894824" y="6063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776045" y="6190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757469" y="5707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830529" y="6258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2098693" y="5471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726323" y="6179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693829" y="6043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841493" y="6259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783392" y="5443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692677" y="6060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7998" y="5966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189625" y="5952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996765" y="5434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55391" y="5936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1684439" y="6019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274145" y="6139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690124" y="6013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139851" y="6021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727176" y="5703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760923" y="6179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815396" y="5944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2112390" y="5474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902818" y="5472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713691" y="5472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047143" y="5471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845699" y="5471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193568" y="5740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241149" y="5730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264535" y="6144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1951513" y="5487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690303" y="5875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2145140" y="5752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2181386" y="6161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775534" y="5498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966149" y="6036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787621" y="6366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934993" y="5718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2034019" y="6433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1769488" y="5464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690031" y="5659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2219014" y="5601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2219867" y="5646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1637733" y="5454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1880463" y="5452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1885931" y="5699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1650337" y="5688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1933445" y="5469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805053" y="5477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1916539" y="5477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2070891" y="5536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1973524" y="5466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1767100" y="6017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2155791" y="5490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2089497" y="5399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1905688" y="5885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2281967" y="6400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1940199" y="5979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1636069" y="5965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2094275" y="5458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2249026" y="5550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1804079" y="5970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2242421" y="5983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2190582" y="5981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1885825" y="6130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1920796" y="6050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2238214" y="5483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1836608" y="6127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1721052" y="6135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1715196" y="6090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1660819" y="6225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1641131" y="6135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1705648" y="5570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1731780" y="6322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2292020" y="6102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2255533" y="5492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2186164" y="5489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2091294" y="5514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1737625" y="5501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1941497" y="5693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1843067" y="6535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1788596" y="5933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1975527" y="5872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2058401" y="6538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1762432" y="6089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289837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25589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2194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18800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5405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325757" y="27286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325757" y="23892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325757" y="20497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325757" y="17103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841591" y="1898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755692" y="1950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756542" y="2305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674114" y="1882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5136819" y="1989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837234" y="2347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672821" y="1942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5376927" y="2921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643303" y="1900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630157" y="2408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548506" y="2774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478871" y="1905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978527" y="1894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615082" y="1933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560828" y="1965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742376" y="1947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5034890" y="1976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623679" y="1935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661163" y="1930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5159419" y="2152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662433" y="1928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843787" y="2131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5089015" y="2264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5058122" y="2219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500789" y="2145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5105267" y="1936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5129972" y="2299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701774" y="1936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636297" y="1968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5039506" y="2494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5141582" y="2022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5159534" y="1928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823991" y="2399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475608" y="2114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19077" y="1952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555956" y="1949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824117" y="1886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623843" y="1886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5084332" y="1983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496961" y="2415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878926" y="1978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884408" y="1957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657332" y="1840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524715" y="2255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989096" y="1877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824816" y="2010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718880" y="2056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673926" y="1946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850367" y="2631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5090791" y="2643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494388" y="2017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5023632" y="2218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860142" y="2495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5081347" y="1950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5093061" y="2058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710102" y="1902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922573" y="2710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5055379" y="1941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918160" y="2017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515690" y="2536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812690" y="2042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870326" y="2050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782883" y="1883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617117" y="1933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740023" y="2032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591035" y="1998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801356" y="1886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558062" y="2204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596144" y="1977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5162420" y="1997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963885" y="2437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930409" y="2469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581579" y="1887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775206" y="1878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943508" y="1874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683261" y="2252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629496" y="1948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754292" y="1887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494639" y="2244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5123696" y="1878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5116571" y="1881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928494" y="1937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478263" y="1884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948350" y="2120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5056145" y="1881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929375" y="1889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8237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48426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1448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80537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325757" y="34659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325757" y="46539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325757" y="43145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325757" y="39750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325757" y="363564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875853" y="4110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988795" y="4018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5357544" y="3902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6857644" y="4711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6826992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6598197" y="4589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6749529" y="4854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74904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64095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607014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325757" y="573070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325757" y="53912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325757" y="657931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325757" y="62398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325757" y="59004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25757" y="556098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799493" y="5434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957312" y="5398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637907" y="5484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562716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036350" y="5398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5153175" y="5422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002445" y="5395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825414" y="5498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5153343" y="5735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692219" y="5483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523865" y="5493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949863" y="5719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5084439" y="5721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553256" y="5449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506482" y="5494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962991" y="5371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721031" y="5467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534582" y="5389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5134207" y="5429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584805" y="5367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495839" y="5893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5157138" y="5428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836145" y="5424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949593" y="5381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5158279" y="5395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739249" y="5423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5037981" y="5421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5048332" y="5397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5017830" y="5483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711124" y="5451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836680" y="5432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5148678" y="5381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924311" y="5395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084072" y="5395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689111" y="5433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707325" y="5434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5086297" y="5633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5113803" y="5386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494228" y="5437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902243" y="5475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936368" y="5392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858785" y="5417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5086280" y="5877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5084712" y="5433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772743" y="5622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508275" y="5395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772972" y="5605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503728" y="5399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766424" y="5447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622682" y="5412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827606" y="5508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839075" y="5447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5048641" y="5837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802938" y="5759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988133" y="5393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469140" y="5478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814250" y="5587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483333" y="5404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752709" y="5387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991027" y="5486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483890" y="5487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892305" y="5496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627634" y="5890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905125" y="5399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572859" y="5417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655977" y="5496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008082" y="5410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580907" y="5407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734192" y="5752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920671" y="5387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933039" y="5391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740324" y="5376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700261" y="5761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931690" y="5397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671369" y="5403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5052152" y="5605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066248" y="5496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05140" y="5490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711262" y="5405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675274" y="5406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022831" y="5437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5082271" y="5792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137255" y="6077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945193" y="5436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621382" y="6616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992874" y="5509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763481" y="5445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633453" y="5383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719900" y="5529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531171" y="5403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5088056" y="5483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5140069" y="5497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5052460" y="5521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911619" y="5411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707326" y="5418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513223" y="5788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737079" y="5392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733699" y="5796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848182" y="5462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578635" y="5859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5037990" y="5480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863113" y="5481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5034450" y="5706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146118" y="5406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769781" y="5381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726589" y="5727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688788" y="5403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732705" y="5503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920818" y="5401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702302" y="5375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748013" y="5373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5119212" y="5373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607821" y="5385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5075836" y="5424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5061010" y="5462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962080" y="5398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5120821" y="5517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669731" y="5736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629833" y="5646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736220" y="5451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979833" y="5428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970128" y="5862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681026" y="5789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5077733" y="5431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614934" y="5401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5016173" y="5502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531691" y="5437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5079704" y="5386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5019142" y="5395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898508" y="5413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974599" y="5723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5000418" y="6106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900805" y="5655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481811" y="6133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116786" y="5713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922514" y="5414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686957" y="5700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541244" y="5717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538983" y="5810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737427" y="5719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803013" y="5466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536930" y="5606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5053719" y="5483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486405" y="5769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504504" y="5562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689340" y="5774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032598" y="5716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603984" y="5597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5007015" y="5470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509260" y="5727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758360" y="5504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970488" y="5503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972154" y="5444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949802" y="5437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683507" y="5854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582164" y="5473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637174" y="5436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851240" y="5424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569612" y="5486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677246" y="5443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51574" y="5778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817243" y="5488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646850" y="5482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5161911" y="5496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904034" y="5393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870050" y="5419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5050534" y="5430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855852" y="5431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938238" y="5474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656817" y="5805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084729" y="5456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5160812" y="5402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998029" y="5791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101188" y="5431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5057542" y="5508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872934" y="5392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5047993" y="5469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66494" y="5391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815194" y="5390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643447" y="5389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755325" y="5393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595474" y="5444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5114611" y="5689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538867" y="5432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601622" y="5408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894358" y="5594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5081463" y="5584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38178" y="5600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489837" y="5757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567630" y="5392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154054" y="5575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783891" y="5755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848025" y="5777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988942" y="5391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746619" y="5412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773245" y="5812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854956" y="5430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474557" y="5397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964145" y="5789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5137822" y="5790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997660" y="5503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988531" y="5465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977885" y="5448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44736" y="5379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5108576" y="5458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972311" y="6247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5162103" y="5415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779081" y="5421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490645" y="5408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923540" y="5395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5134002" y="5747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5080870" y="5728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721743" y="5821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5007611" y="5434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095450" y="5502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781043" y="5469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64293" y="5638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5019732" y="5497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545487" y="5495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582369" y="5495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888531" y="6071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874337" y="5680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956618" y="5380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5150191" y="5495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34026" y="5402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762985" y="5416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521067" y="5393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497025" y="5901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162782" y="5543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713063" y="5501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489078" y="5419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585833" y="5428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833841" y="5405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068289" y="5401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807558" y="5407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5034902" y="5485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737398" y="5376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5117149" y="5420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73938" y="6184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967518" y="5715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804461" y="5384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982633" y="5491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985240" y="5444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594584" y="5389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731343" y="5582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993416" y="5433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645145" y="5393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680087" y="5410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5033043" y="5877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825197" y="5387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777231" y="5390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5133560" y="5759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794830" y="6065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896807" y="5405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491625" y="5431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773231" y="5423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754756" y="5400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491918" y="5475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676175" y="5610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488361" y="5399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969252" y="5820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557930" y="5503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476481" y="5403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881628" y="5378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943523" y="5479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5010240" y="5490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980489" y="6001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597434" y="5503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524676" y="5493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487412" y="5380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5046800" y="5442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572416" y="5772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759505" y="5393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822201" y="5400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704119" y="5399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995900" y="5781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796187" y="5386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584689" y="5461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778676" y="5485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906674" y="5414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878013" y="5791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979432" y="5546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5079540" y="5432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906898" y="5394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821532" y="5454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796114" y="5424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990483" y="5498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945819" y="5902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818958" y="5844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617697" y="5540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666179" y="5952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929796" y="5395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486470" y="5460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5044038" y="5441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5136264" y="5390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991127" y="5435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643600" y="5402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839800" y="5409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878032" y="5425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876522" y="5780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917145" y="5612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5094090" y="5380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619736" y="5495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536055" y="5496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5021071" y="5411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540592" y="5439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776463" y="5483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5157601" y="5485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548835" y="5433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4714639" y="5431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4570893" y="5540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4616909" y="5430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5136922" y="5424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4703196" y="5697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941304" y="5410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4846800" y="5435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4584674" y="5423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4843623" y="5405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4598372" y="5409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4897798" y="5386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4863624" y="6014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5012970" y="5698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985147" y="5743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4681884" y="5693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4516549" y="5447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5033330" y="6046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4886588" y="6032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804577" y="5398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4929772" y="5404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4694302" y="5746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4469287" y="6034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759239" y="5453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5012856" y="5678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4656202" y="5596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5080142" y="5395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4981239" y="5406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4784988" y="5389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4899677" y="5487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4505249" y="5405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4807013" y="5490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4499916" y="5497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5029599" y="5489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4959552" y="5489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5035375" y="5432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5047618" y="5486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4677653" y="5725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918200" y="5404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4761203" y="5893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4641027" y="5461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4483700" y="5777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4833003" y="5538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5091031" y="5829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4783493" y="5728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4980284" y="5988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5025623" y="5397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5086399" y="5397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4733291" y="5861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5049888" y="5766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4966258" y="5596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4950549" y="5701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89837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25589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92078" y="22194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92078" y="188003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92078" y="15405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92078" y="272865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92078" y="23892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92078" y="20497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92078" y="17103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347406" y="2743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690066" y="2400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7752657" y="2350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396534" y="2357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605924" y="2347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566381" y="1927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8009396" y="2382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7401627" y="2397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476545" y="2346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7930926" y="2345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430397" y="2384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7774361" y="2511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7604779" y="2391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787008" y="2400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380813" y="2382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690920" y="2395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587474" y="2381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936834" y="2358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7634433" y="2389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731438" y="2529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438858" y="2345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669309" y="2351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7575931" y="2401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500976" y="2380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779791" y="2387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7477438" y="2384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7550988" y="1908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754249" y="2398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930452" y="2546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515145" y="2380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415191" y="1907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339911" y="2351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961743" y="2366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693773" y="2355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386778" y="2358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672201" y="2358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802851" y="2359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7894893" y="2361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965231" y="2352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909054" y="2410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746021" y="2376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592834" y="2356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2"/>
            <p:cNvSpPr/>
            <p:nvPr/>
          </p:nvSpPr>
          <p:spPr>
            <a:xfrm>
              <a:off x="7426692" y="2456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3"/>
            <p:cNvSpPr/>
            <p:nvPr/>
          </p:nvSpPr>
          <p:spPr>
            <a:xfrm>
              <a:off x="7670824" y="2227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4"/>
            <p:cNvSpPr/>
            <p:nvPr/>
          </p:nvSpPr>
          <p:spPr>
            <a:xfrm>
              <a:off x="7826226" y="2355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5"/>
            <p:cNvSpPr/>
            <p:nvPr/>
          </p:nvSpPr>
          <p:spPr>
            <a:xfrm>
              <a:off x="7399953" y="2358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6"/>
            <p:cNvSpPr/>
            <p:nvPr/>
          </p:nvSpPr>
          <p:spPr>
            <a:xfrm>
              <a:off x="7789325" y="2357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7"/>
            <p:cNvSpPr/>
            <p:nvPr/>
          </p:nvSpPr>
          <p:spPr>
            <a:xfrm>
              <a:off x="7726504" y="2358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8"/>
            <p:cNvSpPr/>
            <p:nvPr/>
          </p:nvSpPr>
          <p:spPr>
            <a:xfrm>
              <a:off x="8014395" y="2347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48237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192078" y="448426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192078" y="41448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192078" y="380537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192078" y="34659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192078" y="465398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192078" y="43145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192078" y="39750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192078" y="363564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595073" y="4223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7652125" y="4107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928065" y="4334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7397950" y="4222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859775" y="4316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631987" y="4171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49"/>
            <p:cNvSpPr/>
            <p:nvPr/>
          </p:nvSpPr>
          <p:spPr>
            <a:xfrm>
              <a:off x="7704967" y="4142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0"/>
            <p:cNvSpPr/>
            <p:nvPr/>
          </p:nvSpPr>
          <p:spPr>
            <a:xfrm>
              <a:off x="7519439" y="4228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1"/>
            <p:cNvSpPr/>
            <p:nvPr/>
          </p:nvSpPr>
          <p:spPr>
            <a:xfrm>
              <a:off x="7954860" y="4273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2"/>
            <p:cNvSpPr/>
            <p:nvPr/>
          </p:nvSpPr>
          <p:spPr>
            <a:xfrm>
              <a:off x="7968500" y="4117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3"/>
            <p:cNvSpPr/>
            <p:nvPr/>
          </p:nvSpPr>
          <p:spPr>
            <a:xfrm>
              <a:off x="7777421" y="4095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4"/>
            <p:cNvSpPr/>
            <p:nvPr/>
          </p:nvSpPr>
          <p:spPr>
            <a:xfrm>
              <a:off x="7949549" y="4183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5"/>
            <p:cNvSpPr/>
            <p:nvPr/>
          </p:nvSpPr>
          <p:spPr>
            <a:xfrm>
              <a:off x="7570991" y="4095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6"/>
            <p:cNvSpPr/>
            <p:nvPr/>
          </p:nvSpPr>
          <p:spPr>
            <a:xfrm>
              <a:off x="7773538" y="4141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67" name="rc866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7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9" name="rc868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3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75" name="pl874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7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1" name="pl880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7" name="pl886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9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10339" y="26869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234751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200806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166862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27286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23892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2049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1710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210339" y="46122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427284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393340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35939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46539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43145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39750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3635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1210339" y="65376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10" name="tx909"/>
            <p:cNvSpPr/>
            <p:nvPr/>
          </p:nvSpPr>
          <p:spPr>
            <a:xfrm>
              <a:off x="1148183" y="619818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148183" y="585873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1148183" y="551928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13" name="pl912"/>
            <p:cNvSpPr/>
            <p:nvPr/>
          </p:nvSpPr>
          <p:spPr>
            <a:xfrm>
              <a:off x="1424641" y="65793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424641" y="62398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424641" y="59004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424641" y="55609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6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8" name="tx917"/>
            <p:cNvSpPr/>
            <p:nvPr/>
          </p:nvSpPr>
          <p:spPr>
            <a:xfrm rot="-5400000">
              <a:off x="387910" y="4117753"/>
              <a:ext cx="128867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1459435" y="979814"/>
              <a:ext cx="234769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2025-05-28T10:47:20Z</dcterms:modified>
  <cp:category/>
</cp:coreProperties>
</file>