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225795" y="2766436"/>
              <a:ext cx="174514" cy="238180"/>
            </a:xfrm>
            <a:custGeom>
              <a:avLst/>
              <a:pathLst>
                <a:path w="174514" h="238180">
                  <a:moveTo>
                    <a:pt x="174514" y="0"/>
                  </a:moveTo>
                  <a:lnTo>
                    <a:pt x="0" y="2381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5601338" y="4772782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896435" y="5079166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135155" y="3610507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3725507" y="3916891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4294155" y="279199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4468831" y="313892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1060" y="2230545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058225" y="258001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394382" y="942406"/>
              <a:ext cx="490019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Don't Have RAPTOR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2025-05-28T10:47:34Z</dcterms:modified>
  <cp:category/>
</cp:coreProperties>
</file>