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4488393" y="1749568"/>
              <a:ext cx="3471425" cy="4947132"/>
            </a:xfrm>
            <a:custGeom>
              <a:avLst/>
              <a:pathLst>
                <a:path w="3471425" h="4947132">
                  <a:moveTo>
                    <a:pt x="998006" y="2473613"/>
                  </a:moveTo>
                  <a:lnTo>
                    <a:pt x="963592" y="2551660"/>
                  </a:lnTo>
                  <a:lnTo>
                    <a:pt x="929178" y="2629706"/>
                  </a:lnTo>
                  <a:lnTo>
                    <a:pt x="894764" y="2707753"/>
                  </a:lnTo>
                  <a:lnTo>
                    <a:pt x="860350" y="2785800"/>
                  </a:lnTo>
                  <a:lnTo>
                    <a:pt x="825936" y="2863846"/>
                  </a:lnTo>
                  <a:lnTo>
                    <a:pt x="791522" y="2941893"/>
                  </a:lnTo>
                  <a:lnTo>
                    <a:pt x="757108" y="3019939"/>
                  </a:lnTo>
                  <a:lnTo>
                    <a:pt x="722694" y="3097986"/>
                  </a:lnTo>
                  <a:lnTo>
                    <a:pt x="688280" y="3176032"/>
                  </a:lnTo>
                  <a:lnTo>
                    <a:pt x="653866" y="3254079"/>
                  </a:lnTo>
                  <a:lnTo>
                    <a:pt x="619452" y="3332125"/>
                  </a:lnTo>
                  <a:lnTo>
                    <a:pt x="585038" y="3410172"/>
                  </a:lnTo>
                  <a:lnTo>
                    <a:pt x="550624" y="3488218"/>
                  </a:lnTo>
                  <a:lnTo>
                    <a:pt x="516210" y="3566265"/>
                  </a:lnTo>
                  <a:lnTo>
                    <a:pt x="481796" y="3644311"/>
                  </a:lnTo>
                  <a:lnTo>
                    <a:pt x="447382" y="3722358"/>
                  </a:lnTo>
                  <a:lnTo>
                    <a:pt x="412968" y="3800404"/>
                  </a:lnTo>
                  <a:lnTo>
                    <a:pt x="378554" y="3878451"/>
                  </a:lnTo>
                  <a:lnTo>
                    <a:pt x="344140" y="3956497"/>
                  </a:lnTo>
                  <a:lnTo>
                    <a:pt x="309726" y="4034544"/>
                  </a:lnTo>
                  <a:lnTo>
                    <a:pt x="275312" y="4112590"/>
                  </a:lnTo>
                  <a:lnTo>
                    <a:pt x="240898" y="4190637"/>
                  </a:lnTo>
                  <a:lnTo>
                    <a:pt x="206484" y="4268683"/>
                  </a:lnTo>
                  <a:lnTo>
                    <a:pt x="172070" y="4346730"/>
                  </a:lnTo>
                  <a:lnTo>
                    <a:pt x="137656" y="4424776"/>
                  </a:lnTo>
                  <a:lnTo>
                    <a:pt x="103242" y="4502823"/>
                  </a:lnTo>
                  <a:lnTo>
                    <a:pt x="68828" y="4580869"/>
                  </a:lnTo>
                  <a:lnTo>
                    <a:pt x="34414" y="4658916"/>
                  </a:lnTo>
                  <a:lnTo>
                    <a:pt x="0" y="4736963"/>
                  </a:lnTo>
                  <a:lnTo>
                    <a:pt x="77229" y="4769465"/>
                  </a:lnTo>
                  <a:lnTo>
                    <a:pt x="155514" y="4799333"/>
                  </a:lnTo>
                  <a:lnTo>
                    <a:pt x="234767" y="4826533"/>
                  </a:lnTo>
                  <a:lnTo>
                    <a:pt x="314895" y="4851033"/>
                  </a:lnTo>
                  <a:lnTo>
                    <a:pt x="395807" y="4872805"/>
                  </a:lnTo>
                  <a:lnTo>
                    <a:pt x="477410" y="4891825"/>
                  </a:lnTo>
                  <a:lnTo>
                    <a:pt x="559610" y="4908069"/>
                  </a:lnTo>
                  <a:lnTo>
                    <a:pt x="642313" y="4921520"/>
                  </a:lnTo>
                  <a:lnTo>
                    <a:pt x="725424" y="4932163"/>
                  </a:lnTo>
                  <a:lnTo>
                    <a:pt x="808849" y="4939984"/>
                  </a:lnTo>
                  <a:lnTo>
                    <a:pt x="892490" y="4944976"/>
                  </a:lnTo>
                  <a:lnTo>
                    <a:pt x="976252" y="4947132"/>
                  </a:lnTo>
                  <a:lnTo>
                    <a:pt x="1060039" y="4946449"/>
                  </a:lnTo>
                  <a:lnTo>
                    <a:pt x="1143755" y="4942930"/>
                  </a:lnTo>
                  <a:lnTo>
                    <a:pt x="1227304" y="4936577"/>
                  </a:lnTo>
                  <a:lnTo>
                    <a:pt x="1310590" y="4927398"/>
                  </a:lnTo>
                  <a:lnTo>
                    <a:pt x="1393517" y="4915403"/>
                  </a:lnTo>
                  <a:lnTo>
                    <a:pt x="1475990" y="4900607"/>
                  </a:lnTo>
                  <a:lnTo>
                    <a:pt x="1557915" y="4883026"/>
                  </a:lnTo>
                  <a:lnTo>
                    <a:pt x="1639197" y="4862680"/>
                  </a:lnTo>
                  <a:lnTo>
                    <a:pt x="1719744" y="4839593"/>
                  </a:lnTo>
                  <a:lnTo>
                    <a:pt x="1799462" y="4813792"/>
                  </a:lnTo>
                  <a:lnTo>
                    <a:pt x="1878261" y="4785305"/>
                  </a:lnTo>
                  <a:lnTo>
                    <a:pt x="1956050" y="4754165"/>
                  </a:lnTo>
                  <a:lnTo>
                    <a:pt x="2032739" y="4720409"/>
                  </a:lnTo>
                  <a:lnTo>
                    <a:pt x="2108242" y="4684075"/>
                  </a:lnTo>
                  <a:lnTo>
                    <a:pt x="2182470" y="4645205"/>
                  </a:lnTo>
                  <a:lnTo>
                    <a:pt x="2255340" y="4603843"/>
                  </a:lnTo>
                  <a:lnTo>
                    <a:pt x="2326766" y="4560037"/>
                  </a:lnTo>
                  <a:lnTo>
                    <a:pt x="2396668" y="4513836"/>
                  </a:lnTo>
                  <a:lnTo>
                    <a:pt x="2464965" y="4465295"/>
                  </a:lnTo>
                  <a:lnTo>
                    <a:pt x="2531579" y="4414468"/>
                  </a:lnTo>
                  <a:lnTo>
                    <a:pt x="2596434" y="4361415"/>
                  </a:lnTo>
                  <a:lnTo>
                    <a:pt x="2659454" y="4306195"/>
                  </a:lnTo>
                  <a:lnTo>
                    <a:pt x="2720568" y="4248873"/>
                  </a:lnTo>
                  <a:lnTo>
                    <a:pt x="2779705" y="4189514"/>
                  </a:lnTo>
                  <a:lnTo>
                    <a:pt x="2836798" y="4128185"/>
                  </a:lnTo>
                  <a:lnTo>
                    <a:pt x="2891782" y="4064959"/>
                  </a:lnTo>
                  <a:lnTo>
                    <a:pt x="2944592" y="3999906"/>
                  </a:lnTo>
                  <a:lnTo>
                    <a:pt x="2995168" y="3933102"/>
                  </a:lnTo>
                  <a:lnTo>
                    <a:pt x="3043454" y="3864624"/>
                  </a:lnTo>
                  <a:lnTo>
                    <a:pt x="3089392" y="3794549"/>
                  </a:lnTo>
                  <a:lnTo>
                    <a:pt x="3132930" y="3722959"/>
                  </a:lnTo>
                  <a:lnTo>
                    <a:pt x="3174019" y="3649935"/>
                  </a:lnTo>
                  <a:lnTo>
                    <a:pt x="3212611" y="3575562"/>
                  </a:lnTo>
                  <a:lnTo>
                    <a:pt x="3248662" y="3499924"/>
                  </a:lnTo>
                  <a:lnTo>
                    <a:pt x="3282131" y="3423108"/>
                  </a:lnTo>
                  <a:lnTo>
                    <a:pt x="3312978" y="3345203"/>
                  </a:lnTo>
                  <a:lnTo>
                    <a:pt x="3341170" y="3266298"/>
                  </a:lnTo>
                  <a:lnTo>
                    <a:pt x="3366673" y="3186484"/>
                  </a:lnTo>
                  <a:lnTo>
                    <a:pt x="3389458" y="3105851"/>
                  </a:lnTo>
                  <a:lnTo>
                    <a:pt x="3409499" y="3024493"/>
                  </a:lnTo>
                  <a:lnTo>
                    <a:pt x="3426773" y="2942503"/>
                  </a:lnTo>
                  <a:lnTo>
                    <a:pt x="3441260" y="2859975"/>
                  </a:lnTo>
                  <a:lnTo>
                    <a:pt x="3452944" y="2777004"/>
                  </a:lnTo>
                  <a:lnTo>
                    <a:pt x="3461811" y="2693684"/>
                  </a:lnTo>
                  <a:lnTo>
                    <a:pt x="3467851" y="2610112"/>
                  </a:lnTo>
                  <a:lnTo>
                    <a:pt x="3471057" y="2526384"/>
                  </a:lnTo>
                  <a:lnTo>
                    <a:pt x="3471425" y="2442594"/>
                  </a:lnTo>
                  <a:lnTo>
                    <a:pt x="3468956" y="2358841"/>
                  </a:lnTo>
                  <a:lnTo>
                    <a:pt x="3463651" y="2275219"/>
                  </a:lnTo>
                  <a:lnTo>
                    <a:pt x="3455517" y="2191825"/>
                  </a:lnTo>
                  <a:lnTo>
                    <a:pt x="3444563" y="2108754"/>
                  </a:lnTo>
                  <a:lnTo>
                    <a:pt x="3430802" y="2026101"/>
                  </a:lnTo>
                  <a:lnTo>
                    <a:pt x="3414250" y="1943963"/>
                  </a:lnTo>
                  <a:lnTo>
                    <a:pt x="3394925" y="1862432"/>
                  </a:lnTo>
                  <a:lnTo>
                    <a:pt x="3372850" y="1781602"/>
                  </a:lnTo>
                  <a:lnTo>
                    <a:pt x="3348050" y="1701566"/>
                  </a:lnTo>
                  <a:lnTo>
                    <a:pt x="3320554" y="1622416"/>
                  </a:lnTo>
                  <a:lnTo>
                    <a:pt x="3290392" y="1544243"/>
                  </a:lnTo>
                  <a:lnTo>
                    <a:pt x="3257601" y="1467136"/>
                  </a:lnTo>
                  <a:lnTo>
                    <a:pt x="3222216" y="1391184"/>
                  </a:lnTo>
                  <a:lnTo>
                    <a:pt x="3184280" y="1316474"/>
                  </a:lnTo>
                  <a:lnTo>
                    <a:pt x="3143835" y="1243092"/>
                  </a:lnTo>
                  <a:lnTo>
                    <a:pt x="3100928" y="1171121"/>
                  </a:lnTo>
                  <a:lnTo>
                    <a:pt x="3055608" y="1100645"/>
                  </a:lnTo>
                  <a:lnTo>
                    <a:pt x="3007927" y="1031745"/>
                  </a:lnTo>
                  <a:lnTo>
                    <a:pt x="2957939" y="964499"/>
                  </a:lnTo>
                  <a:lnTo>
                    <a:pt x="2905703" y="898984"/>
                  </a:lnTo>
                  <a:lnTo>
                    <a:pt x="2851278" y="835277"/>
                  </a:lnTo>
                  <a:lnTo>
                    <a:pt x="2794727" y="773449"/>
                  </a:lnTo>
                  <a:lnTo>
                    <a:pt x="2736114" y="713572"/>
                  </a:lnTo>
                  <a:lnTo>
                    <a:pt x="2675506" y="655714"/>
                  </a:lnTo>
                  <a:lnTo>
                    <a:pt x="2612974" y="599942"/>
                  </a:lnTo>
                  <a:lnTo>
                    <a:pt x="2548589" y="546320"/>
                  </a:lnTo>
                  <a:lnTo>
                    <a:pt x="2482424" y="494910"/>
                  </a:lnTo>
                  <a:lnTo>
                    <a:pt x="2414557" y="445770"/>
                  </a:lnTo>
                  <a:lnTo>
                    <a:pt x="2345064" y="398957"/>
                  </a:lnTo>
                  <a:lnTo>
                    <a:pt x="2274025" y="354524"/>
                  </a:lnTo>
                  <a:lnTo>
                    <a:pt x="2201522" y="312522"/>
                  </a:lnTo>
                  <a:lnTo>
                    <a:pt x="2127639" y="273001"/>
                  </a:lnTo>
                  <a:lnTo>
                    <a:pt x="2052459" y="236004"/>
                  </a:lnTo>
                  <a:lnTo>
                    <a:pt x="1976069" y="201575"/>
                  </a:lnTo>
                  <a:lnTo>
                    <a:pt x="1898557" y="169753"/>
                  </a:lnTo>
                  <a:lnTo>
                    <a:pt x="1820012" y="140574"/>
                  </a:lnTo>
                  <a:lnTo>
                    <a:pt x="1740523" y="114072"/>
                  </a:lnTo>
                  <a:lnTo>
                    <a:pt x="1660183" y="90278"/>
                  </a:lnTo>
                  <a:lnTo>
                    <a:pt x="1579082" y="69218"/>
                  </a:lnTo>
                  <a:lnTo>
                    <a:pt x="1497315" y="50917"/>
                  </a:lnTo>
                  <a:lnTo>
                    <a:pt x="1414975" y="35396"/>
                  </a:lnTo>
                  <a:lnTo>
                    <a:pt x="1332157" y="22673"/>
                  </a:lnTo>
                  <a:lnTo>
                    <a:pt x="1248955" y="12762"/>
                  </a:lnTo>
                  <a:lnTo>
                    <a:pt x="1165466" y="5674"/>
                  </a:lnTo>
                  <a:lnTo>
                    <a:pt x="1081784" y="1419"/>
                  </a:lnTo>
                  <a:lnTo>
                    <a:pt x="998006" y="0"/>
                  </a:lnTo>
                  <a:lnTo>
                    <a:pt x="998006" y="85297"/>
                  </a:lnTo>
                  <a:lnTo>
                    <a:pt x="998006" y="170594"/>
                  </a:lnTo>
                  <a:lnTo>
                    <a:pt x="998006" y="255891"/>
                  </a:lnTo>
                  <a:lnTo>
                    <a:pt x="998006" y="341188"/>
                  </a:lnTo>
                  <a:lnTo>
                    <a:pt x="998006" y="426485"/>
                  </a:lnTo>
                  <a:lnTo>
                    <a:pt x="998006" y="511782"/>
                  </a:lnTo>
                  <a:lnTo>
                    <a:pt x="998006" y="597079"/>
                  </a:lnTo>
                  <a:lnTo>
                    <a:pt x="998006" y="682376"/>
                  </a:lnTo>
                  <a:lnTo>
                    <a:pt x="998006" y="767673"/>
                  </a:lnTo>
                  <a:lnTo>
                    <a:pt x="998006" y="852970"/>
                  </a:lnTo>
                  <a:lnTo>
                    <a:pt x="998006" y="938267"/>
                  </a:lnTo>
                  <a:lnTo>
                    <a:pt x="998006" y="1023564"/>
                  </a:lnTo>
                  <a:lnTo>
                    <a:pt x="998006" y="1108861"/>
                  </a:lnTo>
                  <a:lnTo>
                    <a:pt x="998006" y="1194158"/>
                  </a:lnTo>
                  <a:lnTo>
                    <a:pt x="998006" y="1279455"/>
                  </a:lnTo>
                  <a:lnTo>
                    <a:pt x="998006" y="1364752"/>
                  </a:lnTo>
                  <a:lnTo>
                    <a:pt x="998006" y="1450049"/>
                  </a:lnTo>
                  <a:lnTo>
                    <a:pt x="998006" y="1535346"/>
                  </a:lnTo>
                  <a:lnTo>
                    <a:pt x="998006" y="1620643"/>
                  </a:lnTo>
                  <a:lnTo>
                    <a:pt x="998006" y="1705940"/>
                  </a:lnTo>
                  <a:lnTo>
                    <a:pt x="998006" y="1791237"/>
                  </a:lnTo>
                  <a:lnTo>
                    <a:pt x="998006" y="1876534"/>
                  </a:lnTo>
                  <a:lnTo>
                    <a:pt x="998006" y="1961831"/>
                  </a:lnTo>
                  <a:lnTo>
                    <a:pt x="998006" y="2047128"/>
                  </a:lnTo>
                  <a:lnTo>
                    <a:pt x="998006" y="2132425"/>
                  </a:lnTo>
                  <a:lnTo>
                    <a:pt x="998006" y="2217722"/>
                  </a:lnTo>
                  <a:lnTo>
                    <a:pt x="998006" y="2303019"/>
                  </a:lnTo>
                  <a:lnTo>
                    <a:pt x="998006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20819" y="4223182"/>
              <a:ext cx="2465580" cy="2263349"/>
            </a:xfrm>
            <a:custGeom>
              <a:avLst/>
              <a:pathLst>
                <a:path w="2465580" h="2263349">
                  <a:moveTo>
                    <a:pt x="2465580" y="0"/>
                  </a:moveTo>
                  <a:lnTo>
                    <a:pt x="2380560" y="6868"/>
                  </a:lnTo>
                  <a:lnTo>
                    <a:pt x="2295540" y="13737"/>
                  </a:lnTo>
                  <a:lnTo>
                    <a:pt x="2210520" y="20606"/>
                  </a:lnTo>
                  <a:lnTo>
                    <a:pt x="2125500" y="27475"/>
                  </a:lnTo>
                  <a:lnTo>
                    <a:pt x="2040480" y="34344"/>
                  </a:lnTo>
                  <a:lnTo>
                    <a:pt x="1955460" y="41213"/>
                  </a:lnTo>
                  <a:lnTo>
                    <a:pt x="1870440" y="48082"/>
                  </a:lnTo>
                  <a:lnTo>
                    <a:pt x="1785420" y="54951"/>
                  </a:lnTo>
                  <a:lnTo>
                    <a:pt x="1700400" y="61819"/>
                  </a:lnTo>
                  <a:lnTo>
                    <a:pt x="1615380" y="68688"/>
                  </a:lnTo>
                  <a:lnTo>
                    <a:pt x="1530360" y="75557"/>
                  </a:lnTo>
                  <a:lnTo>
                    <a:pt x="1445340" y="82426"/>
                  </a:lnTo>
                  <a:lnTo>
                    <a:pt x="1360320" y="89295"/>
                  </a:lnTo>
                  <a:lnTo>
                    <a:pt x="1275300" y="96164"/>
                  </a:lnTo>
                  <a:lnTo>
                    <a:pt x="1190280" y="103033"/>
                  </a:lnTo>
                  <a:lnTo>
                    <a:pt x="1105260" y="109902"/>
                  </a:lnTo>
                  <a:lnTo>
                    <a:pt x="1020240" y="116771"/>
                  </a:lnTo>
                  <a:lnTo>
                    <a:pt x="935220" y="123639"/>
                  </a:lnTo>
                  <a:lnTo>
                    <a:pt x="850200" y="130508"/>
                  </a:lnTo>
                  <a:lnTo>
                    <a:pt x="765180" y="137377"/>
                  </a:lnTo>
                  <a:lnTo>
                    <a:pt x="680160" y="144246"/>
                  </a:lnTo>
                  <a:lnTo>
                    <a:pt x="595140" y="151115"/>
                  </a:lnTo>
                  <a:lnTo>
                    <a:pt x="510120" y="157984"/>
                  </a:lnTo>
                  <a:lnTo>
                    <a:pt x="425100" y="164853"/>
                  </a:lnTo>
                  <a:lnTo>
                    <a:pt x="340080" y="171722"/>
                  </a:lnTo>
                  <a:lnTo>
                    <a:pt x="255060" y="178591"/>
                  </a:lnTo>
                  <a:lnTo>
                    <a:pt x="170040" y="185459"/>
                  </a:lnTo>
                  <a:lnTo>
                    <a:pt x="85020" y="192328"/>
                  </a:lnTo>
                  <a:lnTo>
                    <a:pt x="0" y="199197"/>
                  </a:lnTo>
                  <a:lnTo>
                    <a:pt x="8387" y="284551"/>
                  </a:lnTo>
                  <a:lnTo>
                    <a:pt x="19728" y="369563"/>
                  </a:lnTo>
                  <a:lnTo>
                    <a:pt x="34010" y="454130"/>
                  </a:lnTo>
                  <a:lnTo>
                    <a:pt x="51215" y="538152"/>
                  </a:lnTo>
                  <a:lnTo>
                    <a:pt x="71322" y="621527"/>
                  </a:lnTo>
                  <a:lnTo>
                    <a:pt x="94308" y="704154"/>
                  </a:lnTo>
                  <a:lnTo>
                    <a:pt x="120144" y="785935"/>
                  </a:lnTo>
                  <a:lnTo>
                    <a:pt x="148799" y="866771"/>
                  </a:lnTo>
                  <a:lnTo>
                    <a:pt x="180240" y="946566"/>
                  </a:lnTo>
                  <a:lnTo>
                    <a:pt x="214428" y="1025222"/>
                  </a:lnTo>
                  <a:lnTo>
                    <a:pt x="251322" y="1102646"/>
                  </a:lnTo>
                  <a:lnTo>
                    <a:pt x="290878" y="1178744"/>
                  </a:lnTo>
                  <a:lnTo>
                    <a:pt x="333049" y="1253425"/>
                  </a:lnTo>
                  <a:lnTo>
                    <a:pt x="377782" y="1326600"/>
                  </a:lnTo>
                  <a:lnTo>
                    <a:pt x="425026" y="1398179"/>
                  </a:lnTo>
                  <a:lnTo>
                    <a:pt x="474723" y="1468078"/>
                  </a:lnTo>
                  <a:lnTo>
                    <a:pt x="526813" y="1536212"/>
                  </a:lnTo>
                  <a:lnTo>
                    <a:pt x="581234" y="1602500"/>
                  </a:lnTo>
                  <a:lnTo>
                    <a:pt x="637920" y="1666861"/>
                  </a:lnTo>
                  <a:lnTo>
                    <a:pt x="696803" y="1729218"/>
                  </a:lnTo>
                  <a:lnTo>
                    <a:pt x="757813" y="1789496"/>
                  </a:lnTo>
                  <a:lnTo>
                    <a:pt x="820875" y="1847623"/>
                  </a:lnTo>
                  <a:lnTo>
                    <a:pt x="885915" y="1903529"/>
                  </a:lnTo>
                  <a:lnTo>
                    <a:pt x="952854" y="1957147"/>
                  </a:lnTo>
                  <a:lnTo>
                    <a:pt x="1021611" y="2008412"/>
                  </a:lnTo>
                  <a:lnTo>
                    <a:pt x="1092104" y="2057262"/>
                  </a:lnTo>
                  <a:lnTo>
                    <a:pt x="1164248" y="2103639"/>
                  </a:lnTo>
                  <a:lnTo>
                    <a:pt x="1237956" y="2147488"/>
                  </a:lnTo>
                  <a:lnTo>
                    <a:pt x="1313141" y="2188755"/>
                  </a:lnTo>
                  <a:lnTo>
                    <a:pt x="1389710" y="2227391"/>
                  </a:lnTo>
                  <a:lnTo>
                    <a:pt x="1467573" y="2263349"/>
                  </a:lnTo>
                  <a:lnTo>
                    <a:pt x="1501987" y="2185302"/>
                  </a:lnTo>
                  <a:lnTo>
                    <a:pt x="1536401" y="2107256"/>
                  </a:lnTo>
                  <a:lnTo>
                    <a:pt x="1570815" y="2029209"/>
                  </a:lnTo>
                  <a:lnTo>
                    <a:pt x="1605229" y="1951163"/>
                  </a:lnTo>
                  <a:lnTo>
                    <a:pt x="1639643" y="1873116"/>
                  </a:lnTo>
                  <a:lnTo>
                    <a:pt x="1674057" y="1795069"/>
                  </a:lnTo>
                  <a:lnTo>
                    <a:pt x="1708471" y="1717023"/>
                  </a:lnTo>
                  <a:lnTo>
                    <a:pt x="1742886" y="1638976"/>
                  </a:lnTo>
                  <a:lnTo>
                    <a:pt x="1777300" y="1560930"/>
                  </a:lnTo>
                  <a:lnTo>
                    <a:pt x="1811714" y="1482883"/>
                  </a:lnTo>
                  <a:lnTo>
                    <a:pt x="1846128" y="1404837"/>
                  </a:lnTo>
                  <a:lnTo>
                    <a:pt x="1880542" y="1326790"/>
                  </a:lnTo>
                  <a:lnTo>
                    <a:pt x="1914956" y="1248744"/>
                  </a:lnTo>
                  <a:lnTo>
                    <a:pt x="1949370" y="1170697"/>
                  </a:lnTo>
                  <a:lnTo>
                    <a:pt x="1983784" y="1092651"/>
                  </a:lnTo>
                  <a:lnTo>
                    <a:pt x="2018198" y="1014604"/>
                  </a:lnTo>
                  <a:lnTo>
                    <a:pt x="2052612" y="936558"/>
                  </a:lnTo>
                  <a:lnTo>
                    <a:pt x="2087026" y="858511"/>
                  </a:lnTo>
                  <a:lnTo>
                    <a:pt x="2121440" y="780465"/>
                  </a:lnTo>
                  <a:lnTo>
                    <a:pt x="2155854" y="702418"/>
                  </a:lnTo>
                  <a:lnTo>
                    <a:pt x="2190268" y="624372"/>
                  </a:lnTo>
                  <a:lnTo>
                    <a:pt x="2224682" y="546325"/>
                  </a:lnTo>
                  <a:lnTo>
                    <a:pt x="2259096" y="468279"/>
                  </a:lnTo>
                  <a:lnTo>
                    <a:pt x="2293510" y="390232"/>
                  </a:lnTo>
                  <a:lnTo>
                    <a:pt x="2327924" y="312186"/>
                  </a:lnTo>
                  <a:lnTo>
                    <a:pt x="2362338" y="234139"/>
                  </a:lnTo>
                  <a:lnTo>
                    <a:pt x="2396752" y="156093"/>
                  </a:lnTo>
                  <a:lnTo>
                    <a:pt x="2431166" y="7804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970" y="4084270"/>
              <a:ext cx="2473429" cy="338109"/>
            </a:xfrm>
            <a:custGeom>
              <a:avLst/>
              <a:pathLst>
                <a:path w="2473429" h="338109">
                  <a:moveTo>
                    <a:pt x="2473429" y="138912"/>
                  </a:moveTo>
                  <a:lnTo>
                    <a:pt x="2388266" y="134122"/>
                  </a:lnTo>
                  <a:lnTo>
                    <a:pt x="2303104" y="129331"/>
                  </a:lnTo>
                  <a:lnTo>
                    <a:pt x="2217942" y="124541"/>
                  </a:lnTo>
                  <a:lnTo>
                    <a:pt x="2132779" y="119751"/>
                  </a:lnTo>
                  <a:lnTo>
                    <a:pt x="2047617" y="114961"/>
                  </a:lnTo>
                  <a:lnTo>
                    <a:pt x="1962454" y="110171"/>
                  </a:lnTo>
                  <a:lnTo>
                    <a:pt x="1877292" y="105381"/>
                  </a:lnTo>
                  <a:lnTo>
                    <a:pt x="1792129" y="100591"/>
                  </a:lnTo>
                  <a:lnTo>
                    <a:pt x="1706967" y="95801"/>
                  </a:lnTo>
                  <a:lnTo>
                    <a:pt x="1621805" y="91011"/>
                  </a:lnTo>
                  <a:lnTo>
                    <a:pt x="1536642" y="86221"/>
                  </a:lnTo>
                  <a:lnTo>
                    <a:pt x="1451480" y="81431"/>
                  </a:lnTo>
                  <a:lnTo>
                    <a:pt x="1366317" y="76641"/>
                  </a:lnTo>
                  <a:lnTo>
                    <a:pt x="1281155" y="71851"/>
                  </a:lnTo>
                  <a:lnTo>
                    <a:pt x="1195993" y="67061"/>
                  </a:lnTo>
                  <a:lnTo>
                    <a:pt x="1110830" y="62270"/>
                  </a:lnTo>
                  <a:lnTo>
                    <a:pt x="1025668" y="57480"/>
                  </a:lnTo>
                  <a:lnTo>
                    <a:pt x="940505" y="52690"/>
                  </a:lnTo>
                  <a:lnTo>
                    <a:pt x="855343" y="47900"/>
                  </a:lnTo>
                  <a:lnTo>
                    <a:pt x="770180" y="43110"/>
                  </a:lnTo>
                  <a:lnTo>
                    <a:pt x="685018" y="38320"/>
                  </a:lnTo>
                  <a:lnTo>
                    <a:pt x="599856" y="33530"/>
                  </a:lnTo>
                  <a:lnTo>
                    <a:pt x="514693" y="28740"/>
                  </a:lnTo>
                  <a:lnTo>
                    <a:pt x="429531" y="23950"/>
                  </a:lnTo>
                  <a:lnTo>
                    <a:pt x="344368" y="19160"/>
                  </a:lnTo>
                  <a:lnTo>
                    <a:pt x="259206" y="14370"/>
                  </a:lnTo>
                  <a:lnTo>
                    <a:pt x="174043" y="9580"/>
                  </a:lnTo>
                  <a:lnTo>
                    <a:pt x="88881" y="4790"/>
                  </a:lnTo>
                  <a:lnTo>
                    <a:pt x="3719" y="0"/>
                  </a:lnTo>
                  <a:lnTo>
                    <a:pt x="413" y="84530"/>
                  </a:lnTo>
                  <a:lnTo>
                    <a:pt x="0" y="169125"/>
                  </a:lnTo>
                  <a:lnTo>
                    <a:pt x="2479" y="253684"/>
                  </a:lnTo>
                  <a:lnTo>
                    <a:pt x="7849" y="338109"/>
                  </a:lnTo>
                  <a:lnTo>
                    <a:pt x="92869" y="331240"/>
                  </a:lnTo>
                  <a:lnTo>
                    <a:pt x="177889" y="324372"/>
                  </a:lnTo>
                  <a:lnTo>
                    <a:pt x="262909" y="317503"/>
                  </a:lnTo>
                  <a:lnTo>
                    <a:pt x="347929" y="310634"/>
                  </a:lnTo>
                  <a:lnTo>
                    <a:pt x="432949" y="303765"/>
                  </a:lnTo>
                  <a:lnTo>
                    <a:pt x="517969" y="296896"/>
                  </a:lnTo>
                  <a:lnTo>
                    <a:pt x="602989" y="290027"/>
                  </a:lnTo>
                  <a:lnTo>
                    <a:pt x="688009" y="283158"/>
                  </a:lnTo>
                  <a:lnTo>
                    <a:pt x="773029" y="276289"/>
                  </a:lnTo>
                  <a:lnTo>
                    <a:pt x="858049" y="269420"/>
                  </a:lnTo>
                  <a:lnTo>
                    <a:pt x="943069" y="262552"/>
                  </a:lnTo>
                  <a:lnTo>
                    <a:pt x="1028089" y="255683"/>
                  </a:lnTo>
                  <a:lnTo>
                    <a:pt x="1113109" y="248814"/>
                  </a:lnTo>
                  <a:lnTo>
                    <a:pt x="1198129" y="241945"/>
                  </a:lnTo>
                  <a:lnTo>
                    <a:pt x="1283149" y="235076"/>
                  </a:lnTo>
                  <a:lnTo>
                    <a:pt x="1368169" y="228207"/>
                  </a:lnTo>
                  <a:lnTo>
                    <a:pt x="1453189" y="221338"/>
                  </a:lnTo>
                  <a:lnTo>
                    <a:pt x="1538209" y="214469"/>
                  </a:lnTo>
                  <a:lnTo>
                    <a:pt x="1623229" y="207600"/>
                  </a:lnTo>
                  <a:lnTo>
                    <a:pt x="1708249" y="200732"/>
                  </a:lnTo>
                  <a:lnTo>
                    <a:pt x="1793269" y="193863"/>
                  </a:lnTo>
                  <a:lnTo>
                    <a:pt x="1878289" y="186994"/>
                  </a:lnTo>
                  <a:lnTo>
                    <a:pt x="1963309" y="180125"/>
                  </a:lnTo>
                  <a:lnTo>
                    <a:pt x="2048329" y="173256"/>
                  </a:lnTo>
                  <a:lnTo>
                    <a:pt x="2133349" y="166387"/>
                  </a:lnTo>
                  <a:lnTo>
                    <a:pt x="2218369" y="159518"/>
                  </a:lnTo>
                  <a:lnTo>
                    <a:pt x="2303389" y="152649"/>
                  </a:lnTo>
                  <a:lnTo>
                    <a:pt x="2388409" y="145780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6689" y="3939792"/>
              <a:ext cx="2469710" cy="283389"/>
            </a:xfrm>
            <a:custGeom>
              <a:avLst/>
              <a:pathLst>
                <a:path w="2469710" h="283389">
                  <a:moveTo>
                    <a:pt x="2469710" y="283389"/>
                  </a:moveTo>
                  <a:lnTo>
                    <a:pt x="2384974" y="273617"/>
                  </a:lnTo>
                  <a:lnTo>
                    <a:pt x="2300239" y="263845"/>
                  </a:lnTo>
                  <a:lnTo>
                    <a:pt x="2215504" y="254073"/>
                  </a:lnTo>
                  <a:lnTo>
                    <a:pt x="2130768" y="244301"/>
                  </a:lnTo>
                  <a:lnTo>
                    <a:pt x="2046033" y="234529"/>
                  </a:lnTo>
                  <a:lnTo>
                    <a:pt x="1961297" y="224757"/>
                  </a:lnTo>
                  <a:lnTo>
                    <a:pt x="1876562" y="214985"/>
                  </a:lnTo>
                  <a:lnTo>
                    <a:pt x="1791827" y="205213"/>
                  </a:lnTo>
                  <a:lnTo>
                    <a:pt x="1707091" y="195441"/>
                  </a:lnTo>
                  <a:lnTo>
                    <a:pt x="1622356" y="185669"/>
                  </a:lnTo>
                  <a:lnTo>
                    <a:pt x="1537620" y="175897"/>
                  </a:lnTo>
                  <a:lnTo>
                    <a:pt x="1452885" y="166124"/>
                  </a:lnTo>
                  <a:lnTo>
                    <a:pt x="1368149" y="156352"/>
                  </a:lnTo>
                  <a:lnTo>
                    <a:pt x="1283414" y="146580"/>
                  </a:lnTo>
                  <a:lnTo>
                    <a:pt x="1198679" y="136808"/>
                  </a:lnTo>
                  <a:lnTo>
                    <a:pt x="1113943" y="127036"/>
                  </a:lnTo>
                  <a:lnTo>
                    <a:pt x="1029208" y="117264"/>
                  </a:lnTo>
                  <a:lnTo>
                    <a:pt x="944472" y="107492"/>
                  </a:lnTo>
                  <a:lnTo>
                    <a:pt x="859737" y="97720"/>
                  </a:lnTo>
                  <a:lnTo>
                    <a:pt x="775002" y="87948"/>
                  </a:lnTo>
                  <a:lnTo>
                    <a:pt x="690266" y="78176"/>
                  </a:lnTo>
                  <a:lnTo>
                    <a:pt x="605531" y="68404"/>
                  </a:lnTo>
                  <a:lnTo>
                    <a:pt x="520795" y="58632"/>
                  </a:lnTo>
                  <a:lnTo>
                    <a:pt x="436060" y="48860"/>
                  </a:lnTo>
                  <a:lnTo>
                    <a:pt x="351324" y="39088"/>
                  </a:lnTo>
                  <a:lnTo>
                    <a:pt x="266589" y="29316"/>
                  </a:lnTo>
                  <a:lnTo>
                    <a:pt x="181854" y="19544"/>
                  </a:lnTo>
                  <a:lnTo>
                    <a:pt x="97118" y="9772"/>
                  </a:lnTo>
                  <a:lnTo>
                    <a:pt x="12383" y="0"/>
                  </a:lnTo>
                  <a:lnTo>
                    <a:pt x="0" y="144477"/>
                  </a:lnTo>
                  <a:lnTo>
                    <a:pt x="85162" y="149267"/>
                  </a:lnTo>
                  <a:lnTo>
                    <a:pt x="170324" y="154057"/>
                  </a:lnTo>
                  <a:lnTo>
                    <a:pt x="255487" y="158847"/>
                  </a:lnTo>
                  <a:lnTo>
                    <a:pt x="340649" y="163637"/>
                  </a:lnTo>
                  <a:lnTo>
                    <a:pt x="425812" y="168427"/>
                  </a:lnTo>
                  <a:lnTo>
                    <a:pt x="510974" y="173218"/>
                  </a:lnTo>
                  <a:lnTo>
                    <a:pt x="596136" y="178008"/>
                  </a:lnTo>
                  <a:lnTo>
                    <a:pt x="681299" y="182798"/>
                  </a:lnTo>
                  <a:lnTo>
                    <a:pt x="766461" y="187588"/>
                  </a:lnTo>
                  <a:lnTo>
                    <a:pt x="851624" y="192378"/>
                  </a:lnTo>
                  <a:lnTo>
                    <a:pt x="936786" y="197168"/>
                  </a:lnTo>
                  <a:lnTo>
                    <a:pt x="1021949" y="201958"/>
                  </a:lnTo>
                  <a:lnTo>
                    <a:pt x="1107111" y="206748"/>
                  </a:lnTo>
                  <a:lnTo>
                    <a:pt x="1192273" y="211538"/>
                  </a:lnTo>
                  <a:lnTo>
                    <a:pt x="1277436" y="216328"/>
                  </a:lnTo>
                  <a:lnTo>
                    <a:pt x="1362598" y="221118"/>
                  </a:lnTo>
                  <a:lnTo>
                    <a:pt x="1447761" y="225908"/>
                  </a:lnTo>
                  <a:lnTo>
                    <a:pt x="1532923" y="230698"/>
                  </a:lnTo>
                  <a:lnTo>
                    <a:pt x="1618086" y="235488"/>
                  </a:lnTo>
                  <a:lnTo>
                    <a:pt x="1703248" y="240279"/>
                  </a:lnTo>
                  <a:lnTo>
                    <a:pt x="1788410" y="245069"/>
                  </a:lnTo>
                  <a:lnTo>
                    <a:pt x="1873573" y="249859"/>
                  </a:lnTo>
                  <a:lnTo>
                    <a:pt x="1958735" y="254649"/>
                  </a:lnTo>
                  <a:lnTo>
                    <a:pt x="2043898" y="259439"/>
                  </a:lnTo>
                  <a:lnTo>
                    <a:pt x="2129060" y="264229"/>
                  </a:lnTo>
                  <a:lnTo>
                    <a:pt x="2214223" y="269019"/>
                  </a:lnTo>
                  <a:lnTo>
                    <a:pt x="2299385" y="273809"/>
                  </a:lnTo>
                  <a:lnTo>
                    <a:pt x="2384547" y="278599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29072" y="3583937"/>
              <a:ext cx="2457327" cy="639245"/>
            </a:xfrm>
            <a:custGeom>
              <a:avLst/>
              <a:pathLst>
                <a:path w="2457327" h="639245">
                  <a:moveTo>
                    <a:pt x="2457327" y="639245"/>
                  </a:moveTo>
                  <a:lnTo>
                    <a:pt x="2374927" y="617202"/>
                  </a:lnTo>
                  <a:lnTo>
                    <a:pt x="2292527" y="595159"/>
                  </a:lnTo>
                  <a:lnTo>
                    <a:pt x="2210128" y="573116"/>
                  </a:lnTo>
                  <a:lnTo>
                    <a:pt x="2127728" y="551073"/>
                  </a:lnTo>
                  <a:lnTo>
                    <a:pt x="2045329" y="529030"/>
                  </a:lnTo>
                  <a:lnTo>
                    <a:pt x="1962929" y="506987"/>
                  </a:lnTo>
                  <a:lnTo>
                    <a:pt x="1880529" y="484944"/>
                  </a:lnTo>
                  <a:lnTo>
                    <a:pt x="1798130" y="462901"/>
                  </a:lnTo>
                  <a:lnTo>
                    <a:pt x="1715730" y="440858"/>
                  </a:lnTo>
                  <a:lnTo>
                    <a:pt x="1633331" y="418816"/>
                  </a:lnTo>
                  <a:lnTo>
                    <a:pt x="1550931" y="396773"/>
                  </a:lnTo>
                  <a:lnTo>
                    <a:pt x="1468531" y="374730"/>
                  </a:lnTo>
                  <a:lnTo>
                    <a:pt x="1386132" y="352687"/>
                  </a:lnTo>
                  <a:lnTo>
                    <a:pt x="1303732" y="330644"/>
                  </a:lnTo>
                  <a:lnTo>
                    <a:pt x="1221333" y="308601"/>
                  </a:lnTo>
                  <a:lnTo>
                    <a:pt x="1138933" y="286558"/>
                  </a:lnTo>
                  <a:lnTo>
                    <a:pt x="1056534" y="264515"/>
                  </a:lnTo>
                  <a:lnTo>
                    <a:pt x="974134" y="242472"/>
                  </a:lnTo>
                  <a:lnTo>
                    <a:pt x="891734" y="220429"/>
                  </a:lnTo>
                  <a:lnTo>
                    <a:pt x="809335" y="198386"/>
                  </a:lnTo>
                  <a:lnTo>
                    <a:pt x="726935" y="176343"/>
                  </a:lnTo>
                  <a:lnTo>
                    <a:pt x="644536" y="154300"/>
                  </a:lnTo>
                  <a:lnTo>
                    <a:pt x="562136" y="132257"/>
                  </a:lnTo>
                  <a:lnTo>
                    <a:pt x="479736" y="110214"/>
                  </a:lnTo>
                  <a:lnTo>
                    <a:pt x="397337" y="88171"/>
                  </a:lnTo>
                  <a:lnTo>
                    <a:pt x="314937" y="66128"/>
                  </a:lnTo>
                  <a:lnTo>
                    <a:pt x="232538" y="44085"/>
                  </a:lnTo>
                  <a:lnTo>
                    <a:pt x="150138" y="22042"/>
                  </a:lnTo>
                  <a:lnTo>
                    <a:pt x="67738" y="0"/>
                  </a:lnTo>
                  <a:lnTo>
                    <a:pt x="45924" y="87973"/>
                  </a:lnTo>
                  <a:lnTo>
                    <a:pt x="27346" y="176686"/>
                  </a:lnTo>
                  <a:lnTo>
                    <a:pt x="12031" y="266020"/>
                  </a:lnTo>
                  <a:lnTo>
                    <a:pt x="0" y="355855"/>
                  </a:lnTo>
                  <a:lnTo>
                    <a:pt x="84735" y="365627"/>
                  </a:lnTo>
                  <a:lnTo>
                    <a:pt x="169470" y="375399"/>
                  </a:lnTo>
                  <a:lnTo>
                    <a:pt x="254206" y="385172"/>
                  </a:lnTo>
                  <a:lnTo>
                    <a:pt x="338941" y="394944"/>
                  </a:lnTo>
                  <a:lnTo>
                    <a:pt x="423677" y="404716"/>
                  </a:lnTo>
                  <a:lnTo>
                    <a:pt x="508412" y="414488"/>
                  </a:lnTo>
                  <a:lnTo>
                    <a:pt x="593147" y="424260"/>
                  </a:lnTo>
                  <a:lnTo>
                    <a:pt x="677883" y="434032"/>
                  </a:lnTo>
                  <a:lnTo>
                    <a:pt x="762618" y="443804"/>
                  </a:lnTo>
                  <a:lnTo>
                    <a:pt x="847354" y="453576"/>
                  </a:lnTo>
                  <a:lnTo>
                    <a:pt x="932089" y="463348"/>
                  </a:lnTo>
                  <a:lnTo>
                    <a:pt x="1016824" y="473120"/>
                  </a:lnTo>
                  <a:lnTo>
                    <a:pt x="1101560" y="482892"/>
                  </a:lnTo>
                  <a:lnTo>
                    <a:pt x="1186295" y="492664"/>
                  </a:lnTo>
                  <a:lnTo>
                    <a:pt x="1271031" y="502436"/>
                  </a:lnTo>
                  <a:lnTo>
                    <a:pt x="1355766" y="512208"/>
                  </a:lnTo>
                  <a:lnTo>
                    <a:pt x="1440502" y="521980"/>
                  </a:lnTo>
                  <a:lnTo>
                    <a:pt x="1525237" y="531752"/>
                  </a:lnTo>
                  <a:lnTo>
                    <a:pt x="1609972" y="541524"/>
                  </a:lnTo>
                  <a:lnTo>
                    <a:pt x="1694708" y="551296"/>
                  </a:lnTo>
                  <a:lnTo>
                    <a:pt x="1779443" y="561069"/>
                  </a:lnTo>
                  <a:lnTo>
                    <a:pt x="1864179" y="570841"/>
                  </a:lnTo>
                  <a:lnTo>
                    <a:pt x="1948914" y="580613"/>
                  </a:lnTo>
                  <a:lnTo>
                    <a:pt x="2033649" y="590385"/>
                  </a:lnTo>
                  <a:lnTo>
                    <a:pt x="2118385" y="600157"/>
                  </a:lnTo>
                  <a:lnTo>
                    <a:pt x="2203120" y="609929"/>
                  </a:lnTo>
                  <a:lnTo>
                    <a:pt x="2287856" y="619701"/>
                  </a:lnTo>
                  <a:lnTo>
                    <a:pt x="2372591" y="62947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96811" y="2683610"/>
              <a:ext cx="2389588" cy="1539571"/>
            </a:xfrm>
            <a:custGeom>
              <a:avLst/>
              <a:pathLst>
                <a:path w="2389588" h="1539571">
                  <a:moveTo>
                    <a:pt x="2389588" y="1539571"/>
                  </a:moveTo>
                  <a:lnTo>
                    <a:pt x="2322825" y="1486483"/>
                  </a:lnTo>
                  <a:lnTo>
                    <a:pt x="2256063" y="1433394"/>
                  </a:lnTo>
                  <a:lnTo>
                    <a:pt x="2189301" y="1380305"/>
                  </a:lnTo>
                  <a:lnTo>
                    <a:pt x="2122539" y="1327217"/>
                  </a:lnTo>
                  <a:lnTo>
                    <a:pt x="2055777" y="1274128"/>
                  </a:lnTo>
                  <a:lnTo>
                    <a:pt x="1989015" y="1221039"/>
                  </a:lnTo>
                  <a:lnTo>
                    <a:pt x="1922253" y="1167951"/>
                  </a:lnTo>
                  <a:lnTo>
                    <a:pt x="1855491" y="1114862"/>
                  </a:lnTo>
                  <a:lnTo>
                    <a:pt x="1788729" y="1061773"/>
                  </a:lnTo>
                  <a:lnTo>
                    <a:pt x="1721967" y="1008685"/>
                  </a:lnTo>
                  <a:lnTo>
                    <a:pt x="1655205" y="955596"/>
                  </a:lnTo>
                  <a:lnTo>
                    <a:pt x="1588443" y="902507"/>
                  </a:lnTo>
                  <a:lnTo>
                    <a:pt x="1521681" y="849418"/>
                  </a:lnTo>
                  <a:lnTo>
                    <a:pt x="1454918" y="796330"/>
                  </a:lnTo>
                  <a:lnTo>
                    <a:pt x="1388156" y="743241"/>
                  </a:lnTo>
                  <a:lnTo>
                    <a:pt x="1321394" y="690152"/>
                  </a:lnTo>
                  <a:lnTo>
                    <a:pt x="1254632" y="637064"/>
                  </a:lnTo>
                  <a:lnTo>
                    <a:pt x="1187870" y="583975"/>
                  </a:lnTo>
                  <a:lnTo>
                    <a:pt x="1121108" y="530886"/>
                  </a:lnTo>
                  <a:lnTo>
                    <a:pt x="1054346" y="477798"/>
                  </a:lnTo>
                  <a:lnTo>
                    <a:pt x="987584" y="424709"/>
                  </a:lnTo>
                  <a:lnTo>
                    <a:pt x="920822" y="371620"/>
                  </a:lnTo>
                  <a:lnTo>
                    <a:pt x="854060" y="318532"/>
                  </a:lnTo>
                  <a:lnTo>
                    <a:pt x="787298" y="265443"/>
                  </a:lnTo>
                  <a:lnTo>
                    <a:pt x="720536" y="212354"/>
                  </a:lnTo>
                  <a:lnTo>
                    <a:pt x="653773" y="159266"/>
                  </a:lnTo>
                  <a:lnTo>
                    <a:pt x="587011" y="106177"/>
                  </a:lnTo>
                  <a:lnTo>
                    <a:pt x="520249" y="53088"/>
                  </a:lnTo>
                  <a:lnTo>
                    <a:pt x="453487" y="0"/>
                  </a:lnTo>
                  <a:lnTo>
                    <a:pt x="401975" y="67103"/>
                  </a:lnTo>
                  <a:lnTo>
                    <a:pt x="352788" y="135929"/>
                  </a:lnTo>
                  <a:lnTo>
                    <a:pt x="305982" y="206397"/>
                  </a:lnTo>
                  <a:lnTo>
                    <a:pt x="261614" y="278423"/>
                  </a:lnTo>
                  <a:lnTo>
                    <a:pt x="219734" y="351925"/>
                  </a:lnTo>
                  <a:lnTo>
                    <a:pt x="180393" y="426816"/>
                  </a:lnTo>
                  <a:lnTo>
                    <a:pt x="143635" y="503009"/>
                  </a:lnTo>
                  <a:lnTo>
                    <a:pt x="109504" y="580413"/>
                  </a:lnTo>
                  <a:lnTo>
                    <a:pt x="78040" y="658940"/>
                  </a:lnTo>
                  <a:lnTo>
                    <a:pt x="49279" y="738496"/>
                  </a:lnTo>
                  <a:lnTo>
                    <a:pt x="23255" y="818990"/>
                  </a:lnTo>
                  <a:lnTo>
                    <a:pt x="0" y="900326"/>
                  </a:lnTo>
                  <a:lnTo>
                    <a:pt x="82399" y="922369"/>
                  </a:lnTo>
                  <a:lnTo>
                    <a:pt x="164799" y="944412"/>
                  </a:lnTo>
                  <a:lnTo>
                    <a:pt x="247198" y="966455"/>
                  </a:lnTo>
                  <a:lnTo>
                    <a:pt x="329598" y="988498"/>
                  </a:lnTo>
                  <a:lnTo>
                    <a:pt x="411997" y="1010541"/>
                  </a:lnTo>
                  <a:lnTo>
                    <a:pt x="494397" y="1032584"/>
                  </a:lnTo>
                  <a:lnTo>
                    <a:pt x="576797" y="1054626"/>
                  </a:lnTo>
                  <a:lnTo>
                    <a:pt x="659196" y="1076669"/>
                  </a:lnTo>
                  <a:lnTo>
                    <a:pt x="741596" y="1098712"/>
                  </a:lnTo>
                  <a:lnTo>
                    <a:pt x="823995" y="1120755"/>
                  </a:lnTo>
                  <a:lnTo>
                    <a:pt x="906395" y="1142798"/>
                  </a:lnTo>
                  <a:lnTo>
                    <a:pt x="988795" y="1164841"/>
                  </a:lnTo>
                  <a:lnTo>
                    <a:pt x="1071194" y="1186884"/>
                  </a:lnTo>
                  <a:lnTo>
                    <a:pt x="1153594" y="1208927"/>
                  </a:lnTo>
                  <a:lnTo>
                    <a:pt x="1235993" y="1230970"/>
                  </a:lnTo>
                  <a:lnTo>
                    <a:pt x="1318393" y="1253013"/>
                  </a:lnTo>
                  <a:lnTo>
                    <a:pt x="1400792" y="1275056"/>
                  </a:lnTo>
                  <a:lnTo>
                    <a:pt x="1483192" y="1297099"/>
                  </a:lnTo>
                  <a:lnTo>
                    <a:pt x="1565592" y="1319142"/>
                  </a:lnTo>
                  <a:lnTo>
                    <a:pt x="1647991" y="1341185"/>
                  </a:lnTo>
                  <a:lnTo>
                    <a:pt x="1730391" y="1363228"/>
                  </a:lnTo>
                  <a:lnTo>
                    <a:pt x="1812790" y="1385271"/>
                  </a:lnTo>
                  <a:lnTo>
                    <a:pt x="1895190" y="1407314"/>
                  </a:lnTo>
                  <a:lnTo>
                    <a:pt x="1977590" y="1429357"/>
                  </a:lnTo>
                  <a:lnTo>
                    <a:pt x="2059989" y="1451400"/>
                  </a:lnTo>
                  <a:lnTo>
                    <a:pt x="2142389" y="1473443"/>
                  </a:lnTo>
                  <a:lnTo>
                    <a:pt x="2224788" y="1495485"/>
                  </a:lnTo>
                  <a:lnTo>
                    <a:pt x="2307188" y="1517528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550299" y="1753818"/>
              <a:ext cx="1936100" cy="2469363"/>
            </a:xfrm>
            <a:custGeom>
              <a:avLst/>
              <a:pathLst>
                <a:path w="1936100" h="2469363">
                  <a:moveTo>
                    <a:pt x="1936100" y="2469363"/>
                  </a:moveTo>
                  <a:lnTo>
                    <a:pt x="1931102" y="2384213"/>
                  </a:lnTo>
                  <a:lnTo>
                    <a:pt x="1926104" y="2299062"/>
                  </a:lnTo>
                  <a:lnTo>
                    <a:pt x="1921105" y="2213912"/>
                  </a:lnTo>
                  <a:lnTo>
                    <a:pt x="1916107" y="2128761"/>
                  </a:lnTo>
                  <a:lnTo>
                    <a:pt x="1911109" y="2043611"/>
                  </a:lnTo>
                  <a:lnTo>
                    <a:pt x="1906111" y="1958460"/>
                  </a:lnTo>
                  <a:lnTo>
                    <a:pt x="1901113" y="1873310"/>
                  </a:lnTo>
                  <a:lnTo>
                    <a:pt x="1896115" y="1788159"/>
                  </a:lnTo>
                  <a:lnTo>
                    <a:pt x="1891117" y="1703009"/>
                  </a:lnTo>
                  <a:lnTo>
                    <a:pt x="1886119" y="1617858"/>
                  </a:lnTo>
                  <a:lnTo>
                    <a:pt x="1881121" y="1532708"/>
                  </a:lnTo>
                  <a:lnTo>
                    <a:pt x="1876123" y="1447558"/>
                  </a:lnTo>
                  <a:lnTo>
                    <a:pt x="1871124" y="1362407"/>
                  </a:lnTo>
                  <a:lnTo>
                    <a:pt x="1866126" y="1277257"/>
                  </a:lnTo>
                  <a:lnTo>
                    <a:pt x="1861128" y="1192106"/>
                  </a:lnTo>
                  <a:lnTo>
                    <a:pt x="1856130" y="1106956"/>
                  </a:lnTo>
                  <a:lnTo>
                    <a:pt x="1851132" y="1021805"/>
                  </a:lnTo>
                  <a:lnTo>
                    <a:pt x="1846134" y="936655"/>
                  </a:lnTo>
                  <a:lnTo>
                    <a:pt x="1841136" y="851504"/>
                  </a:lnTo>
                  <a:lnTo>
                    <a:pt x="1836138" y="766354"/>
                  </a:lnTo>
                  <a:lnTo>
                    <a:pt x="1831140" y="681203"/>
                  </a:lnTo>
                  <a:lnTo>
                    <a:pt x="1826142" y="596053"/>
                  </a:lnTo>
                  <a:lnTo>
                    <a:pt x="1821143" y="510902"/>
                  </a:lnTo>
                  <a:lnTo>
                    <a:pt x="1816145" y="425752"/>
                  </a:lnTo>
                  <a:lnTo>
                    <a:pt x="1811147" y="340601"/>
                  </a:lnTo>
                  <a:lnTo>
                    <a:pt x="1806149" y="255451"/>
                  </a:lnTo>
                  <a:lnTo>
                    <a:pt x="1801151" y="170300"/>
                  </a:lnTo>
                  <a:lnTo>
                    <a:pt x="1796153" y="85150"/>
                  </a:lnTo>
                  <a:lnTo>
                    <a:pt x="1791155" y="0"/>
                  </a:lnTo>
                  <a:lnTo>
                    <a:pt x="1704796" y="6587"/>
                  </a:lnTo>
                  <a:lnTo>
                    <a:pt x="1618721" y="16194"/>
                  </a:lnTo>
                  <a:lnTo>
                    <a:pt x="1533035" y="28809"/>
                  </a:lnTo>
                  <a:lnTo>
                    <a:pt x="1447843" y="44415"/>
                  </a:lnTo>
                  <a:lnTo>
                    <a:pt x="1363250" y="62995"/>
                  </a:lnTo>
                  <a:lnTo>
                    <a:pt x="1279359" y="84524"/>
                  </a:lnTo>
                  <a:lnTo>
                    <a:pt x="1196273" y="108977"/>
                  </a:lnTo>
                  <a:lnTo>
                    <a:pt x="1114094" y="136324"/>
                  </a:lnTo>
                  <a:lnTo>
                    <a:pt x="1032923" y="166531"/>
                  </a:lnTo>
                  <a:lnTo>
                    <a:pt x="952859" y="199561"/>
                  </a:lnTo>
                  <a:lnTo>
                    <a:pt x="874000" y="235373"/>
                  </a:lnTo>
                  <a:lnTo>
                    <a:pt x="796444" y="273925"/>
                  </a:lnTo>
                  <a:lnTo>
                    <a:pt x="720285" y="315167"/>
                  </a:lnTo>
                  <a:lnTo>
                    <a:pt x="645616" y="359051"/>
                  </a:lnTo>
                  <a:lnTo>
                    <a:pt x="572529" y="405522"/>
                  </a:lnTo>
                  <a:lnTo>
                    <a:pt x="501114" y="454523"/>
                  </a:lnTo>
                  <a:lnTo>
                    <a:pt x="431458" y="505994"/>
                  </a:lnTo>
                  <a:lnTo>
                    <a:pt x="363647" y="559872"/>
                  </a:lnTo>
                  <a:lnTo>
                    <a:pt x="297763" y="616091"/>
                  </a:lnTo>
                  <a:lnTo>
                    <a:pt x="233888" y="674582"/>
                  </a:lnTo>
                  <a:lnTo>
                    <a:pt x="172099" y="735273"/>
                  </a:lnTo>
                  <a:lnTo>
                    <a:pt x="112474" y="798090"/>
                  </a:lnTo>
                  <a:lnTo>
                    <a:pt x="55084" y="862956"/>
                  </a:lnTo>
                  <a:lnTo>
                    <a:pt x="0" y="929791"/>
                  </a:lnTo>
                  <a:lnTo>
                    <a:pt x="66762" y="982880"/>
                  </a:lnTo>
                  <a:lnTo>
                    <a:pt x="133524" y="1035969"/>
                  </a:lnTo>
                  <a:lnTo>
                    <a:pt x="200286" y="1089057"/>
                  </a:lnTo>
                  <a:lnTo>
                    <a:pt x="267048" y="1142146"/>
                  </a:lnTo>
                  <a:lnTo>
                    <a:pt x="333810" y="1195235"/>
                  </a:lnTo>
                  <a:lnTo>
                    <a:pt x="400572" y="1248323"/>
                  </a:lnTo>
                  <a:lnTo>
                    <a:pt x="467334" y="1301412"/>
                  </a:lnTo>
                  <a:lnTo>
                    <a:pt x="534096" y="1354501"/>
                  </a:lnTo>
                  <a:lnTo>
                    <a:pt x="600858" y="1407589"/>
                  </a:lnTo>
                  <a:lnTo>
                    <a:pt x="667620" y="1460678"/>
                  </a:lnTo>
                  <a:lnTo>
                    <a:pt x="734382" y="1513767"/>
                  </a:lnTo>
                  <a:lnTo>
                    <a:pt x="801144" y="1566856"/>
                  </a:lnTo>
                  <a:lnTo>
                    <a:pt x="867907" y="1619944"/>
                  </a:lnTo>
                  <a:lnTo>
                    <a:pt x="934669" y="1673033"/>
                  </a:lnTo>
                  <a:lnTo>
                    <a:pt x="1001431" y="1726122"/>
                  </a:lnTo>
                  <a:lnTo>
                    <a:pt x="1068193" y="1779210"/>
                  </a:lnTo>
                  <a:lnTo>
                    <a:pt x="1134955" y="1832299"/>
                  </a:lnTo>
                  <a:lnTo>
                    <a:pt x="1201717" y="1885388"/>
                  </a:lnTo>
                  <a:lnTo>
                    <a:pt x="1268479" y="1938476"/>
                  </a:lnTo>
                  <a:lnTo>
                    <a:pt x="1335241" y="1991565"/>
                  </a:lnTo>
                  <a:lnTo>
                    <a:pt x="1402003" y="2044654"/>
                  </a:lnTo>
                  <a:lnTo>
                    <a:pt x="1468765" y="2097742"/>
                  </a:lnTo>
                  <a:lnTo>
                    <a:pt x="1535527" y="2150831"/>
                  </a:lnTo>
                  <a:lnTo>
                    <a:pt x="1602289" y="2203920"/>
                  </a:lnTo>
                  <a:lnTo>
                    <a:pt x="1669051" y="2257008"/>
                  </a:lnTo>
                  <a:lnTo>
                    <a:pt x="1735814" y="2310097"/>
                  </a:lnTo>
                  <a:lnTo>
                    <a:pt x="1802576" y="2363186"/>
                  </a:lnTo>
                  <a:lnTo>
                    <a:pt x="1869338" y="2416274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5341455" y="1749568"/>
              <a:ext cx="144944" cy="2473613"/>
            </a:xfrm>
            <a:custGeom>
              <a:avLst/>
              <a:pathLst>
                <a:path w="144944" h="2473613">
                  <a:moveTo>
                    <a:pt x="144944" y="2473613"/>
                  </a:moveTo>
                  <a:lnTo>
                    <a:pt x="144944" y="2388316"/>
                  </a:lnTo>
                  <a:lnTo>
                    <a:pt x="144944" y="2303019"/>
                  </a:lnTo>
                  <a:lnTo>
                    <a:pt x="144944" y="2217722"/>
                  </a:lnTo>
                  <a:lnTo>
                    <a:pt x="144944" y="2132425"/>
                  </a:lnTo>
                  <a:lnTo>
                    <a:pt x="144944" y="2047128"/>
                  </a:lnTo>
                  <a:lnTo>
                    <a:pt x="144944" y="1961831"/>
                  </a:lnTo>
                  <a:lnTo>
                    <a:pt x="144944" y="1876534"/>
                  </a:lnTo>
                  <a:lnTo>
                    <a:pt x="144944" y="1791237"/>
                  </a:lnTo>
                  <a:lnTo>
                    <a:pt x="144944" y="1705940"/>
                  </a:lnTo>
                  <a:lnTo>
                    <a:pt x="144944" y="1620643"/>
                  </a:lnTo>
                  <a:lnTo>
                    <a:pt x="144944" y="1535346"/>
                  </a:lnTo>
                  <a:lnTo>
                    <a:pt x="144944" y="1450049"/>
                  </a:lnTo>
                  <a:lnTo>
                    <a:pt x="144944" y="1364752"/>
                  </a:lnTo>
                  <a:lnTo>
                    <a:pt x="144944" y="1279455"/>
                  </a:lnTo>
                  <a:lnTo>
                    <a:pt x="144944" y="1194158"/>
                  </a:lnTo>
                  <a:lnTo>
                    <a:pt x="144944" y="1108861"/>
                  </a:lnTo>
                  <a:lnTo>
                    <a:pt x="144944" y="1023564"/>
                  </a:lnTo>
                  <a:lnTo>
                    <a:pt x="144944" y="938267"/>
                  </a:lnTo>
                  <a:lnTo>
                    <a:pt x="144944" y="852970"/>
                  </a:lnTo>
                  <a:lnTo>
                    <a:pt x="144944" y="767673"/>
                  </a:lnTo>
                  <a:lnTo>
                    <a:pt x="144944" y="682376"/>
                  </a:lnTo>
                  <a:lnTo>
                    <a:pt x="144944" y="597079"/>
                  </a:lnTo>
                  <a:lnTo>
                    <a:pt x="144944" y="511782"/>
                  </a:lnTo>
                  <a:lnTo>
                    <a:pt x="144944" y="426485"/>
                  </a:lnTo>
                  <a:lnTo>
                    <a:pt x="144944" y="341188"/>
                  </a:lnTo>
                  <a:lnTo>
                    <a:pt x="144944" y="255891"/>
                  </a:lnTo>
                  <a:lnTo>
                    <a:pt x="144944" y="170594"/>
                  </a:lnTo>
                  <a:lnTo>
                    <a:pt x="144944" y="85297"/>
                  </a:lnTo>
                  <a:lnTo>
                    <a:pt x="144944" y="0"/>
                  </a:lnTo>
                  <a:lnTo>
                    <a:pt x="0" y="4250"/>
                  </a:lnTo>
                  <a:lnTo>
                    <a:pt x="4998" y="89400"/>
                  </a:lnTo>
                  <a:lnTo>
                    <a:pt x="9996" y="174551"/>
                  </a:lnTo>
                  <a:lnTo>
                    <a:pt x="14994" y="259701"/>
                  </a:lnTo>
                  <a:lnTo>
                    <a:pt x="19992" y="344852"/>
                  </a:lnTo>
                  <a:lnTo>
                    <a:pt x="24990" y="430002"/>
                  </a:lnTo>
                  <a:lnTo>
                    <a:pt x="29988" y="515153"/>
                  </a:lnTo>
                  <a:lnTo>
                    <a:pt x="34986" y="600303"/>
                  </a:lnTo>
                  <a:lnTo>
                    <a:pt x="39984" y="685454"/>
                  </a:lnTo>
                  <a:lnTo>
                    <a:pt x="44982" y="770604"/>
                  </a:lnTo>
                  <a:lnTo>
                    <a:pt x="49981" y="855754"/>
                  </a:lnTo>
                  <a:lnTo>
                    <a:pt x="54979" y="940905"/>
                  </a:lnTo>
                  <a:lnTo>
                    <a:pt x="59977" y="1026055"/>
                  </a:lnTo>
                  <a:lnTo>
                    <a:pt x="64975" y="1111206"/>
                  </a:lnTo>
                  <a:lnTo>
                    <a:pt x="69973" y="1196356"/>
                  </a:lnTo>
                  <a:lnTo>
                    <a:pt x="74971" y="1281507"/>
                  </a:lnTo>
                  <a:lnTo>
                    <a:pt x="79969" y="1366657"/>
                  </a:lnTo>
                  <a:lnTo>
                    <a:pt x="84967" y="1451808"/>
                  </a:lnTo>
                  <a:lnTo>
                    <a:pt x="89965" y="1536958"/>
                  </a:lnTo>
                  <a:lnTo>
                    <a:pt x="94963" y="1622109"/>
                  </a:lnTo>
                  <a:lnTo>
                    <a:pt x="99962" y="1707259"/>
                  </a:lnTo>
                  <a:lnTo>
                    <a:pt x="104960" y="1792410"/>
                  </a:lnTo>
                  <a:lnTo>
                    <a:pt x="109958" y="1877560"/>
                  </a:lnTo>
                  <a:lnTo>
                    <a:pt x="114956" y="1962711"/>
                  </a:lnTo>
                  <a:lnTo>
                    <a:pt x="119954" y="2047861"/>
                  </a:lnTo>
                  <a:lnTo>
                    <a:pt x="124952" y="2133012"/>
                  </a:lnTo>
                  <a:lnTo>
                    <a:pt x="129950" y="2218162"/>
                  </a:lnTo>
                  <a:lnTo>
                    <a:pt x="134948" y="2303312"/>
                  </a:lnTo>
                  <a:lnTo>
                    <a:pt x="139946" y="2388463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757928" y="4490103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920535" y="4845184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48479" y="4953411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289320" y="5306057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28274" y="4252323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81395" y="4604864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38845" y="3696838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525537" y="4006292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331187" y="3724135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632424" y="403358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64961" y="3136704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725092" y="344615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61052" y="2532974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414068" y="2888161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81750" y="2457279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596189" y="2766627"/>
              <a:ext cx="723264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135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94382" y="942406"/>
              <a:ext cx="263566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RAPTOR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2025-05-28T10:47:39Z</dcterms:modified>
  <cp:category/>
</cp:coreProperties>
</file>