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251268" y="1749568"/>
              <a:ext cx="2708730" cy="4947167"/>
            </a:xfrm>
            <a:custGeom>
              <a:avLst/>
              <a:pathLst>
                <a:path w="2708730" h="4947167">
                  <a:moveTo>
                    <a:pt x="235131" y="2473613"/>
                  </a:moveTo>
                  <a:lnTo>
                    <a:pt x="227023" y="2558524"/>
                  </a:lnTo>
                  <a:lnTo>
                    <a:pt x="218915" y="2643435"/>
                  </a:lnTo>
                  <a:lnTo>
                    <a:pt x="210807" y="2728346"/>
                  </a:lnTo>
                  <a:lnTo>
                    <a:pt x="202699" y="2813257"/>
                  </a:lnTo>
                  <a:lnTo>
                    <a:pt x="194591" y="2898167"/>
                  </a:lnTo>
                  <a:lnTo>
                    <a:pt x="186483" y="2983078"/>
                  </a:lnTo>
                  <a:lnTo>
                    <a:pt x="178375" y="3067989"/>
                  </a:lnTo>
                  <a:lnTo>
                    <a:pt x="170267" y="3152900"/>
                  </a:lnTo>
                  <a:lnTo>
                    <a:pt x="162159" y="3237811"/>
                  </a:lnTo>
                  <a:lnTo>
                    <a:pt x="154051" y="3322721"/>
                  </a:lnTo>
                  <a:lnTo>
                    <a:pt x="145943" y="3407632"/>
                  </a:lnTo>
                  <a:lnTo>
                    <a:pt x="137835" y="3492543"/>
                  </a:lnTo>
                  <a:lnTo>
                    <a:pt x="129727" y="3577454"/>
                  </a:lnTo>
                  <a:lnTo>
                    <a:pt x="121619" y="3662365"/>
                  </a:lnTo>
                  <a:lnTo>
                    <a:pt x="113511" y="3747275"/>
                  </a:lnTo>
                  <a:lnTo>
                    <a:pt x="105403" y="3832186"/>
                  </a:lnTo>
                  <a:lnTo>
                    <a:pt x="97295" y="3917097"/>
                  </a:lnTo>
                  <a:lnTo>
                    <a:pt x="89187" y="4002008"/>
                  </a:lnTo>
                  <a:lnTo>
                    <a:pt x="81079" y="4086919"/>
                  </a:lnTo>
                  <a:lnTo>
                    <a:pt x="72971" y="4171829"/>
                  </a:lnTo>
                  <a:lnTo>
                    <a:pt x="64863" y="4256740"/>
                  </a:lnTo>
                  <a:lnTo>
                    <a:pt x="56755" y="4341651"/>
                  </a:lnTo>
                  <a:lnTo>
                    <a:pt x="48647" y="4426562"/>
                  </a:lnTo>
                  <a:lnTo>
                    <a:pt x="40539" y="4511473"/>
                  </a:lnTo>
                  <a:lnTo>
                    <a:pt x="32431" y="4596383"/>
                  </a:lnTo>
                  <a:lnTo>
                    <a:pt x="24323" y="4681294"/>
                  </a:lnTo>
                  <a:lnTo>
                    <a:pt x="16215" y="4766205"/>
                  </a:lnTo>
                  <a:lnTo>
                    <a:pt x="8107" y="4851116"/>
                  </a:lnTo>
                  <a:lnTo>
                    <a:pt x="0" y="4936027"/>
                  </a:lnTo>
                  <a:lnTo>
                    <a:pt x="84018" y="4942607"/>
                  </a:lnTo>
                  <a:lnTo>
                    <a:pt x="168212" y="4946322"/>
                  </a:lnTo>
                  <a:lnTo>
                    <a:pt x="252483" y="4947167"/>
                  </a:lnTo>
                  <a:lnTo>
                    <a:pt x="336734" y="4945140"/>
                  </a:lnTo>
                  <a:lnTo>
                    <a:pt x="420868" y="4940244"/>
                  </a:lnTo>
                  <a:lnTo>
                    <a:pt x="504785" y="4932486"/>
                  </a:lnTo>
                  <a:lnTo>
                    <a:pt x="588390" y="4921873"/>
                  </a:lnTo>
                  <a:lnTo>
                    <a:pt x="671585" y="4908418"/>
                  </a:lnTo>
                  <a:lnTo>
                    <a:pt x="754273" y="4892137"/>
                  </a:lnTo>
                  <a:lnTo>
                    <a:pt x="836358" y="4873049"/>
                  </a:lnTo>
                  <a:lnTo>
                    <a:pt x="917746" y="4851176"/>
                  </a:lnTo>
                  <a:lnTo>
                    <a:pt x="998341" y="4826543"/>
                  </a:lnTo>
                  <a:lnTo>
                    <a:pt x="1078051" y="4799179"/>
                  </a:lnTo>
                  <a:lnTo>
                    <a:pt x="1156782" y="4769115"/>
                  </a:lnTo>
                  <a:lnTo>
                    <a:pt x="1234443" y="4736387"/>
                  </a:lnTo>
                  <a:lnTo>
                    <a:pt x="1310944" y="4701032"/>
                  </a:lnTo>
                  <a:lnTo>
                    <a:pt x="1386196" y="4663092"/>
                  </a:lnTo>
                  <a:lnTo>
                    <a:pt x="1460113" y="4622610"/>
                  </a:lnTo>
                  <a:lnTo>
                    <a:pt x="1532607" y="4579634"/>
                  </a:lnTo>
                  <a:lnTo>
                    <a:pt x="1603596" y="4534213"/>
                  </a:lnTo>
                  <a:lnTo>
                    <a:pt x="1672995" y="4486401"/>
                  </a:lnTo>
                  <a:lnTo>
                    <a:pt x="1740726" y="4436252"/>
                  </a:lnTo>
                  <a:lnTo>
                    <a:pt x="1806710" y="4383825"/>
                  </a:lnTo>
                  <a:lnTo>
                    <a:pt x="1870869" y="4329181"/>
                  </a:lnTo>
                  <a:lnTo>
                    <a:pt x="1933129" y="4272382"/>
                  </a:lnTo>
                  <a:lnTo>
                    <a:pt x="1993419" y="4213496"/>
                  </a:lnTo>
                  <a:lnTo>
                    <a:pt x="2051667" y="4152591"/>
                  </a:lnTo>
                  <a:lnTo>
                    <a:pt x="2107807" y="4089736"/>
                  </a:lnTo>
                  <a:lnTo>
                    <a:pt x="2161773" y="4025006"/>
                  </a:lnTo>
                  <a:lnTo>
                    <a:pt x="2213503" y="3958474"/>
                  </a:lnTo>
                  <a:lnTo>
                    <a:pt x="2262936" y="3890220"/>
                  </a:lnTo>
                  <a:lnTo>
                    <a:pt x="2310016" y="3820320"/>
                  </a:lnTo>
                  <a:lnTo>
                    <a:pt x="2354687" y="3748858"/>
                  </a:lnTo>
                  <a:lnTo>
                    <a:pt x="2396898" y="3675915"/>
                  </a:lnTo>
                  <a:lnTo>
                    <a:pt x="2436600" y="3601577"/>
                  </a:lnTo>
                  <a:lnTo>
                    <a:pt x="2473746" y="3525930"/>
                  </a:lnTo>
                  <a:lnTo>
                    <a:pt x="2508294" y="3449061"/>
                  </a:lnTo>
                  <a:lnTo>
                    <a:pt x="2540203" y="3371060"/>
                  </a:lnTo>
                  <a:lnTo>
                    <a:pt x="2569437" y="3292017"/>
                  </a:lnTo>
                  <a:lnTo>
                    <a:pt x="2595961" y="3212024"/>
                  </a:lnTo>
                  <a:lnTo>
                    <a:pt x="2619745" y="3131174"/>
                  </a:lnTo>
                  <a:lnTo>
                    <a:pt x="2640760" y="3049561"/>
                  </a:lnTo>
                  <a:lnTo>
                    <a:pt x="2658984" y="2967279"/>
                  </a:lnTo>
                  <a:lnTo>
                    <a:pt x="2674394" y="2884424"/>
                  </a:lnTo>
                  <a:lnTo>
                    <a:pt x="2686972" y="2801092"/>
                  </a:lnTo>
                  <a:lnTo>
                    <a:pt x="2696705" y="2717380"/>
                  </a:lnTo>
                  <a:lnTo>
                    <a:pt x="2703580" y="2633386"/>
                  </a:lnTo>
                  <a:lnTo>
                    <a:pt x="2707590" y="2549206"/>
                  </a:lnTo>
                  <a:lnTo>
                    <a:pt x="2708730" y="2464938"/>
                  </a:lnTo>
                  <a:lnTo>
                    <a:pt x="2706999" y="2380680"/>
                  </a:lnTo>
                  <a:lnTo>
                    <a:pt x="2702399" y="2296530"/>
                  </a:lnTo>
                  <a:lnTo>
                    <a:pt x="2694934" y="2212585"/>
                  </a:lnTo>
                  <a:lnTo>
                    <a:pt x="2684615" y="2128944"/>
                  </a:lnTo>
                  <a:lnTo>
                    <a:pt x="2671452" y="2045702"/>
                  </a:lnTo>
                  <a:lnTo>
                    <a:pt x="2655461" y="1962958"/>
                  </a:lnTo>
                  <a:lnTo>
                    <a:pt x="2636661" y="1880806"/>
                  </a:lnTo>
                  <a:lnTo>
                    <a:pt x="2615073" y="1799342"/>
                  </a:lnTo>
                  <a:lnTo>
                    <a:pt x="2590723" y="1718661"/>
                  </a:lnTo>
                  <a:lnTo>
                    <a:pt x="2563639" y="1638856"/>
                  </a:lnTo>
                  <a:lnTo>
                    <a:pt x="2533851" y="1560020"/>
                  </a:lnTo>
                  <a:lnTo>
                    <a:pt x="2501396" y="1482245"/>
                  </a:lnTo>
                  <a:lnTo>
                    <a:pt x="2466310" y="1405620"/>
                  </a:lnTo>
                  <a:lnTo>
                    <a:pt x="2428633" y="1330235"/>
                  </a:lnTo>
                  <a:lnTo>
                    <a:pt x="2388411" y="1256177"/>
                  </a:lnTo>
                  <a:lnTo>
                    <a:pt x="2345690" y="1183532"/>
                  </a:lnTo>
                  <a:lnTo>
                    <a:pt x="2300518" y="1112385"/>
                  </a:lnTo>
                  <a:lnTo>
                    <a:pt x="2252950" y="1042818"/>
                  </a:lnTo>
                  <a:lnTo>
                    <a:pt x="2203039" y="974911"/>
                  </a:lnTo>
                  <a:lnTo>
                    <a:pt x="2150843" y="908745"/>
                  </a:lnTo>
                  <a:lnTo>
                    <a:pt x="2096424" y="844394"/>
                  </a:lnTo>
                  <a:lnTo>
                    <a:pt x="2039845" y="781935"/>
                  </a:lnTo>
                  <a:lnTo>
                    <a:pt x="1981171" y="721440"/>
                  </a:lnTo>
                  <a:lnTo>
                    <a:pt x="1920470" y="662978"/>
                  </a:lnTo>
                  <a:lnTo>
                    <a:pt x="1857812" y="606618"/>
                  </a:lnTo>
                  <a:lnTo>
                    <a:pt x="1793272" y="552425"/>
                  </a:lnTo>
                  <a:lnTo>
                    <a:pt x="1726922" y="500462"/>
                  </a:lnTo>
                  <a:lnTo>
                    <a:pt x="1658841" y="450789"/>
                  </a:lnTo>
                  <a:lnTo>
                    <a:pt x="1589107" y="403465"/>
                  </a:lnTo>
                  <a:lnTo>
                    <a:pt x="1517802" y="358543"/>
                  </a:lnTo>
                  <a:lnTo>
                    <a:pt x="1445008" y="316077"/>
                  </a:lnTo>
                  <a:lnTo>
                    <a:pt x="1370810" y="276115"/>
                  </a:lnTo>
                  <a:lnTo>
                    <a:pt x="1295293" y="238703"/>
                  </a:lnTo>
                  <a:lnTo>
                    <a:pt x="1218546" y="203886"/>
                  </a:lnTo>
                  <a:lnTo>
                    <a:pt x="1140657" y="171703"/>
                  </a:lnTo>
                  <a:lnTo>
                    <a:pt x="1061717" y="142193"/>
                  </a:lnTo>
                  <a:lnTo>
                    <a:pt x="981818" y="115388"/>
                  </a:lnTo>
                  <a:lnTo>
                    <a:pt x="901051" y="91321"/>
                  </a:lnTo>
                  <a:lnTo>
                    <a:pt x="819512" y="70019"/>
                  </a:lnTo>
                  <a:lnTo>
                    <a:pt x="737295" y="51507"/>
                  </a:lnTo>
                  <a:lnTo>
                    <a:pt x="654495" y="35807"/>
                  </a:lnTo>
                  <a:lnTo>
                    <a:pt x="571208" y="22936"/>
                  </a:lnTo>
                  <a:lnTo>
                    <a:pt x="487531" y="12910"/>
                  </a:lnTo>
                  <a:lnTo>
                    <a:pt x="403561" y="5740"/>
                  </a:lnTo>
                  <a:lnTo>
                    <a:pt x="319395" y="1435"/>
                  </a:lnTo>
                  <a:lnTo>
                    <a:pt x="235131" y="0"/>
                  </a:lnTo>
                  <a:lnTo>
                    <a:pt x="235131" y="85297"/>
                  </a:lnTo>
                  <a:lnTo>
                    <a:pt x="235131" y="170594"/>
                  </a:lnTo>
                  <a:lnTo>
                    <a:pt x="235131" y="255891"/>
                  </a:lnTo>
                  <a:lnTo>
                    <a:pt x="235131" y="341188"/>
                  </a:lnTo>
                  <a:lnTo>
                    <a:pt x="235131" y="426485"/>
                  </a:lnTo>
                  <a:lnTo>
                    <a:pt x="235131" y="511782"/>
                  </a:lnTo>
                  <a:lnTo>
                    <a:pt x="235131" y="597079"/>
                  </a:lnTo>
                  <a:lnTo>
                    <a:pt x="235131" y="682376"/>
                  </a:lnTo>
                  <a:lnTo>
                    <a:pt x="235131" y="767673"/>
                  </a:lnTo>
                  <a:lnTo>
                    <a:pt x="235131" y="852970"/>
                  </a:lnTo>
                  <a:lnTo>
                    <a:pt x="235131" y="938267"/>
                  </a:lnTo>
                  <a:lnTo>
                    <a:pt x="235131" y="1023564"/>
                  </a:lnTo>
                  <a:lnTo>
                    <a:pt x="235131" y="1108861"/>
                  </a:lnTo>
                  <a:lnTo>
                    <a:pt x="235131" y="1194158"/>
                  </a:lnTo>
                  <a:lnTo>
                    <a:pt x="235131" y="1279455"/>
                  </a:lnTo>
                  <a:lnTo>
                    <a:pt x="235131" y="1364752"/>
                  </a:lnTo>
                  <a:lnTo>
                    <a:pt x="235131" y="1450049"/>
                  </a:lnTo>
                  <a:lnTo>
                    <a:pt x="235131" y="1535346"/>
                  </a:lnTo>
                  <a:lnTo>
                    <a:pt x="235131" y="1620643"/>
                  </a:lnTo>
                  <a:lnTo>
                    <a:pt x="235131" y="1705940"/>
                  </a:lnTo>
                  <a:lnTo>
                    <a:pt x="235131" y="1791237"/>
                  </a:lnTo>
                  <a:lnTo>
                    <a:pt x="235131" y="1876534"/>
                  </a:lnTo>
                  <a:lnTo>
                    <a:pt x="235131" y="1961831"/>
                  </a:lnTo>
                  <a:lnTo>
                    <a:pt x="235131" y="2047128"/>
                  </a:lnTo>
                  <a:lnTo>
                    <a:pt x="235131" y="2132425"/>
                  </a:lnTo>
                  <a:lnTo>
                    <a:pt x="235131" y="2217722"/>
                  </a:lnTo>
                  <a:lnTo>
                    <a:pt x="235131" y="2303019"/>
                  </a:lnTo>
                  <a:lnTo>
                    <a:pt x="235131" y="238831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4699650" y="4223182"/>
              <a:ext cx="786749" cy="2462413"/>
            </a:xfrm>
            <a:custGeom>
              <a:avLst/>
              <a:pathLst>
                <a:path w="786749" h="2462413">
                  <a:moveTo>
                    <a:pt x="786749" y="0"/>
                  </a:moveTo>
                  <a:lnTo>
                    <a:pt x="759620" y="80867"/>
                  </a:lnTo>
                  <a:lnTo>
                    <a:pt x="732491" y="161735"/>
                  </a:lnTo>
                  <a:lnTo>
                    <a:pt x="705362" y="242603"/>
                  </a:lnTo>
                  <a:lnTo>
                    <a:pt x="678232" y="323470"/>
                  </a:lnTo>
                  <a:lnTo>
                    <a:pt x="651103" y="404338"/>
                  </a:lnTo>
                  <a:lnTo>
                    <a:pt x="623974" y="485206"/>
                  </a:lnTo>
                  <a:lnTo>
                    <a:pt x="596844" y="566073"/>
                  </a:lnTo>
                  <a:lnTo>
                    <a:pt x="569715" y="646941"/>
                  </a:lnTo>
                  <a:lnTo>
                    <a:pt x="542586" y="727809"/>
                  </a:lnTo>
                  <a:lnTo>
                    <a:pt x="515456" y="808676"/>
                  </a:lnTo>
                  <a:lnTo>
                    <a:pt x="488327" y="889544"/>
                  </a:lnTo>
                  <a:lnTo>
                    <a:pt x="461198" y="970412"/>
                  </a:lnTo>
                  <a:lnTo>
                    <a:pt x="434068" y="1051280"/>
                  </a:lnTo>
                  <a:lnTo>
                    <a:pt x="406939" y="1132147"/>
                  </a:lnTo>
                  <a:lnTo>
                    <a:pt x="379810" y="1213015"/>
                  </a:lnTo>
                  <a:lnTo>
                    <a:pt x="352681" y="1293883"/>
                  </a:lnTo>
                  <a:lnTo>
                    <a:pt x="325551" y="1374750"/>
                  </a:lnTo>
                  <a:lnTo>
                    <a:pt x="298422" y="1455618"/>
                  </a:lnTo>
                  <a:lnTo>
                    <a:pt x="271293" y="1536486"/>
                  </a:lnTo>
                  <a:lnTo>
                    <a:pt x="244163" y="1617353"/>
                  </a:lnTo>
                  <a:lnTo>
                    <a:pt x="217034" y="1698221"/>
                  </a:lnTo>
                  <a:lnTo>
                    <a:pt x="189905" y="1779089"/>
                  </a:lnTo>
                  <a:lnTo>
                    <a:pt x="162775" y="1859957"/>
                  </a:lnTo>
                  <a:lnTo>
                    <a:pt x="135646" y="1940824"/>
                  </a:lnTo>
                  <a:lnTo>
                    <a:pt x="108517" y="2021692"/>
                  </a:lnTo>
                  <a:lnTo>
                    <a:pt x="81387" y="2102560"/>
                  </a:lnTo>
                  <a:lnTo>
                    <a:pt x="54258" y="2183427"/>
                  </a:lnTo>
                  <a:lnTo>
                    <a:pt x="27129" y="2264295"/>
                  </a:lnTo>
                  <a:lnTo>
                    <a:pt x="0" y="2345163"/>
                  </a:lnTo>
                  <a:lnTo>
                    <a:pt x="89852" y="2373415"/>
                  </a:lnTo>
                  <a:lnTo>
                    <a:pt x="180715" y="2398225"/>
                  </a:lnTo>
                  <a:lnTo>
                    <a:pt x="272456" y="2419559"/>
                  </a:lnTo>
                  <a:lnTo>
                    <a:pt x="364943" y="2437384"/>
                  </a:lnTo>
                  <a:lnTo>
                    <a:pt x="458042" y="2451676"/>
                  </a:lnTo>
                  <a:lnTo>
                    <a:pt x="551618" y="2462413"/>
                  </a:lnTo>
                  <a:lnTo>
                    <a:pt x="559726" y="2377502"/>
                  </a:lnTo>
                  <a:lnTo>
                    <a:pt x="567834" y="2292591"/>
                  </a:lnTo>
                  <a:lnTo>
                    <a:pt x="575941" y="2207680"/>
                  </a:lnTo>
                  <a:lnTo>
                    <a:pt x="584049" y="2122770"/>
                  </a:lnTo>
                  <a:lnTo>
                    <a:pt x="592157" y="2037859"/>
                  </a:lnTo>
                  <a:lnTo>
                    <a:pt x="600265" y="1952948"/>
                  </a:lnTo>
                  <a:lnTo>
                    <a:pt x="608373" y="1868037"/>
                  </a:lnTo>
                  <a:lnTo>
                    <a:pt x="616481" y="1783126"/>
                  </a:lnTo>
                  <a:lnTo>
                    <a:pt x="624589" y="1698216"/>
                  </a:lnTo>
                  <a:lnTo>
                    <a:pt x="632697" y="1613305"/>
                  </a:lnTo>
                  <a:lnTo>
                    <a:pt x="640805" y="1528394"/>
                  </a:lnTo>
                  <a:lnTo>
                    <a:pt x="648913" y="1443483"/>
                  </a:lnTo>
                  <a:lnTo>
                    <a:pt x="657021" y="1358572"/>
                  </a:lnTo>
                  <a:lnTo>
                    <a:pt x="665129" y="1273662"/>
                  </a:lnTo>
                  <a:lnTo>
                    <a:pt x="673237" y="1188751"/>
                  </a:lnTo>
                  <a:lnTo>
                    <a:pt x="681345" y="1103840"/>
                  </a:lnTo>
                  <a:lnTo>
                    <a:pt x="689453" y="1018929"/>
                  </a:lnTo>
                  <a:lnTo>
                    <a:pt x="697561" y="934018"/>
                  </a:lnTo>
                  <a:lnTo>
                    <a:pt x="705669" y="849108"/>
                  </a:lnTo>
                  <a:lnTo>
                    <a:pt x="713777" y="764197"/>
                  </a:lnTo>
                  <a:lnTo>
                    <a:pt x="721885" y="679286"/>
                  </a:lnTo>
                  <a:lnTo>
                    <a:pt x="729993" y="594375"/>
                  </a:lnTo>
                  <a:lnTo>
                    <a:pt x="738101" y="509464"/>
                  </a:lnTo>
                  <a:lnTo>
                    <a:pt x="746209" y="424554"/>
                  </a:lnTo>
                  <a:lnTo>
                    <a:pt x="754317" y="339643"/>
                  </a:lnTo>
                  <a:lnTo>
                    <a:pt x="762425" y="254732"/>
                  </a:lnTo>
                  <a:lnTo>
                    <a:pt x="770533" y="169821"/>
                  </a:lnTo>
                  <a:lnTo>
                    <a:pt x="778641" y="84910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556652" y="4223182"/>
              <a:ext cx="1929747" cy="2345163"/>
            </a:xfrm>
            <a:custGeom>
              <a:avLst/>
              <a:pathLst>
                <a:path w="1929747" h="2345163">
                  <a:moveTo>
                    <a:pt x="1929747" y="0"/>
                  </a:moveTo>
                  <a:lnTo>
                    <a:pt x="1863204" y="53363"/>
                  </a:lnTo>
                  <a:lnTo>
                    <a:pt x="1796661" y="106726"/>
                  </a:lnTo>
                  <a:lnTo>
                    <a:pt x="1730118" y="160089"/>
                  </a:lnTo>
                  <a:lnTo>
                    <a:pt x="1663575" y="213452"/>
                  </a:lnTo>
                  <a:lnTo>
                    <a:pt x="1597032" y="266815"/>
                  </a:lnTo>
                  <a:lnTo>
                    <a:pt x="1530489" y="320178"/>
                  </a:lnTo>
                  <a:lnTo>
                    <a:pt x="1463946" y="373541"/>
                  </a:lnTo>
                  <a:lnTo>
                    <a:pt x="1397403" y="426904"/>
                  </a:lnTo>
                  <a:lnTo>
                    <a:pt x="1330860" y="480267"/>
                  </a:lnTo>
                  <a:lnTo>
                    <a:pt x="1264317" y="533630"/>
                  </a:lnTo>
                  <a:lnTo>
                    <a:pt x="1197774" y="586993"/>
                  </a:lnTo>
                  <a:lnTo>
                    <a:pt x="1131231" y="640356"/>
                  </a:lnTo>
                  <a:lnTo>
                    <a:pt x="1064688" y="693719"/>
                  </a:lnTo>
                  <a:lnTo>
                    <a:pt x="998145" y="747082"/>
                  </a:lnTo>
                  <a:lnTo>
                    <a:pt x="931602" y="800445"/>
                  </a:lnTo>
                  <a:lnTo>
                    <a:pt x="865059" y="853808"/>
                  </a:lnTo>
                  <a:lnTo>
                    <a:pt x="798516" y="907171"/>
                  </a:lnTo>
                  <a:lnTo>
                    <a:pt x="731973" y="960534"/>
                  </a:lnTo>
                  <a:lnTo>
                    <a:pt x="665430" y="1013897"/>
                  </a:lnTo>
                  <a:lnTo>
                    <a:pt x="598887" y="1067260"/>
                  </a:lnTo>
                  <a:lnTo>
                    <a:pt x="532344" y="1120623"/>
                  </a:lnTo>
                  <a:lnTo>
                    <a:pt x="465801" y="1173986"/>
                  </a:lnTo>
                  <a:lnTo>
                    <a:pt x="399258" y="1227349"/>
                  </a:lnTo>
                  <a:lnTo>
                    <a:pt x="332715" y="1280712"/>
                  </a:lnTo>
                  <a:lnTo>
                    <a:pt x="266172" y="1334075"/>
                  </a:lnTo>
                  <a:lnTo>
                    <a:pt x="199629" y="1387438"/>
                  </a:lnTo>
                  <a:lnTo>
                    <a:pt x="133086" y="1440801"/>
                  </a:lnTo>
                  <a:lnTo>
                    <a:pt x="66543" y="1494164"/>
                  </a:lnTo>
                  <a:lnTo>
                    <a:pt x="0" y="1547527"/>
                  </a:lnTo>
                  <a:lnTo>
                    <a:pt x="56464" y="1615418"/>
                  </a:lnTo>
                  <a:lnTo>
                    <a:pt x="115316" y="1681251"/>
                  </a:lnTo>
                  <a:lnTo>
                    <a:pt x="176480" y="1744941"/>
                  </a:lnTo>
                  <a:lnTo>
                    <a:pt x="239878" y="1806407"/>
                  </a:lnTo>
                  <a:lnTo>
                    <a:pt x="305429" y="1865572"/>
                  </a:lnTo>
                  <a:lnTo>
                    <a:pt x="373051" y="1922359"/>
                  </a:lnTo>
                  <a:lnTo>
                    <a:pt x="442656" y="1976696"/>
                  </a:lnTo>
                  <a:lnTo>
                    <a:pt x="514157" y="2028514"/>
                  </a:lnTo>
                  <a:lnTo>
                    <a:pt x="587461" y="2077747"/>
                  </a:lnTo>
                  <a:lnTo>
                    <a:pt x="662476" y="2124333"/>
                  </a:lnTo>
                  <a:lnTo>
                    <a:pt x="739106" y="2168211"/>
                  </a:lnTo>
                  <a:lnTo>
                    <a:pt x="817253" y="2209326"/>
                  </a:lnTo>
                  <a:lnTo>
                    <a:pt x="896818" y="2247626"/>
                  </a:lnTo>
                  <a:lnTo>
                    <a:pt x="977699" y="2283061"/>
                  </a:lnTo>
                  <a:lnTo>
                    <a:pt x="1059794" y="2315587"/>
                  </a:lnTo>
                  <a:lnTo>
                    <a:pt x="1142997" y="2345163"/>
                  </a:lnTo>
                  <a:lnTo>
                    <a:pt x="1170126" y="2264295"/>
                  </a:lnTo>
                  <a:lnTo>
                    <a:pt x="1197255" y="2183427"/>
                  </a:lnTo>
                  <a:lnTo>
                    <a:pt x="1224385" y="2102560"/>
                  </a:lnTo>
                  <a:lnTo>
                    <a:pt x="1251514" y="2021692"/>
                  </a:lnTo>
                  <a:lnTo>
                    <a:pt x="1278643" y="1940824"/>
                  </a:lnTo>
                  <a:lnTo>
                    <a:pt x="1305773" y="1859957"/>
                  </a:lnTo>
                  <a:lnTo>
                    <a:pt x="1332902" y="1779089"/>
                  </a:lnTo>
                  <a:lnTo>
                    <a:pt x="1360031" y="1698221"/>
                  </a:lnTo>
                  <a:lnTo>
                    <a:pt x="1387160" y="1617353"/>
                  </a:lnTo>
                  <a:lnTo>
                    <a:pt x="1414290" y="1536486"/>
                  </a:lnTo>
                  <a:lnTo>
                    <a:pt x="1441419" y="1455618"/>
                  </a:lnTo>
                  <a:lnTo>
                    <a:pt x="1468548" y="1374750"/>
                  </a:lnTo>
                  <a:lnTo>
                    <a:pt x="1495678" y="1293883"/>
                  </a:lnTo>
                  <a:lnTo>
                    <a:pt x="1522807" y="1213015"/>
                  </a:lnTo>
                  <a:lnTo>
                    <a:pt x="1549936" y="1132147"/>
                  </a:lnTo>
                  <a:lnTo>
                    <a:pt x="1577066" y="1051280"/>
                  </a:lnTo>
                  <a:lnTo>
                    <a:pt x="1604195" y="970412"/>
                  </a:lnTo>
                  <a:lnTo>
                    <a:pt x="1631324" y="889544"/>
                  </a:lnTo>
                  <a:lnTo>
                    <a:pt x="1658454" y="808676"/>
                  </a:lnTo>
                  <a:lnTo>
                    <a:pt x="1685583" y="727809"/>
                  </a:lnTo>
                  <a:lnTo>
                    <a:pt x="1712712" y="646941"/>
                  </a:lnTo>
                  <a:lnTo>
                    <a:pt x="1739841" y="566073"/>
                  </a:lnTo>
                  <a:lnTo>
                    <a:pt x="1766971" y="485206"/>
                  </a:lnTo>
                  <a:lnTo>
                    <a:pt x="1794100" y="404338"/>
                  </a:lnTo>
                  <a:lnTo>
                    <a:pt x="1821229" y="323470"/>
                  </a:lnTo>
                  <a:lnTo>
                    <a:pt x="1848359" y="242603"/>
                  </a:lnTo>
                  <a:lnTo>
                    <a:pt x="1875488" y="161735"/>
                  </a:lnTo>
                  <a:lnTo>
                    <a:pt x="1902617" y="80867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2" y="2250031"/>
              <a:ext cx="2473587" cy="3520679"/>
            </a:xfrm>
            <a:custGeom>
              <a:avLst/>
              <a:pathLst>
                <a:path w="2473587" h="3520679">
                  <a:moveTo>
                    <a:pt x="2473587" y="1973151"/>
                  </a:moveTo>
                  <a:lnTo>
                    <a:pt x="2422146" y="1905111"/>
                  </a:lnTo>
                  <a:lnTo>
                    <a:pt x="2370704" y="1837072"/>
                  </a:lnTo>
                  <a:lnTo>
                    <a:pt x="2319263" y="1769032"/>
                  </a:lnTo>
                  <a:lnTo>
                    <a:pt x="2267822" y="1700992"/>
                  </a:lnTo>
                  <a:lnTo>
                    <a:pt x="2216381" y="1632952"/>
                  </a:lnTo>
                  <a:lnTo>
                    <a:pt x="2164940" y="1564913"/>
                  </a:lnTo>
                  <a:lnTo>
                    <a:pt x="2113499" y="1496873"/>
                  </a:lnTo>
                  <a:lnTo>
                    <a:pt x="2062058" y="1428833"/>
                  </a:lnTo>
                  <a:lnTo>
                    <a:pt x="2010617" y="1360794"/>
                  </a:lnTo>
                  <a:lnTo>
                    <a:pt x="1959176" y="1292754"/>
                  </a:lnTo>
                  <a:lnTo>
                    <a:pt x="1907735" y="1224714"/>
                  </a:lnTo>
                  <a:lnTo>
                    <a:pt x="1856294" y="1156674"/>
                  </a:lnTo>
                  <a:lnTo>
                    <a:pt x="1804853" y="1088635"/>
                  </a:lnTo>
                  <a:lnTo>
                    <a:pt x="1753412" y="1020595"/>
                  </a:lnTo>
                  <a:lnTo>
                    <a:pt x="1701971" y="952555"/>
                  </a:lnTo>
                  <a:lnTo>
                    <a:pt x="1650530" y="884516"/>
                  </a:lnTo>
                  <a:lnTo>
                    <a:pt x="1599089" y="816476"/>
                  </a:lnTo>
                  <a:lnTo>
                    <a:pt x="1547648" y="748436"/>
                  </a:lnTo>
                  <a:lnTo>
                    <a:pt x="1496207" y="680397"/>
                  </a:lnTo>
                  <a:lnTo>
                    <a:pt x="1444765" y="612357"/>
                  </a:lnTo>
                  <a:lnTo>
                    <a:pt x="1393324" y="544317"/>
                  </a:lnTo>
                  <a:lnTo>
                    <a:pt x="1341883" y="476277"/>
                  </a:lnTo>
                  <a:lnTo>
                    <a:pt x="1290442" y="408238"/>
                  </a:lnTo>
                  <a:lnTo>
                    <a:pt x="1239001" y="340198"/>
                  </a:lnTo>
                  <a:lnTo>
                    <a:pt x="1187560" y="272158"/>
                  </a:lnTo>
                  <a:lnTo>
                    <a:pt x="1136119" y="204119"/>
                  </a:lnTo>
                  <a:lnTo>
                    <a:pt x="1084678" y="136079"/>
                  </a:lnTo>
                  <a:lnTo>
                    <a:pt x="1033237" y="68039"/>
                  </a:lnTo>
                  <a:lnTo>
                    <a:pt x="981796" y="0"/>
                  </a:lnTo>
                  <a:lnTo>
                    <a:pt x="915528" y="51896"/>
                  </a:lnTo>
                  <a:lnTo>
                    <a:pt x="851065" y="106017"/>
                  </a:lnTo>
                  <a:lnTo>
                    <a:pt x="788480" y="162300"/>
                  </a:lnTo>
                  <a:lnTo>
                    <a:pt x="727846" y="220679"/>
                  </a:lnTo>
                  <a:lnTo>
                    <a:pt x="669234" y="281088"/>
                  </a:lnTo>
                  <a:lnTo>
                    <a:pt x="612711" y="343456"/>
                  </a:lnTo>
                  <a:lnTo>
                    <a:pt x="558342" y="407710"/>
                  </a:lnTo>
                  <a:lnTo>
                    <a:pt x="506191" y="473778"/>
                  </a:lnTo>
                  <a:lnTo>
                    <a:pt x="456318" y="541581"/>
                  </a:lnTo>
                  <a:lnTo>
                    <a:pt x="408780" y="611042"/>
                  </a:lnTo>
                  <a:lnTo>
                    <a:pt x="363634" y="682080"/>
                  </a:lnTo>
                  <a:lnTo>
                    <a:pt x="320930" y="754613"/>
                  </a:lnTo>
                  <a:lnTo>
                    <a:pt x="280719" y="828557"/>
                  </a:lnTo>
                  <a:lnTo>
                    <a:pt x="243047" y="903826"/>
                  </a:lnTo>
                  <a:lnTo>
                    <a:pt x="207957" y="980333"/>
                  </a:lnTo>
                  <a:lnTo>
                    <a:pt x="175491" y="1057989"/>
                  </a:lnTo>
                  <a:lnTo>
                    <a:pt x="145685" y="1136706"/>
                  </a:lnTo>
                  <a:lnTo>
                    <a:pt x="118575" y="1216390"/>
                  </a:lnTo>
                  <a:lnTo>
                    <a:pt x="94192" y="1296951"/>
                  </a:lnTo>
                  <a:lnTo>
                    <a:pt x="72563" y="1378295"/>
                  </a:lnTo>
                  <a:lnTo>
                    <a:pt x="53715" y="1460328"/>
                  </a:lnTo>
                  <a:lnTo>
                    <a:pt x="37669" y="1542955"/>
                  </a:lnTo>
                  <a:lnTo>
                    <a:pt x="24442" y="1626079"/>
                  </a:lnTo>
                  <a:lnTo>
                    <a:pt x="14052" y="1709605"/>
                  </a:lnTo>
                  <a:lnTo>
                    <a:pt x="6510" y="1793437"/>
                  </a:lnTo>
                  <a:lnTo>
                    <a:pt x="1824" y="1877477"/>
                  </a:lnTo>
                  <a:lnTo>
                    <a:pt x="0" y="1961627"/>
                  </a:lnTo>
                  <a:lnTo>
                    <a:pt x="1039" y="2045791"/>
                  </a:lnTo>
                  <a:lnTo>
                    <a:pt x="4942" y="2129871"/>
                  </a:lnTo>
                  <a:lnTo>
                    <a:pt x="11703" y="2213769"/>
                  </a:lnTo>
                  <a:lnTo>
                    <a:pt x="21315" y="2297388"/>
                  </a:lnTo>
                  <a:lnTo>
                    <a:pt x="33766" y="2380633"/>
                  </a:lnTo>
                  <a:lnTo>
                    <a:pt x="49042" y="2463405"/>
                  </a:lnTo>
                  <a:lnTo>
                    <a:pt x="67125" y="2545610"/>
                  </a:lnTo>
                  <a:lnTo>
                    <a:pt x="87995" y="2627152"/>
                  </a:lnTo>
                  <a:lnTo>
                    <a:pt x="111626" y="2707936"/>
                  </a:lnTo>
                  <a:lnTo>
                    <a:pt x="137993" y="2787870"/>
                  </a:lnTo>
                  <a:lnTo>
                    <a:pt x="167064" y="2866861"/>
                  </a:lnTo>
                  <a:lnTo>
                    <a:pt x="198805" y="2944817"/>
                  </a:lnTo>
                  <a:lnTo>
                    <a:pt x="233180" y="3021647"/>
                  </a:lnTo>
                  <a:lnTo>
                    <a:pt x="270149" y="3097264"/>
                  </a:lnTo>
                  <a:lnTo>
                    <a:pt x="309670" y="3171579"/>
                  </a:lnTo>
                  <a:lnTo>
                    <a:pt x="351696" y="3244507"/>
                  </a:lnTo>
                  <a:lnTo>
                    <a:pt x="396179" y="3315962"/>
                  </a:lnTo>
                  <a:lnTo>
                    <a:pt x="443067" y="3385863"/>
                  </a:lnTo>
                  <a:lnTo>
                    <a:pt x="492306" y="3454128"/>
                  </a:lnTo>
                  <a:lnTo>
                    <a:pt x="543839" y="3520679"/>
                  </a:lnTo>
                  <a:lnTo>
                    <a:pt x="610382" y="3467316"/>
                  </a:lnTo>
                  <a:lnTo>
                    <a:pt x="676925" y="3413953"/>
                  </a:lnTo>
                  <a:lnTo>
                    <a:pt x="743468" y="3360590"/>
                  </a:lnTo>
                  <a:lnTo>
                    <a:pt x="810011" y="3307227"/>
                  </a:lnTo>
                  <a:lnTo>
                    <a:pt x="876554" y="3253863"/>
                  </a:lnTo>
                  <a:lnTo>
                    <a:pt x="943097" y="3200500"/>
                  </a:lnTo>
                  <a:lnTo>
                    <a:pt x="1009640" y="3147137"/>
                  </a:lnTo>
                  <a:lnTo>
                    <a:pt x="1076183" y="3093774"/>
                  </a:lnTo>
                  <a:lnTo>
                    <a:pt x="1142727" y="3040411"/>
                  </a:lnTo>
                  <a:lnTo>
                    <a:pt x="1209270" y="2987048"/>
                  </a:lnTo>
                  <a:lnTo>
                    <a:pt x="1275813" y="2933685"/>
                  </a:lnTo>
                  <a:lnTo>
                    <a:pt x="1342356" y="2880322"/>
                  </a:lnTo>
                  <a:lnTo>
                    <a:pt x="1408899" y="2826959"/>
                  </a:lnTo>
                  <a:lnTo>
                    <a:pt x="1475442" y="2773596"/>
                  </a:lnTo>
                  <a:lnTo>
                    <a:pt x="1541985" y="2720233"/>
                  </a:lnTo>
                  <a:lnTo>
                    <a:pt x="1608528" y="2666870"/>
                  </a:lnTo>
                  <a:lnTo>
                    <a:pt x="1675071" y="2613507"/>
                  </a:lnTo>
                  <a:lnTo>
                    <a:pt x="1741614" y="2560144"/>
                  </a:lnTo>
                  <a:lnTo>
                    <a:pt x="1808157" y="2506781"/>
                  </a:lnTo>
                  <a:lnTo>
                    <a:pt x="1874700" y="2453418"/>
                  </a:lnTo>
                  <a:lnTo>
                    <a:pt x="1941243" y="2400055"/>
                  </a:lnTo>
                  <a:lnTo>
                    <a:pt x="2007786" y="2346692"/>
                  </a:lnTo>
                  <a:lnTo>
                    <a:pt x="2074329" y="2293329"/>
                  </a:lnTo>
                  <a:lnTo>
                    <a:pt x="2140872" y="2239966"/>
                  </a:lnTo>
                  <a:lnTo>
                    <a:pt x="2207415" y="2186603"/>
                  </a:lnTo>
                  <a:lnTo>
                    <a:pt x="2273958" y="2133240"/>
                  </a:lnTo>
                  <a:lnTo>
                    <a:pt x="2340501" y="2079877"/>
                  </a:lnTo>
                  <a:lnTo>
                    <a:pt x="2407044" y="202651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994609" y="1749568"/>
              <a:ext cx="1491790" cy="2473613"/>
            </a:xfrm>
            <a:custGeom>
              <a:avLst/>
              <a:pathLst>
                <a:path w="1491790" h="2473613">
                  <a:moveTo>
                    <a:pt x="1491790" y="2473613"/>
                  </a:moveTo>
                  <a:lnTo>
                    <a:pt x="1491790" y="2388316"/>
                  </a:lnTo>
                  <a:lnTo>
                    <a:pt x="1491790" y="2303019"/>
                  </a:lnTo>
                  <a:lnTo>
                    <a:pt x="1491790" y="2217722"/>
                  </a:lnTo>
                  <a:lnTo>
                    <a:pt x="1491790" y="2132425"/>
                  </a:lnTo>
                  <a:lnTo>
                    <a:pt x="1491790" y="2047128"/>
                  </a:lnTo>
                  <a:lnTo>
                    <a:pt x="1491790" y="1961831"/>
                  </a:lnTo>
                  <a:lnTo>
                    <a:pt x="1491790" y="1876534"/>
                  </a:lnTo>
                  <a:lnTo>
                    <a:pt x="1491790" y="1791237"/>
                  </a:lnTo>
                  <a:lnTo>
                    <a:pt x="1491790" y="1705940"/>
                  </a:lnTo>
                  <a:lnTo>
                    <a:pt x="1491790" y="1620643"/>
                  </a:lnTo>
                  <a:lnTo>
                    <a:pt x="1491790" y="1535346"/>
                  </a:lnTo>
                  <a:lnTo>
                    <a:pt x="1491790" y="1450049"/>
                  </a:lnTo>
                  <a:lnTo>
                    <a:pt x="1491790" y="1364752"/>
                  </a:lnTo>
                  <a:lnTo>
                    <a:pt x="1491790" y="1279455"/>
                  </a:lnTo>
                  <a:lnTo>
                    <a:pt x="1491790" y="1194158"/>
                  </a:lnTo>
                  <a:lnTo>
                    <a:pt x="1491790" y="1108861"/>
                  </a:lnTo>
                  <a:lnTo>
                    <a:pt x="1491790" y="1023564"/>
                  </a:lnTo>
                  <a:lnTo>
                    <a:pt x="1491790" y="938267"/>
                  </a:lnTo>
                  <a:lnTo>
                    <a:pt x="1491790" y="852970"/>
                  </a:lnTo>
                  <a:lnTo>
                    <a:pt x="1491790" y="767673"/>
                  </a:lnTo>
                  <a:lnTo>
                    <a:pt x="1491790" y="682376"/>
                  </a:lnTo>
                  <a:lnTo>
                    <a:pt x="1491790" y="597079"/>
                  </a:lnTo>
                  <a:lnTo>
                    <a:pt x="1491790" y="511782"/>
                  </a:lnTo>
                  <a:lnTo>
                    <a:pt x="1491790" y="426485"/>
                  </a:lnTo>
                  <a:lnTo>
                    <a:pt x="1491790" y="341188"/>
                  </a:lnTo>
                  <a:lnTo>
                    <a:pt x="1491790" y="255891"/>
                  </a:lnTo>
                  <a:lnTo>
                    <a:pt x="1491790" y="170594"/>
                  </a:lnTo>
                  <a:lnTo>
                    <a:pt x="1491790" y="85297"/>
                  </a:lnTo>
                  <a:lnTo>
                    <a:pt x="1491790" y="0"/>
                  </a:lnTo>
                  <a:lnTo>
                    <a:pt x="1407527" y="1435"/>
                  </a:lnTo>
                  <a:lnTo>
                    <a:pt x="1323361" y="5740"/>
                  </a:lnTo>
                  <a:lnTo>
                    <a:pt x="1239391" y="12910"/>
                  </a:lnTo>
                  <a:lnTo>
                    <a:pt x="1155714" y="22936"/>
                  </a:lnTo>
                  <a:lnTo>
                    <a:pt x="1072427" y="35807"/>
                  </a:lnTo>
                  <a:lnTo>
                    <a:pt x="989627" y="51507"/>
                  </a:lnTo>
                  <a:lnTo>
                    <a:pt x="907409" y="70019"/>
                  </a:lnTo>
                  <a:lnTo>
                    <a:pt x="825870" y="91321"/>
                  </a:lnTo>
                  <a:lnTo>
                    <a:pt x="745104" y="115388"/>
                  </a:lnTo>
                  <a:lnTo>
                    <a:pt x="665205" y="142193"/>
                  </a:lnTo>
                  <a:lnTo>
                    <a:pt x="586265" y="171703"/>
                  </a:lnTo>
                  <a:lnTo>
                    <a:pt x="508376" y="203886"/>
                  </a:lnTo>
                  <a:lnTo>
                    <a:pt x="431629" y="238703"/>
                  </a:lnTo>
                  <a:lnTo>
                    <a:pt x="356112" y="276115"/>
                  </a:lnTo>
                  <a:lnTo>
                    <a:pt x="281913" y="316077"/>
                  </a:lnTo>
                  <a:lnTo>
                    <a:pt x="209119" y="358543"/>
                  </a:lnTo>
                  <a:lnTo>
                    <a:pt x="137814" y="403465"/>
                  </a:lnTo>
                  <a:lnTo>
                    <a:pt x="68081" y="450789"/>
                  </a:lnTo>
                  <a:lnTo>
                    <a:pt x="0" y="500462"/>
                  </a:lnTo>
                  <a:lnTo>
                    <a:pt x="51441" y="568502"/>
                  </a:lnTo>
                  <a:lnTo>
                    <a:pt x="102882" y="636541"/>
                  </a:lnTo>
                  <a:lnTo>
                    <a:pt x="154323" y="704581"/>
                  </a:lnTo>
                  <a:lnTo>
                    <a:pt x="205764" y="772621"/>
                  </a:lnTo>
                  <a:lnTo>
                    <a:pt x="257205" y="840661"/>
                  </a:lnTo>
                  <a:lnTo>
                    <a:pt x="308646" y="908700"/>
                  </a:lnTo>
                  <a:lnTo>
                    <a:pt x="360087" y="976740"/>
                  </a:lnTo>
                  <a:lnTo>
                    <a:pt x="411528" y="1044780"/>
                  </a:lnTo>
                  <a:lnTo>
                    <a:pt x="462969" y="1112819"/>
                  </a:lnTo>
                  <a:lnTo>
                    <a:pt x="514410" y="1180859"/>
                  </a:lnTo>
                  <a:lnTo>
                    <a:pt x="565851" y="1248899"/>
                  </a:lnTo>
                  <a:lnTo>
                    <a:pt x="617292" y="1316938"/>
                  </a:lnTo>
                  <a:lnTo>
                    <a:pt x="668733" y="1384978"/>
                  </a:lnTo>
                  <a:lnTo>
                    <a:pt x="720174" y="1453018"/>
                  </a:lnTo>
                  <a:lnTo>
                    <a:pt x="771615" y="1521058"/>
                  </a:lnTo>
                  <a:lnTo>
                    <a:pt x="823056" y="1589097"/>
                  </a:lnTo>
                  <a:lnTo>
                    <a:pt x="874497" y="1657137"/>
                  </a:lnTo>
                  <a:lnTo>
                    <a:pt x="925939" y="1725177"/>
                  </a:lnTo>
                  <a:lnTo>
                    <a:pt x="977380" y="1793216"/>
                  </a:lnTo>
                  <a:lnTo>
                    <a:pt x="1028821" y="1861256"/>
                  </a:lnTo>
                  <a:lnTo>
                    <a:pt x="1080262" y="1929296"/>
                  </a:lnTo>
                  <a:lnTo>
                    <a:pt x="1131703" y="1997335"/>
                  </a:lnTo>
                  <a:lnTo>
                    <a:pt x="1183144" y="2065375"/>
                  </a:lnTo>
                  <a:lnTo>
                    <a:pt x="1234585" y="2133415"/>
                  </a:lnTo>
                  <a:lnTo>
                    <a:pt x="1286026" y="2201455"/>
                  </a:lnTo>
                  <a:lnTo>
                    <a:pt x="1337467" y="2269494"/>
                  </a:lnTo>
                  <a:lnTo>
                    <a:pt x="1388908" y="2337534"/>
                  </a:lnTo>
                  <a:lnTo>
                    <a:pt x="1440349" y="2405574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704849" y="4296288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005980" y="4648934"/>
              <a:ext cx="84384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85 / 110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094373" y="5489456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281065" y="5798910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823008" y="4708295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124245" y="5017749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71023" y="3600442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131154" y="3909896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383364" y="3048324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437513" y="3357672"/>
              <a:ext cx="84384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 / 135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2589006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RICTOR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2025-05-28T10:47:40Z</dcterms:modified>
  <cp:category/>
</cp:coreProperties>
</file>