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5" y="2766596"/>
              <a:ext cx="174394" cy="238020"/>
            </a:xfrm>
            <a:custGeom>
              <a:avLst/>
              <a:pathLst>
                <a:path w="174394" h="238020">
                  <a:moveTo>
                    <a:pt x="174394" y="0"/>
                  </a:moveTo>
                  <a:lnTo>
                    <a:pt x="0" y="23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015118" y="535868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310214" y="566506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5094" y="361056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446" y="391695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725" y="2791959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9401" y="313888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0877" y="2230705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042" y="258017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526821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2025-05-28T10:47:37Z</dcterms:modified>
  <cp:category/>
</cp:coreProperties>
</file>