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38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08/04/2025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63" name="Group 6162">
            <a:extLst>
              <a:ext uri="{FF2B5EF4-FFF2-40B4-BE49-F238E27FC236}">
                <a16:creationId xmlns:a16="http://schemas.microsoft.com/office/drawing/2014/main" id="{8DCF2812-FB93-4F42-A4B7-1B32BD71927D}"/>
              </a:ext>
            </a:extLst>
          </p:cNvPr>
          <p:cNvGrpSpPr/>
          <p:nvPr/>
        </p:nvGrpSpPr>
        <p:grpSpPr>
          <a:xfrm>
            <a:off x="1195028" y="116632"/>
            <a:ext cx="6753944" cy="6068144"/>
            <a:chOff x="899592" y="-171400"/>
            <a:chExt cx="6753944" cy="6068144"/>
          </a:xfrm>
        </p:grpSpPr>
        <p:grpSp>
          <p:nvGrpSpPr>
            <p:cNvPr id="3" name="Group 2"/>
            <p:cNvGrpSpPr/>
            <p:nvPr/>
          </p:nvGrpSpPr>
          <p:grpSpPr>
            <a:xfrm>
              <a:off x="899592" y="-171400"/>
              <a:ext cx="6753944" cy="6068144"/>
              <a:chOff x="914400" y="914400"/>
              <a:chExt cx="5486400" cy="5486400"/>
            </a:xfrm>
          </p:grpSpPr>
          <p:sp>
            <p:nvSpPr>
              <p:cNvPr id="4" name="rc3"/>
              <p:cNvSpPr/>
              <p:nvPr/>
            </p:nvSpPr>
            <p:spPr>
              <a:xfrm>
                <a:off x="914400" y="914400"/>
                <a:ext cx="5486400" cy="5486400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9525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" name="rc4"/>
              <p:cNvSpPr/>
              <p:nvPr/>
            </p:nvSpPr>
            <p:spPr>
              <a:xfrm>
                <a:off x="914400" y="1453956"/>
                <a:ext cx="5486399" cy="440728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" name="rc5"/>
              <p:cNvSpPr/>
              <p:nvPr/>
            </p:nvSpPr>
            <p:spPr>
              <a:xfrm>
                <a:off x="1018783" y="1523545"/>
                <a:ext cx="4233313" cy="4233313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 dirty="0"/>
              </a:p>
            </p:txBody>
          </p:sp>
          <p:sp>
            <p:nvSpPr>
              <p:cNvPr id="7" name="pl6"/>
              <p:cNvSpPr/>
              <p:nvPr/>
            </p:nvSpPr>
            <p:spPr>
              <a:xfrm>
                <a:off x="4173914" y="3502976"/>
                <a:ext cx="112877" cy="13453"/>
              </a:xfrm>
              <a:custGeom>
                <a:avLst/>
                <a:gdLst/>
                <a:ahLst/>
                <a:cxnLst/>
                <a:rect l="0" t="0" r="0" b="0"/>
                <a:pathLst>
                  <a:path w="112877" h="13453">
                    <a:moveTo>
                      <a:pt x="0" y="13453"/>
                    </a:moveTo>
                    <a:lnTo>
                      <a:pt x="1128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" name="pl7"/>
              <p:cNvSpPr/>
              <p:nvPr/>
            </p:nvSpPr>
            <p:spPr>
              <a:xfrm>
                <a:off x="4263078" y="3493561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0" y="2875"/>
                    </a:moveTo>
                    <a:lnTo>
                      <a:pt x="225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" name="pl8"/>
              <p:cNvSpPr/>
              <p:nvPr/>
            </p:nvSpPr>
            <p:spPr>
              <a:xfrm>
                <a:off x="4261864" y="3484156"/>
                <a:ext cx="22528" cy="3059"/>
              </a:xfrm>
              <a:custGeom>
                <a:avLst/>
                <a:gdLst/>
                <a:ahLst/>
                <a:cxnLst/>
                <a:rect l="0" t="0" r="0" b="0"/>
                <a:pathLst>
                  <a:path w="22528" h="3059">
                    <a:moveTo>
                      <a:pt x="0" y="3059"/>
                    </a:moveTo>
                    <a:lnTo>
                      <a:pt x="22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" name="pl9"/>
              <p:cNvSpPr/>
              <p:nvPr/>
            </p:nvSpPr>
            <p:spPr>
              <a:xfrm>
                <a:off x="4238072" y="3474761"/>
                <a:ext cx="45005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45005" h="6487">
                    <a:moveTo>
                      <a:pt x="0" y="6487"/>
                    </a:moveTo>
                    <a:lnTo>
                      <a:pt x="450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" name="pl10"/>
              <p:cNvSpPr/>
              <p:nvPr/>
            </p:nvSpPr>
            <p:spPr>
              <a:xfrm>
                <a:off x="4259210" y="3465378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0" y="3427"/>
                    </a:moveTo>
                    <a:lnTo>
                      <a:pt x="224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" name="pl11"/>
              <p:cNvSpPr/>
              <p:nvPr/>
            </p:nvSpPr>
            <p:spPr>
              <a:xfrm>
                <a:off x="4257770" y="3456006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0" y="3611"/>
                    </a:moveTo>
                    <a:lnTo>
                      <a:pt x="22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" name="pl12"/>
              <p:cNvSpPr/>
              <p:nvPr/>
            </p:nvSpPr>
            <p:spPr>
              <a:xfrm>
                <a:off x="4256255" y="3446647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0" y="3795"/>
                    </a:moveTo>
                    <a:lnTo>
                      <a:pt x="224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" name="pl13"/>
              <p:cNvSpPr/>
              <p:nvPr/>
            </p:nvSpPr>
            <p:spPr>
              <a:xfrm>
                <a:off x="4209896" y="3437300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0" y="11935"/>
                    </a:moveTo>
                    <a:lnTo>
                      <a:pt x="671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" name="pl14"/>
              <p:cNvSpPr/>
              <p:nvPr/>
            </p:nvSpPr>
            <p:spPr>
              <a:xfrm>
                <a:off x="4251261" y="3418649"/>
                <a:ext cx="22316" cy="4344"/>
              </a:xfrm>
              <a:custGeom>
                <a:avLst/>
                <a:gdLst/>
                <a:ahLst/>
                <a:cxnLst/>
                <a:rect l="0" t="0" r="0" b="0"/>
                <a:pathLst>
                  <a:path w="22316" h="4344">
                    <a:moveTo>
                      <a:pt x="0" y="4344"/>
                    </a:moveTo>
                    <a:lnTo>
                      <a:pt x="223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" name="pl15"/>
              <p:cNvSpPr/>
              <p:nvPr/>
            </p:nvSpPr>
            <p:spPr>
              <a:xfrm>
                <a:off x="4249446" y="3409345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0" y="4526"/>
                    </a:moveTo>
                    <a:lnTo>
                      <a:pt x="222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" name="pl16"/>
              <p:cNvSpPr/>
              <p:nvPr/>
            </p:nvSpPr>
            <p:spPr>
              <a:xfrm>
                <a:off x="4230649" y="3427967"/>
                <a:ext cx="44702" cy="8322"/>
              </a:xfrm>
              <a:custGeom>
                <a:avLst/>
                <a:gdLst/>
                <a:ahLst/>
                <a:cxnLst/>
                <a:rect l="0" t="0" r="0" b="0"/>
                <a:pathLst>
                  <a:path w="44702" h="8322">
                    <a:moveTo>
                      <a:pt x="0" y="8322"/>
                    </a:moveTo>
                    <a:lnTo>
                      <a:pt x="447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" name="pl17"/>
              <p:cNvSpPr/>
              <p:nvPr/>
            </p:nvSpPr>
            <p:spPr>
              <a:xfrm>
                <a:off x="4247557" y="3400056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4708"/>
                    </a:moveTo>
                    <a:lnTo>
                      <a:pt x="222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" name="pl18"/>
              <p:cNvSpPr/>
              <p:nvPr/>
            </p:nvSpPr>
            <p:spPr>
              <a:xfrm>
                <a:off x="4245594" y="3390784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0" y="4890"/>
                    </a:moveTo>
                    <a:lnTo>
                      <a:pt x="222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" name="pl19"/>
              <p:cNvSpPr/>
              <p:nvPr/>
            </p:nvSpPr>
            <p:spPr>
              <a:xfrm>
                <a:off x="4243556" y="3381529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0" y="5072"/>
                    </a:moveTo>
                    <a:lnTo>
                      <a:pt x="221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" name="pl20"/>
              <p:cNvSpPr/>
              <p:nvPr/>
            </p:nvSpPr>
            <p:spPr>
              <a:xfrm>
                <a:off x="4241444" y="3372290"/>
                <a:ext cx="22120" cy="5253"/>
              </a:xfrm>
              <a:custGeom>
                <a:avLst/>
                <a:gdLst/>
                <a:ahLst/>
                <a:cxnLst/>
                <a:rect l="0" t="0" r="0" b="0"/>
                <a:pathLst>
                  <a:path w="22120" h="5253">
                    <a:moveTo>
                      <a:pt x="0" y="5253"/>
                    </a:moveTo>
                    <a:lnTo>
                      <a:pt x="221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" name="pl21"/>
              <p:cNvSpPr/>
              <p:nvPr/>
            </p:nvSpPr>
            <p:spPr>
              <a:xfrm>
                <a:off x="4239259" y="3363070"/>
                <a:ext cx="22076" cy="5433"/>
              </a:xfrm>
              <a:custGeom>
                <a:avLst/>
                <a:gdLst/>
                <a:ahLst/>
                <a:cxnLst/>
                <a:rect l="0" t="0" r="0" b="0"/>
                <a:pathLst>
                  <a:path w="22076" h="5433">
                    <a:moveTo>
                      <a:pt x="0" y="5433"/>
                    </a:moveTo>
                    <a:lnTo>
                      <a:pt x="220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" name="pl22"/>
              <p:cNvSpPr/>
              <p:nvPr/>
            </p:nvSpPr>
            <p:spPr>
              <a:xfrm>
                <a:off x="4214968" y="3353868"/>
                <a:ext cx="44062" cy="11228"/>
              </a:xfrm>
              <a:custGeom>
                <a:avLst/>
                <a:gdLst/>
                <a:ahLst/>
                <a:cxnLst/>
                <a:rect l="0" t="0" r="0" b="0"/>
                <a:pathLst>
                  <a:path w="44062" h="11228">
                    <a:moveTo>
                      <a:pt x="0" y="11228"/>
                    </a:moveTo>
                    <a:lnTo>
                      <a:pt x="44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" name="pl23"/>
              <p:cNvSpPr/>
              <p:nvPr/>
            </p:nvSpPr>
            <p:spPr>
              <a:xfrm>
                <a:off x="4234665" y="334468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0" y="5794"/>
                    </a:moveTo>
                    <a:lnTo>
                      <a:pt x="219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" name="pl24"/>
              <p:cNvSpPr/>
              <p:nvPr/>
            </p:nvSpPr>
            <p:spPr>
              <a:xfrm>
                <a:off x="4232258" y="3335522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0" y="5974"/>
                    </a:moveTo>
                    <a:lnTo>
                      <a:pt x="219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" name="pl25"/>
              <p:cNvSpPr/>
              <p:nvPr/>
            </p:nvSpPr>
            <p:spPr>
              <a:xfrm>
                <a:off x="4229778" y="3326380"/>
                <a:ext cx="21886" cy="6153"/>
              </a:xfrm>
              <a:custGeom>
                <a:avLst/>
                <a:gdLst/>
                <a:ahLst/>
                <a:cxnLst/>
                <a:rect l="0" t="0" r="0" b="0"/>
                <a:pathLst>
                  <a:path w="21886" h="6153">
                    <a:moveTo>
                      <a:pt x="0" y="6153"/>
                    </a:moveTo>
                    <a:lnTo>
                      <a:pt x="21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" name="pl26"/>
              <p:cNvSpPr/>
              <p:nvPr/>
            </p:nvSpPr>
            <p:spPr>
              <a:xfrm>
                <a:off x="4227224" y="3317258"/>
                <a:ext cx="21835" cy="6332"/>
              </a:xfrm>
              <a:custGeom>
                <a:avLst/>
                <a:gdLst/>
                <a:ahLst/>
                <a:cxnLst/>
                <a:rect l="0" t="0" r="0" b="0"/>
                <a:pathLst>
                  <a:path w="21835" h="6332">
                    <a:moveTo>
                      <a:pt x="0" y="6332"/>
                    </a:moveTo>
                    <a:lnTo>
                      <a:pt x="218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" name="pl27"/>
              <p:cNvSpPr/>
              <p:nvPr/>
            </p:nvSpPr>
            <p:spPr>
              <a:xfrm>
                <a:off x="4202814" y="3308159"/>
                <a:ext cx="43566" cy="13021"/>
              </a:xfrm>
              <a:custGeom>
                <a:avLst/>
                <a:gdLst/>
                <a:ahLst/>
                <a:cxnLst/>
                <a:rect l="0" t="0" r="0" b="0"/>
                <a:pathLst>
                  <a:path w="43566" h="13021">
                    <a:moveTo>
                      <a:pt x="0" y="13021"/>
                    </a:moveTo>
                    <a:lnTo>
                      <a:pt x="43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" name="pl28"/>
              <p:cNvSpPr/>
              <p:nvPr/>
            </p:nvSpPr>
            <p:spPr>
              <a:xfrm>
                <a:off x="4221898" y="3299081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0" y="6688"/>
                    </a:moveTo>
                    <a:lnTo>
                      <a:pt x="21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" name="pl29"/>
              <p:cNvSpPr/>
              <p:nvPr/>
            </p:nvSpPr>
            <p:spPr>
              <a:xfrm>
                <a:off x="4219125" y="3290026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6866"/>
                    </a:moveTo>
                    <a:lnTo>
                      <a:pt x="216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" name="pl30"/>
              <p:cNvSpPr/>
              <p:nvPr/>
            </p:nvSpPr>
            <p:spPr>
              <a:xfrm>
                <a:off x="4216280" y="3280995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7043"/>
                    </a:moveTo>
                    <a:lnTo>
                      <a:pt x="216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" name="pl31"/>
              <p:cNvSpPr/>
              <p:nvPr/>
            </p:nvSpPr>
            <p:spPr>
              <a:xfrm>
                <a:off x="4062454" y="3271987"/>
                <a:ext cx="172467" cy="57759"/>
              </a:xfrm>
              <a:custGeom>
                <a:avLst/>
                <a:gdLst/>
                <a:ahLst/>
                <a:cxnLst/>
                <a:rect l="0" t="0" r="0" b="0"/>
                <a:pathLst>
                  <a:path w="172467" h="57759">
                    <a:moveTo>
                      <a:pt x="0" y="57759"/>
                    </a:moveTo>
                    <a:lnTo>
                      <a:pt x="57489" y="38506"/>
                    </a:lnTo>
                    <a:lnTo>
                      <a:pt x="114978" y="19253"/>
                    </a:lnTo>
                    <a:lnTo>
                      <a:pt x="172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" name="pl32"/>
              <p:cNvSpPr/>
              <p:nvPr/>
            </p:nvSpPr>
            <p:spPr>
              <a:xfrm>
                <a:off x="4078688" y="3254047"/>
                <a:ext cx="150062" cy="53001"/>
              </a:xfrm>
              <a:custGeom>
                <a:avLst/>
                <a:gdLst/>
                <a:ahLst/>
                <a:cxnLst/>
                <a:rect l="0" t="0" r="0" b="0"/>
                <a:pathLst>
                  <a:path w="150062" h="53001">
                    <a:moveTo>
                      <a:pt x="0" y="53001"/>
                    </a:moveTo>
                    <a:lnTo>
                      <a:pt x="75031" y="26500"/>
                    </a:lnTo>
                    <a:lnTo>
                      <a:pt x="150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" name="pl33"/>
              <p:cNvSpPr/>
              <p:nvPr/>
            </p:nvSpPr>
            <p:spPr>
              <a:xfrm>
                <a:off x="4097305" y="3245116"/>
                <a:ext cx="128248" cy="46480"/>
              </a:xfrm>
              <a:custGeom>
                <a:avLst/>
                <a:gdLst/>
                <a:ahLst/>
                <a:cxnLst/>
                <a:rect l="0" t="0" r="0" b="0"/>
                <a:pathLst>
                  <a:path w="128248" h="46480">
                    <a:moveTo>
                      <a:pt x="0" y="46480"/>
                    </a:moveTo>
                    <a:lnTo>
                      <a:pt x="64124" y="23240"/>
                    </a:lnTo>
                    <a:lnTo>
                      <a:pt x="1282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" name="pl34"/>
              <p:cNvSpPr/>
              <p:nvPr/>
            </p:nvSpPr>
            <p:spPr>
              <a:xfrm>
                <a:off x="4115732" y="3236211"/>
                <a:ext cx="106553" cy="39607"/>
              </a:xfrm>
              <a:custGeom>
                <a:avLst/>
                <a:gdLst/>
                <a:ahLst/>
                <a:cxnLst/>
                <a:rect l="0" t="0" r="0" b="0"/>
                <a:pathLst>
                  <a:path w="106553" h="39607">
                    <a:moveTo>
                      <a:pt x="0" y="39607"/>
                    </a:moveTo>
                    <a:lnTo>
                      <a:pt x="1065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" name="pl35"/>
              <p:cNvSpPr/>
              <p:nvPr/>
            </p:nvSpPr>
            <p:spPr>
              <a:xfrm>
                <a:off x="4197698" y="3227332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8095"/>
                    </a:moveTo>
                    <a:lnTo>
                      <a:pt x="2124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" name="pl36"/>
              <p:cNvSpPr/>
              <p:nvPr/>
            </p:nvSpPr>
            <p:spPr>
              <a:xfrm>
                <a:off x="4194351" y="3218482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0" y="8269"/>
                    </a:moveTo>
                    <a:lnTo>
                      <a:pt x="211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" name="pl37"/>
              <p:cNvSpPr/>
              <p:nvPr/>
            </p:nvSpPr>
            <p:spPr>
              <a:xfrm>
                <a:off x="4190933" y="3209660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0" y="8442"/>
                    </a:moveTo>
                    <a:lnTo>
                      <a:pt x="211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" name="pl38"/>
              <p:cNvSpPr/>
              <p:nvPr/>
            </p:nvSpPr>
            <p:spPr>
              <a:xfrm>
                <a:off x="4187445" y="3200866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0" y="8614"/>
                    </a:moveTo>
                    <a:lnTo>
                      <a:pt x="210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" name="pl39"/>
              <p:cNvSpPr/>
              <p:nvPr/>
            </p:nvSpPr>
            <p:spPr>
              <a:xfrm>
                <a:off x="4141948" y="3192102"/>
                <a:ext cx="62906" cy="26358"/>
              </a:xfrm>
              <a:custGeom>
                <a:avLst/>
                <a:gdLst/>
                <a:ahLst/>
                <a:cxnLst/>
                <a:rect l="0" t="0" r="0" b="0"/>
                <a:pathLst>
                  <a:path w="62906" h="26358">
                    <a:moveTo>
                      <a:pt x="0" y="26358"/>
                    </a:moveTo>
                    <a:lnTo>
                      <a:pt x="629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" name="pl40"/>
              <p:cNvSpPr/>
              <p:nvPr/>
            </p:nvSpPr>
            <p:spPr>
              <a:xfrm>
                <a:off x="4138464" y="3183368"/>
                <a:ext cx="62689" cy="26872"/>
              </a:xfrm>
              <a:custGeom>
                <a:avLst/>
                <a:gdLst/>
                <a:ahLst/>
                <a:cxnLst/>
                <a:rect l="0" t="0" r="0" b="0"/>
                <a:pathLst>
                  <a:path w="62689" h="26872">
                    <a:moveTo>
                      <a:pt x="0" y="26872"/>
                    </a:moveTo>
                    <a:lnTo>
                      <a:pt x="626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" name="pl41"/>
              <p:cNvSpPr/>
              <p:nvPr/>
            </p:nvSpPr>
            <p:spPr>
              <a:xfrm>
                <a:off x="4168951" y="3157352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0" y="9467"/>
                    </a:moveTo>
                    <a:lnTo>
                      <a:pt x="206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" name="pl42"/>
              <p:cNvSpPr/>
              <p:nvPr/>
            </p:nvSpPr>
            <p:spPr>
              <a:xfrm>
                <a:off x="4165043" y="314874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0" y="9636"/>
                    </a:moveTo>
                    <a:lnTo>
                      <a:pt x="205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" name="pl43"/>
              <p:cNvSpPr/>
              <p:nvPr/>
            </p:nvSpPr>
            <p:spPr>
              <a:xfrm>
                <a:off x="4161067" y="3140168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0" y="9804"/>
                    </a:moveTo>
                    <a:lnTo>
                      <a:pt x="205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" name="pl44"/>
              <p:cNvSpPr/>
              <p:nvPr/>
            </p:nvSpPr>
            <p:spPr>
              <a:xfrm>
                <a:off x="4134913" y="3174665"/>
                <a:ext cx="62467" cy="27384"/>
              </a:xfrm>
              <a:custGeom>
                <a:avLst/>
                <a:gdLst/>
                <a:ahLst/>
                <a:cxnLst/>
                <a:rect l="0" t="0" r="0" b="0"/>
                <a:pathLst>
                  <a:path w="62467" h="27384">
                    <a:moveTo>
                      <a:pt x="0" y="27384"/>
                    </a:moveTo>
                    <a:lnTo>
                      <a:pt x="62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" name="pl45"/>
              <p:cNvSpPr/>
              <p:nvPr/>
            </p:nvSpPr>
            <p:spPr>
              <a:xfrm>
                <a:off x="4131295" y="3165992"/>
                <a:ext cx="62240" cy="27894"/>
              </a:xfrm>
              <a:custGeom>
                <a:avLst/>
                <a:gdLst/>
                <a:ahLst/>
                <a:cxnLst/>
                <a:rect l="0" t="0" r="0" b="0"/>
                <a:pathLst>
                  <a:path w="62240" h="27894">
                    <a:moveTo>
                      <a:pt x="0" y="27894"/>
                    </a:moveTo>
                    <a:lnTo>
                      <a:pt x="622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" name="pl46"/>
              <p:cNvSpPr/>
              <p:nvPr/>
            </p:nvSpPr>
            <p:spPr>
              <a:xfrm>
                <a:off x="4140161" y="3097805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10635"/>
                    </a:moveTo>
                    <a:lnTo>
                      <a:pt x="200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" name="pl47"/>
              <p:cNvSpPr/>
              <p:nvPr/>
            </p:nvSpPr>
            <p:spPr>
              <a:xfrm>
                <a:off x="4135777" y="3089439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10799"/>
                    </a:moveTo>
                    <a:lnTo>
                      <a:pt x="200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" name="pl48"/>
              <p:cNvSpPr/>
              <p:nvPr/>
            </p:nvSpPr>
            <p:spPr>
              <a:xfrm>
                <a:off x="4131326" y="3081110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0" y="10962"/>
                    </a:moveTo>
                    <a:lnTo>
                      <a:pt x="199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" name="pl49"/>
              <p:cNvSpPr/>
              <p:nvPr/>
            </p:nvSpPr>
            <p:spPr>
              <a:xfrm>
                <a:off x="4124297" y="3106207"/>
                <a:ext cx="40361" cy="20940"/>
              </a:xfrm>
              <a:custGeom>
                <a:avLst/>
                <a:gdLst/>
                <a:ahLst/>
                <a:cxnLst/>
                <a:rect l="0" t="0" r="0" b="0"/>
                <a:pathLst>
                  <a:path w="40361" h="20940">
                    <a:moveTo>
                      <a:pt x="0" y="20940"/>
                    </a:moveTo>
                    <a:lnTo>
                      <a:pt x="4036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" name="pl50"/>
              <p:cNvSpPr/>
              <p:nvPr/>
            </p:nvSpPr>
            <p:spPr>
              <a:xfrm>
                <a:off x="4157022" y="3131626"/>
                <a:ext cx="20431" cy="9972"/>
              </a:xfrm>
              <a:custGeom>
                <a:avLst/>
                <a:gdLst/>
                <a:ahLst/>
                <a:cxnLst/>
                <a:rect l="0" t="0" r="0" b="0"/>
                <a:pathLst>
                  <a:path w="20431" h="9972">
                    <a:moveTo>
                      <a:pt x="0" y="9972"/>
                    </a:moveTo>
                    <a:lnTo>
                      <a:pt x="204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" name="pl51"/>
              <p:cNvSpPr/>
              <p:nvPr/>
            </p:nvSpPr>
            <p:spPr>
              <a:xfrm>
                <a:off x="4152909" y="3123119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0" y="10138"/>
                    </a:moveTo>
                    <a:lnTo>
                      <a:pt x="203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" name="pl52"/>
              <p:cNvSpPr/>
              <p:nvPr/>
            </p:nvSpPr>
            <p:spPr>
              <a:xfrm>
                <a:off x="4148727" y="3114645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0" y="10305"/>
                    </a:moveTo>
                    <a:lnTo>
                      <a:pt x="20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" name="pl53"/>
              <p:cNvSpPr/>
              <p:nvPr/>
            </p:nvSpPr>
            <p:spPr>
              <a:xfrm>
                <a:off x="4067326" y="3072818"/>
                <a:ext cx="79309" cy="44500"/>
              </a:xfrm>
              <a:custGeom>
                <a:avLst/>
                <a:gdLst/>
                <a:ahLst/>
                <a:cxnLst/>
                <a:rect l="0" t="0" r="0" b="0"/>
                <a:pathLst>
                  <a:path w="79309" h="44500">
                    <a:moveTo>
                      <a:pt x="0" y="44500"/>
                    </a:moveTo>
                    <a:lnTo>
                      <a:pt x="793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" name="pl54"/>
              <p:cNvSpPr/>
              <p:nvPr/>
            </p:nvSpPr>
            <p:spPr>
              <a:xfrm>
                <a:off x="4122224" y="3064564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0" y="11287"/>
                    </a:moveTo>
                    <a:lnTo>
                      <a:pt x="197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" name="pl55"/>
              <p:cNvSpPr/>
              <p:nvPr/>
            </p:nvSpPr>
            <p:spPr>
              <a:xfrm>
                <a:off x="4117574" y="3056349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0" y="11448"/>
                    </a:moveTo>
                    <a:lnTo>
                      <a:pt x="196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" name="pl56"/>
              <p:cNvSpPr/>
              <p:nvPr/>
            </p:nvSpPr>
            <p:spPr>
              <a:xfrm>
                <a:off x="4073762" y="3048173"/>
                <a:ext cx="58645" cy="34825"/>
              </a:xfrm>
              <a:custGeom>
                <a:avLst/>
                <a:gdLst/>
                <a:ahLst/>
                <a:cxnLst/>
                <a:rect l="0" t="0" r="0" b="0"/>
                <a:pathLst>
                  <a:path w="58645" h="34825">
                    <a:moveTo>
                      <a:pt x="0" y="34825"/>
                    </a:moveTo>
                    <a:lnTo>
                      <a:pt x="5864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" name="pl57"/>
              <p:cNvSpPr/>
              <p:nvPr/>
            </p:nvSpPr>
            <p:spPr>
              <a:xfrm>
                <a:off x="4098320" y="3023885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0" y="12084"/>
                    </a:moveTo>
                    <a:lnTo>
                      <a:pt x="192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" name="pl58"/>
              <p:cNvSpPr/>
              <p:nvPr/>
            </p:nvSpPr>
            <p:spPr>
              <a:xfrm>
                <a:off x="4093344" y="3015870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0" y="12241"/>
                    </a:moveTo>
                    <a:lnTo>
                      <a:pt x="1915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" name="pl59"/>
              <p:cNvSpPr/>
              <p:nvPr/>
            </p:nvSpPr>
            <p:spPr>
              <a:xfrm>
                <a:off x="4088625" y="3040037"/>
                <a:ext cx="38905" cy="23535"/>
              </a:xfrm>
              <a:custGeom>
                <a:avLst/>
                <a:gdLst/>
                <a:ahLst/>
                <a:cxnLst/>
                <a:rect l="0" t="0" r="0" b="0"/>
                <a:pathLst>
                  <a:path w="38905" h="23535">
                    <a:moveTo>
                      <a:pt x="0" y="23535"/>
                    </a:moveTo>
                    <a:lnTo>
                      <a:pt x="389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" name="pl60"/>
              <p:cNvSpPr/>
              <p:nvPr/>
            </p:nvSpPr>
            <p:spPr>
              <a:xfrm>
                <a:off x="4083875" y="3031940"/>
                <a:ext cx="38711" cy="23853"/>
              </a:xfrm>
              <a:custGeom>
                <a:avLst/>
                <a:gdLst/>
                <a:ahLst/>
                <a:cxnLst/>
                <a:rect l="0" t="0" r="0" b="0"/>
                <a:pathLst>
                  <a:path w="38711" h="23853">
                    <a:moveTo>
                      <a:pt x="0" y="23853"/>
                    </a:moveTo>
                    <a:lnTo>
                      <a:pt x="387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" name="pl61"/>
              <p:cNvSpPr/>
              <p:nvPr/>
            </p:nvSpPr>
            <p:spPr>
              <a:xfrm>
                <a:off x="4069247" y="3007898"/>
                <a:ext cx="38114" cy="24796"/>
              </a:xfrm>
              <a:custGeom>
                <a:avLst/>
                <a:gdLst/>
                <a:ahLst/>
                <a:cxnLst/>
                <a:rect l="0" t="0" r="0" b="0"/>
                <a:pathLst>
                  <a:path w="38114" h="24796">
                    <a:moveTo>
                      <a:pt x="0" y="24796"/>
                    </a:moveTo>
                    <a:lnTo>
                      <a:pt x="381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" name="pl62"/>
              <p:cNvSpPr/>
              <p:nvPr/>
            </p:nvSpPr>
            <p:spPr>
              <a:xfrm>
                <a:off x="4064246" y="2999967"/>
                <a:ext cx="37910" cy="25107"/>
              </a:xfrm>
              <a:custGeom>
                <a:avLst/>
                <a:gdLst/>
                <a:ahLst/>
                <a:cxnLst/>
                <a:rect l="0" t="0" r="0" b="0"/>
                <a:pathLst>
                  <a:path w="37910" h="25107">
                    <a:moveTo>
                      <a:pt x="0" y="25107"/>
                    </a:moveTo>
                    <a:lnTo>
                      <a:pt x="379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" name="pl63"/>
              <p:cNvSpPr/>
              <p:nvPr/>
            </p:nvSpPr>
            <p:spPr>
              <a:xfrm>
                <a:off x="4059183" y="2992080"/>
                <a:ext cx="37703" cy="25416"/>
              </a:xfrm>
              <a:custGeom>
                <a:avLst/>
                <a:gdLst/>
                <a:ahLst/>
                <a:cxnLst/>
                <a:rect l="0" t="0" r="0" b="0"/>
                <a:pathLst>
                  <a:path w="37703" h="25416">
                    <a:moveTo>
                      <a:pt x="0" y="25416"/>
                    </a:moveTo>
                    <a:lnTo>
                      <a:pt x="377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" name="pl64"/>
              <p:cNvSpPr/>
              <p:nvPr/>
            </p:nvSpPr>
            <p:spPr>
              <a:xfrm>
                <a:off x="4072805" y="2984236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0" y="12862"/>
                    </a:moveTo>
                    <a:lnTo>
                      <a:pt x="187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" name="pl65"/>
              <p:cNvSpPr/>
              <p:nvPr/>
            </p:nvSpPr>
            <p:spPr>
              <a:xfrm>
                <a:off x="4067512" y="2976436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0" y="13015"/>
                    </a:moveTo>
                    <a:lnTo>
                      <a:pt x="186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" name="pl66"/>
              <p:cNvSpPr/>
              <p:nvPr/>
            </p:nvSpPr>
            <p:spPr>
              <a:xfrm>
                <a:off x="4043622" y="2968680"/>
                <a:ext cx="37068" cy="26334"/>
              </a:xfrm>
              <a:custGeom>
                <a:avLst/>
                <a:gdLst/>
                <a:ahLst/>
                <a:cxnLst/>
                <a:rect l="0" t="0" r="0" b="0"/>
                <a:pathLst>
                  <a:path w="37068" h="26334">
                    <a:moveTo>
                      <a:pt x="0" y="26334"/>
                    </a:moveTo>
                    <a:lnTo>
                      <a:pt x="37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" name="pl67"/>
              <p:cNvSpPr/>
              <p:nvPr/>
            </p:nvSpPr>
            <p:spPr>
              <a:xfrm>
                <a:off x="4038314" y="2960969"/>
                <a:ext cx="36851" cy="26636"/>
              </a:xfrm>
              <a:custGeom>
                <a:avLst/>
                <a:gdLst/>
                <a:ahLst/>
                <a:cxnLst/>
                <a:rect l="0" t="0" r="0" b="0"/>
                <a:pathLst>
                  <a:path w="36851" h="26636">
                    <a:moveTo>
                      <a:pt x="0" y="26636"/>
                    </a:moveTo>
                    <a:lnTo>
                      <a:pt x="368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" name="pl68"/>
              <p:cNvSpPr/>
              <p:nvPr/>
            </p:nvSpPr>
            <p:spPr>
              <a:xfrm>
                <a:off x="4040120" y="2938112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0" y="13766"/>
                    </a:moveTo>
                    <a:lnTo>
                      <a:pt x="180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" name="pl69"/>
              <p:cNvSpPr/>
              <p:nvPr/>
            </p:nvSpPr>
            <p:spPr>
              <a:xfrm>
                <a:off x="4034458" y="2930586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0" y="13914"/>
                    </a:moveTo>
                    <a:lnTo>
                      <a:pt x="179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" name="pl70"/>
              <p:cNvSpPr/>
              <p:nvPr/>
            </p:nvSpPr>
            <p:spPr>
              <a:xfrm>
                <a:off x="4032944" y="2953304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0" y="26937"/>
                    </a:moveTo>
                    <a:lnTo>
                      <a:pt x="366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" name="pl71"/>
              <p:cNvSpPr/>
              <p:nvPr/>
            </p:nvSpPr>
            <p:spPr>
              <a:xfrm>
                <a:off x="4027515" y="2945685"/>
                <a:ext cx="36411" cy="27235"/>
              </a:xfrm>
              <a:custGeom>
                <a:avLst/>
                <a:gdLst/>
                <a:ahLst/>
                <a:cxnLst/>
                <a:rect l="0" t="0" r="0" b="0"/>
                <a:pathLst>
                  <a:path w="36411" h="27235">
                    <a:moveTo>
                      <a:pt x="0" y="27235"/>
                    </a:moveTo>
                    <a:lnTo>
                      <a:pt x="364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" name="pl72"/>
              <p:cNvSpPr/>
              <p:nvPr/>
            </p:nvSpPr>
            <p:spPr>
              <a:xfrm>
                <a:off x="4059883" y="3263005"/>
                <a:ext cx="171989" cy="59168"/>
              </a:xfrm>
              <a:custGeom>
                <a:avLst/>
                <a:gdLst/>
                <a:ahLst/>
                <a:cxnLst/>
                <a:rect l="0" t="0" r="0" b="0"/>
                <a:pathLst>
                  <a:path w="171989" h="59168">
                    <a:moveTo>
                      <a:pt x="0" y="59168"/>
                    </a:moveTo>
                    <a:lnTo>
                      <a:pt x="57329" y="39445"/>
                    </a:lnTo>
                    <a:lnTo>
                      <a:pt x="114659" y="19722"/>
                    </a:lnTo>
                    <a:lnTo>
                      <a:pt x="1719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" name="pl73"/>
              <p:cNvSpPr/>
              <p:nvPr/>
            </p:nvSpPr>
            <p:spPr>
              <a:xfrm>
                <a:off x="4005205" y="2915677"/>
                <a:ext cx="35500" cy="28412"/>
              </a:xfrm>
              <a:custGeom>
                <a:avLst/>
                <a:gdLst/>
                <a:ahLst/>
                <a:cxnLst/>
                <a:rect l="0" t="0" r="0" b="0"/>
                <a:pathLst>
                  <a:path w="35500" h="28412">
                    <a:moveTo>
                      <a:pt x="0" y="28412"/>
                    </a:moveTo>
                    <a:lnTo>
                      <a:pt x="355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" name="pl74"/>
              <p:cNvSpPr/>
              <p:nvPr/>
            </p:nvSpPr>
            <p:spPr>
              <a:xfrm>
                <a:off x="3999481" y="2908295"/>
                <a:ext cx="35266" cy="28702"/>
              </a:xfrm>
              <a:custGeom>
                <a:avLst/>
                <a:gdLst/>
                <a:ahLst/>
                <a:cxnLst/>
                <a:rect l="0" t="0" r="0" b="0"/>
                <a:pathLst>
                  <a:path w="35266" h="28702">
                    <a:moveTo>
                      <a:pt x="0" y="28702"/>
                    </a:moveTo>
                    <a:lnTo>
                      <a:pt x="352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" name="pl75"/>
              <p:cNvSpPr/>
              <p:nvPr/>
            </p:nvSpPr>
            <p:spPr>
              <a:xfrm>
                <a:off x="4011214" y="2900963"/>
                <a:ext cx="17515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7515" h="14494">
                    <a:moveTo>
                      <a:pt x="0" y="14494"/>
                    </a:moveTo>
                    <a:lnTo>
                      <a:pt x="175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" name="pl76"/>
              <p:cNvSpPr/>
              <p:nvPr/>
            </p:nvSpPr>
            <p:spPr>
              <a:xfrm>
                <a:off x="4005256" y="2893679"/>
                <a:ext cx="17396" cy="14637"/>
              </a:xfrm>
              <a:custGeom>
                <a:avLst/>
                <a:gdLst/>
                <a:ahLst/>
                <a:cxnLst/>
                <a:rect l="0" t="0" r="0" b="0"/>
                <a:pathLst>
                  <a:path w="17396" h="14637">
                    <a:moveTo>
                      <a:pt x="0" y="14637"/>
                    </a:moveTo>
                    <a:lnTo>
                      <a:pt x="173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" name="pl77"/>
              <p:cNvSpPr/>
              <p:nvPr/>
            </p:nvSpPr>
            <p:spPr>
              <a:xfrm>
                <a:off x="3975139" y="2923108"/>
                <a:ext cx="71463" cy="56242"/>
              </a:xfrm>
              <a:custGeom>
                <a:avLst/>
                <a:gdLst/>
                <a:ahLst/>
                <a:cxnLst/>
                <a:rect l="0" t="0" r="0" b="0"/>
                <a:pathLst>
                  <a:path w="71463" h="56242">
                    <a:moveTo>
                      <a:pt x="0" y="56242"/>
                    </a:moveTo>
                    <a:lnTo>
                      <a:pt x="714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" name="pl78"/>
              <p:cNvSpPr/>
              <p:nvPr/>
            </p:nvSpPr>
            <p:spPr>
              <a:xfrm>
                <a:off x="3987032" y="2872131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0" y="15060"/>
                    </a:moveTo>
                    <a:lnTo>
                      <a:pt x="170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" name="pl79"/>
              <p:cNvSpPr/>
              <p:nvPr/>
            </p:nvSpPr>
            <p:spPr>
              <a:xfrm>
                <a:off x="3980843" y="2865050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0" y="15199"/>
                    </a:moveTo>
                    <a:lnTo>
                      <a:pt x="169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" name="pl80"/>
              <p:cNvSpPr/>
              <p:nvPr/>
            </p:nvSpPr>
            <p:spPr>
              <a:xfrm>
                <a:off x="3976010" y="2879263"/>
                <a:ext cx="34308" cy="29840"/>
              </a:xfrm>
              <a:custGeom>
                <a:avLst/>
                <a:gdLst/>
                <a:ahLst/>
                <a:cxnLst/>
                <a:rect l="0" t="0" r="0" b="0"/>
                <a:pathLst>
                  <a:path w="34308" h="29840">
                    <a:moveTo>
                      <a:pt x="0" y="29840"/>
                    </a:moveTo>
                    <a:lnTo>
                      <a:pt x="343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" name="pl81"/>
              <p:cNvSpPr/>
              <p:nvPr/>
            </p:nvSpPr>
            <p:spPr>
              <a:xfrm>
                <a:off x="3964687" y="2886446"/>
                <a:ext cx="51827" cy="44338"/>
              </a:xfrm>
              <a:custGeom>
                <a:avLst/>
                <a:gdLst/>
                <a:ahLst/>
                <a:cxnLst/>
                <a:rect l="0" t="0" r="0" b="0"/>
                <a:pathLst>
                  <a:path w="51827" h="44338">
                    <a:moveTo>
                      <a:pt x="0" y="44338"/>
                    </a:moveTo>
                    <a:lnTo>
                      <a:pt x="518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" name="pl82"/>
              <p:cNvSpPr/>
              <p:nvPr/>
            </p:nvSpPr>
            <p:spPr>
              <a:xfrm>
                <a:off x="3026510" y="2485830"/>
                <a:ext cx="14951" cy="158443"/>
              </a:xfrm>
              <a:custGeom>
                <a:avLst/>
                <a:gdLst/>
                <a:ahLst/>
                <a:cxnLst/>
                <a:rect l="0" t="0" r="0" b="0"/>
                <a:pathLst>
                  <a:path w="14951" h="158443">
                    <a:moveTo>
                      <a:pt x="14951" y="158443"/>
                    </a:moveTo>
                    <a:lnTo>
                      <a:pt x="7475" y="7922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" name="pl83"/>
              <p:cNvSpPr/>
              <p:nvPr/>
            </p:nvSpPr>
            <p:spPr>
              <a:xfrm>
                <a:off x="3017070" y="2486760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2320" y="22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" name="pl84"/>
              <p:cNvSpPr/>
              <p:nvPr/>
            </p:nvSpPr>
            <p:spPr>
              <a:xfrm>
                <a:off x="3007637" y="2487767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2505" y="225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" name="pl85"/>
              <p:cNvSpPr/>
              <p:nvPr/>
            </p:nvSpPr>
            <p:spPr>
              <a:xfrm>
                <a:off x="2998213" y="2488851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2690" y="225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" name="pl86"/>
              <p:cNvSpPr/>
              <p:nvPr/>
            </p:nvSpPr>
            <p:spPr>
              <a:xfrm>
                <a:off x="2988799" y="2490012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2875" y="225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" name="pl87"/>
              <p:cNvSpPr/>
              <p:nvPr/>
            </p:nvSpPr>
            <p:spPr>
              <a:xfrm>
                <a:off x="2979394" y="2491250"/>
                <a:ext cx="12238" cy="90113"/>
              </a:xfrm>
              <a:custGeom>
                <a:avLst/>
                <a:gdLst/>
                <a:ahLst/>
                <a:cxnLst/>
                <a:rect l="0" t="0" r="0" b="0"/>
                <a:pathLst>
                  <a:path w="12238" h="90113">
                    <a:moveTo>
                      <a:pt x="12238" y="901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" name="pl88"/>
              <p:cNvSpPr/>
              <p:nvPr/>
            </p:nvSpPr>
            <p:spPr>
              <a:xfrm>
                <a:off x="2960616" y="2493957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3427" y="224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" name="pl89"/>
              <p:cNvSpPr/>
              <p:nvPr/>
            </p:nvSpPr>
            <p:spPr>
              <a:xfrm>
                <a:off x="2951244" y="2495426"/>
                <a:ext cx="3611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3611" h="22446">
                    <a:moveTo>
                      <a:pt x="3611" y="224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" name="pl90"/>
              <p:cNvSpPr/>
              <p:nvPr/>
            </p:nvSpPr>
            <p:spPr>
              <a:xfrm>
                <a:off x="2969999" y="2492565"/>
                <a:ext cx="6487" cy="45005"/>
              </a:xfrm>
              <a:custGeom>
                <a:avLst/>
                <a:gdLst/>
                <a:ahLst/>
                <a:cxnLst/>
                <a:rect l="0" t="0" r="0" b="0"/>
                <a:pathLst>
                  <a:path w="6487" h="45005">
                    <a:moveTo>
                      <a:pt x="6487" y="450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" name="pl91"/>
              <p:cNvSpPr/>
              <p:nvPr/>
            </p:nvSpPr>
            <p:spPr>
              <a:xfrm>
                <a:off x="2941884" y="249697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7590" y="448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" name="pl92"/>
              <p:cNvSpPr/>
              <p:nvPr/>
            </p:nvSpPr>
            <p:spPr>
              <a:xfrm>
                <a:off x="2932538" y="2498593"/>
                <a:ext cx="3978" cy="22384"/>
              </a:xfrm>
              <a:custGeom>
                <a:avLst/>
                <a:gdLst/>
                <a:ahLst/>
                <a:cxnLst/>
                <a:rect l="0" t="0" r="0" b="0"/>
                <a:pathLst>
                  <a:path w="3978" h="22384">
                    <a:moveTo>
                      <a:pt x="3978" y="223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" name="pl93"/>
              <p:cNvSpPr/>
              <p:nvPr/>
            </p:nvSpPr>
            <p:spPr>
              <a:xfrm>
                <a:off x="2923205" y="2500291"/>
                <a:ext cx="4161" cy="22351"/>
              </a:xfrm>
              <a:custGeom>
                <a:avLst/>
                <a:gdLst/>
                <a:ahLst/>
                <a:cxnLst/>
                <a:rect l="0" t="0" r="0" b="0"/>
                <a:pathLst>
                  <a:path w="4161" h="22351">
                    <a:moveTo>
                      <a:pt x="4161" y="223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" name="pl94"/>
              <p:cNvSpPr/>
              <p:nvPr/>
            </p:nvSpPr>
            <p:spPr>
              <a:xfrm>
                <a:off x="2913886" y="2502065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4344" y="22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" name="pl95"/>
              <p:cNvSpPr/>
              <p:nvPr/>
            </p:nvSpPr>
            <p:spPr>
              <a:xfrm>
                <a:off x="2904583" y="2503916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4526" y="222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" name="pl96"/>
              <p:cNvSpPr/>
              <p:nvPr/>
            </p:nvSpPr>
            <p:spPr>
              <a:xfrm>
                <a:off x="2895294" y="2505843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222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" name="pl97"/>
              <p:cNvSpPr/>
              <p:nvPr/>
            </p:nvSpPr>
            <p:spPr>
              <a:xfrm>
                <a:off x="2886022" y="2507845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2220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" name="pl98"/>
              <p:cNvSpPr/>
              <p:nvPr/>
            </p:nvSpPr>
            <p:spPr>
              <a:xfrm>
                <a:off x="2876766" y="2509924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5072" y="221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" name="pl99"/>
              <p:cNvSpPr/>
              <p:nvPr/>
            </p:nvSpPr>
            <p:spPr>
              <a:xfrm>
                <a:off x="2425824" y="2723204"/>
                <a:ext cx="69570" cy="89901"/>
              </a:xfrm>
              <a:custGeom>
                <a:avLst/>
                <a:gdLst/>
                <a:ahLst/>
                <a:cxnLst/>
                <a:rect l="0" t="0" r="0" b="0"/>
                <a:pathLst>
                  <a:path w="69570" h="89901">
                    <a:moveTo>
                      <a:pt x="69570" y="89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" name="pl100"/>
              <p:cNvSpPr/>
              <p:nvPr/>
            </p:nvSpPr>
            <p:spPr>
              <a:xfrm>
                <a:off x="2418345" y="2729040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14060" y="178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" name="pl101"/>
              <p:cNvSpPr/>
              <p:nvPr/>
            </p:nvSpPr>
            <p:spPr>
              <a:xfrm>
                <a:off x="2410915" y="273493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14206" y="177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" name="pl102"/>
              <p:cNvSpPr/>
              <p:nvPr/>
            </p:nvSpPr>
            <p:spPr>
              <a:xfrm>
                <a:off x="2403533" y="2740895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14351" y="176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" name="pl103"/>
              <p:cNvSpPr/>
              <p:nvPr/>
            </p:nvSpPr>
            <p:spPr>
              <a:xfrm>
                <a:off x="2396200" y="2746913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14494" y="175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" name="pl104"/>
              <p:cNvSpPr/>
              <p:nvPr/>
            </p:nvSpPr>
            <p:spPr>
              <a:xfrm>
                <a:off x="2388917" y="2752990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173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" name="pl105"/>
              <p:cNvSpPr/>
              <p:nvPr/>
            </p:nvSpPr>
            <p:spPr>
              <a:xfrm>
                <a:off x="2381684" y="2759127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14779" y="172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" name="pl106"/>
              <p:cNvSpPr/>
              <p:nvPr/>
            </p:nvSpPr>
            <p:spPr>
              <a:xfrm>
                <a:off x="2374501" y="2765324"/>
                <a:ext cx="14920" cy="17154"/>
              </a:xfrm>
              <a:custGeom>
                <a:avLst/>
                <a:gdLst/>
                <a:ahLst/>
                <a:cxnLst/>
                <a:rect l="0" t="0" r="0" b="0"/>
                <a:pathLst>
                  <a:path w="14920" h="17154">
                    <a:moveTo>
                      <a:pt x="14920" y="171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" name="pl107"/>
              <p:cNvSpPr/>
              <p:nvPr/>
            </p:nvSpPr>
            <p:spPr>
              <a:xfrm>
                <a:off x="2367369" y="2771578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15060" y="170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" name="pl108"/>
              <p:cNvSpPr/>
              <p:nvPr/>
            </p:nvSpPr>
            <p:spPr>
              <a:xfrm>
                <a:off x="2360288" y="2777891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15199" y="169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" name="pl109"/>
              <p:cNvSpPr/>
              <p:nvPr/>
            </p:nvSpPr>
            <p:spPr>
              <a:xfrm>
                <a:off x="2353259" y="2784261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15336" y="167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" name="pl110"/>
              <p:cNvSpPr/>
              <p:nvPr/>
            </p:nvSpPr>
            <p:spPr>
              <a:xfrm>
                <a:off x="2346283" y="2790689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15473" y="166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" name="pl111"/>
              <p:cNvSpPr/>
              <p:nvPr/>
            </p:nvSpPr>
            <p:spPr>
              <a:xfrm>
                <a:off x="2339359" y="2797174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15609" y="1652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" name="pl112"/>
              <p:cNvSpPr/>
              <p:nvPr/>
            </p:nvSpPr>
            <p:spPr>
              <a:xfrm>
                <a:off x="2332489" y="2803715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15744" y="164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" name="pl113"/>
              <p:cNvSpPr/>
              <p:nvPr/>
            </p:nvSpPr>
            <p:spPr>
              <a:xfrm>
                <a:off x="2325672" y="2810312"/>
                <a:ext cx="63511" cy="65089"/>
              </a:xfrm>
              <a:custGeom>
                <a:avLst/>
                <a:gdLst/>
                <a:ahLst/>
                <a:cxnLst/>
                <a:rect l="0" t="0" r="0" b="0"/>
                <a:pathLst>
                  <a:path w="63511" h="65089">
                    <a:moveTo>
                      <a:pt x="63511" y="650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" name="pl114"/>
              <p:cNvSpPr/>
              <p:nvPr/>
            </p:nvSpPr>
            <p:spPr>
              <a:xfrm>
                <a:off x="2318910" y="2816965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16010" y="161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" name="pl115"/>
              <p:cNvSpPr/>
              <p:nvPr/>
            </p:nvSpPr>
            <p:spPr>
              <a:xfrm>
                <a:off x="2312202" y="282367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16141" y="160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" name="pl116"/>
              <p:cNvSpPr/>
              <p:nvPr/>
            </p:nvSpPr>
            <p:spPr>
              <a:xfrm>
                <a:off x="2173994" y="2992080"/>
                <a:ext cx="37703" cy="25416"/>
              </a:xfrm>
              <a:custGeom>
                <a:avLst/>
                <a:gdLst/>
                <a:ahLst/>
                <a:cxnLst/>
                <a:rect l="0" t="0" r="0" b="0"/>
                <a:pathLst>
                  <a:path w="37703" h="25416">
                    <a:moveTo>
                      <a:pt x="37703" y="254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" name="pl117"/>
              <p:cNvSpPr/>
              <p:nvPr/>
            </p:nvSpPr>
            <p:spPr>
              <a:xfrm>
                <a:off x="2168723" y="2999967"/>
                <a:ext cx="37910" cy="25107"/>
              </a:xfrm>
              <a:custGeom>
                <a:avLst/>
                <a:gdLst/>
                <a:ahLst/>
                <a:cxnLst/>
                <a:rect l="0" t="0" r="0" b="0"/>
                <a:pathLst>
                  <a:path w="37910" h="25107">
                    <a:moveTo>
                      <a:pt x="37910" y="251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" name="pl118"/>
              <p:cNvSpPr/>
              <p:nvPr/>
            </p:nvSpPr>
            <p:spPr>
              <a:xfrm>
                <a:off x="2163518" y="3007898"/>
                <a:ext cx="38114" cy="24796"/>
              </a:xfrm>
              <a:custGeom>
                <a:avLst/>
                <a:gdLst/>
                <a:ahLst/>
                <a:cxnLst/>
                <a:rect l="0" t="0" r="0" b="0"/>
                <a:pathLst>
                  <a:path w="38114" h="24796">
                    <a:moveTo>
                      <a:pt x="38114" y="247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" name="pl119"/>
              <p:cNvSpPr/>
              <p:nvPr/>
            </p:nvSpPr>
            <p:spPr>
              <a:xfrm>
                <a:off x="2158378" y="3015870"/>
                <a:ext cx="38316" cy="24483"/>
              </a:xfrm>
              <a:custGeom>
                <a:avLst/>
                <a:gdLst/>
                <a:ahLst/>
                <a:cxnLst/>
                <a:rect l="0" t="0" r="0" b="0"/>
                <a:pathLst>
                  <a:path w="38316" h="24483">
                    <a:moveTo>
                      <a:pt x="38316" y="244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" name="pl120"/>
              <p:cNvSpPr/>
              <p:nvPr/>
            </p:nvSpPr>
            <p:spPr>
              <a:xfrm>
                <a:off x="2153302" y="3023885"/>
                <a:ext cx="38515" cy="24169"/>
              </a:xfrm>
              <a:custGeom>
                <a:avLst/>
                <a:gdLst/>
                <a:ahLst/>
                <a:cxnLst/>
                <a:rect l="0" t="0" r="0" b="0"/>
                <a:pathLst>
                  <a:path w="38515" h="24169">
                    <a:moveTo>
                      <a:pt x="38515" y="241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" name="pl121"/>
              <p:cNvSpPr/>
              <p:nvPr/>
            </p:nvSpPr>
            <p:spPr>
              <a:xfrm>
                <a:off x="2148293" y="3031940"/>
                <a:ext cx="38711" cy="23853"/>
              </a:xfrm>
              <a:custGeom>
                <a:avLst/>
                <a:gdLst/>
                <a:ahLst/>
                <a:cxnLst/>
                <a:rect l="0" t="0" r="0" b="0"/>
                <a:pathLst>
                  <a:path w="38711" h="23853">
                    <a:moveTo>
                      <a:pt x="38711" y="238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" name="pl122"/>
              <p:cNvSpPr/>
              <p:nvPr/>
            </p:nvSpPr>
            <p:spPr>
              <a:xfrm>
                <a:off x="2143350" y="3040037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19452" y="117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" name="pl123"/>
              <p:cNvSpPr/>
              <p:nvPr/>
            </p:nvSpPr>
            <p:spPr>
              <a:xfrm>
                <a:off x="2138473" y="3048173"/>
                <a:ext cx="19548" cy="11608"/>
              </a:xfrm>
              <a:custGeom>
                <a:avLst/>
                <a:gdLst/>
                <a:ahLst/>
                <a:cxnLst/>
                <a:rect l="0" t="0" r="0" b="0"/>
                <a:pathLst>
                  <a:path w="19548" h="11608">
                    <a:moveTo>
                      <a:pt x="19548" y="116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" name="pl124"/>
              <p:cNvSpPr/>
              <p:nvPr/>
            </p:nvSpPr>
            <p:spPr>
              <a:xfrm>
                <a:off x="2133663" y="3056349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19642" y="114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" name="pl125"/>
              <p:cNvSpPr/>
              <p:nvPr/>
            </p:nvSpPr>
            <p:spPr>
              <a:xfrm>
                <a:off x="2128920" y="3064564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19735" y="112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" name="pl126"/>
              <p:cNvSpPr/>
              <p:nvPr/>
            </p:nvSpPr>
            <p:spPr>
              <a:xfrm>
                <a:off x="2124244" y="3072818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19827" y="111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" name="pl127"/>
              <p:cNvSpPr/>
              <p:nvPr/>
            </p:nvSpPr>
            <p:spPr>
              <a:xfrm>
                <a:off x="2119636" y="3081110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19917" y="109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" name="pl128"/>
              <p:cNvSpPr/>
              <p:nvPr/>
            </p:nvSpPr>
            <p:spPr>
              <a:xfrm>
                <a:off x="2115096" y="3089439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20006" y="107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" name="pl129"/>
              <p:cNvSpPr/>
              <p:nvPr/>
            </p:nvSpPr>
            <p:spPr>
              <a:xfrm>
                <a:off x="2110624" y="3097805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10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" name="pl130"/>
              <p:cNvSpPr/>
              <p:nvPr/>
            </p:nvSpPr>
            <p:spPr>
              <a:xfrm>
                <a:off x="2106221" y="3106207"/>
                <a:ext cx="20180" cy="10470"/>
              </a:xfrm>
              <a:custGeom>
                <a:avLst/>
                <a:gdLst/>
                <a:ahLst/>
                <a:cxnLst/>
                <a:rect l="0" t="0" r="0" b="0"/>
                <a:pathLst>
                  <a:path w="20180" h="10470">
                    <a:moveTo>
                      <a:pt x="20180" y="1047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" name="pl131"/>
              <p:cNvSpPr/>
              <p:nvPr/>
            </p:nvSpPr>
            <p:spPr>
              <a:xfrm>
                <a:off x="2101887" y="3114645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20265" y="103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" name="pl132"/>
              <p:cNvSpPr/>
              <p:nvPr/>
            </p:nvSpPr>
            <p:spPr>
              <a:xfrm>
                <a:off x="2097622" y="3123119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20349" y="101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" name="pl133"/>
              <p:cNvSpPr/>
              <p:nvPr/>
            </p:nvSpPr>
            <p:spPr>
              <a:xfrm>
                <a:off x="2093426" y="3131626"/>
                <a:ext cx="20431" cy="9972"/>
              </a:xfrm>
              <a:custGeom>
                <a:avLst/>
                <a:gdLst/>
                <a:ahLst/>
                <a:cxnLst/>
                <a:rect l="0" t="0" r="0" b="0"/>
                <a:pathLst>
                  <a:path w="20431" h="9972">
                    <a:moveTo>
                      <a:pt x="20431" y="99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" name="pl134"/>
              <p:cNvSpPr/>
              <p:nvPr/>
            </p:nvSpPr>
            <p:spPr>
              <a:xfrm>
                <a:off x="2089301" y="3140168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20512" y="98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" name="pl135"/>
              <p:cNvSpPr/>
              <p:nvPr/>
            </p:nvSpPr>
            <p:spPr>
              <a:xfrm>
                <a:off x="2085245" y="314874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20592" y="96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" name="pl136"/>
              <p:cNvSpPr/>
              <p:nvPr/>
            </p:nvSpPr>
            <p:spPr>
              <a:xfrm>
                <a:off x="2081259" y="3157352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20670" y="9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" name="pl137"/>
              <p:cNvSpPr/>
              <p:nvPr/>
            </p:nvSpPr>
            <p:spPr>
              <a:xfrm>
                <a:off x="2248228" y="2893679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34792" y="292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" name="pl138"/>
              <p:cNvSpPr/>
              <p:nvPr/>
            </p:nvSpPr>
            <p:spPr>
              <a:xfrm>
                <a:off x="2242150" y="2900963"/>
                <a:ext cx="35030" cy="28989"/>
              </a:xfrm>
              <a:custGeom>
                <a:avLst/>
                <a:gdLst/>
                <a:ahLst/>
                <a:cxnLst/>
                <a:rect l="0" t="0" r="0" b="0"/>
                <a:pathLst>
                  <a:path w="35030" h="28989">
                    <a:moveTo>
                      <a:pt x="35030" y="289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" name="pl139"/>
              <p:cNvSpPr/>
              <p:nvPr/>
            </p:nvSpPr>
            <p:spPr>
              <a:xfrm>
                <a:off x="2236132" y="2908295"/>
                <a:ext cx="35266" cy="28702"/>
              </a:xfrm>
              <a:custGeom>
                <a:avLst/>
                <a:gdLst/>
                <a:ahLst/>
                <a:cxnLst/>
                <a:rect l="0" t="0" r="0" b="0"/>
                <a:pathLst>
                  <a:path w="35266" h="28702">
                    <a:moveTo>
                      <a:pt x="35266" y="287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" name="pl140"/>
              <p:cNvSpPr/>
              <p:nvPr/>
            </p:nvSpPr>
            <p:spPr>
              <a:xfrm>
                <a:off x="2206954" y="2945685"/>
                <a:ext cx="18205" cy="13617"/>
              </a:xfrm>
              <a:custGeom>
                <a:avLst/>
                <a:gdLst/>
                <a:ahLst/>
                <a:cxnLst/>
                <a:rect l="0" t="0" r="0" b="0"/>
                <a:pathLst>
                  <a:path w="18205" h="13617">
                    <a:moveTo>
                      <a:pt x="18205" y="136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" name="pl141"/>
              <p:cNvSpPr/>
              <p:nvPr/>
            </p:nvSpPr>
            <p:spPr>
              <a:xfrm>
                <a:off x="2201303" y="2953304"/>
                <a:ext cx="18316" cy="13468"/>
              </a:xfrm>
              <a:custGeom>
                <a:avLst/>
                <a:gdLst/>
                <a:ahLst/>
                <a:cxnLst/>
                <a:rect l="0" t="0" r="0" b="0"/>
                <a:pathLst>
                  <a:path w="18316" h="13468">
                    <a:moveTo>
                      <a:pt x="18316" y="134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" name="pl142"/>
              <p:cNvSpPr/>
              <p:nvPr/>
            </p:nvSpPr>
            <p:spPr>
              <a:xfrm>
                <a:off x="2230175" y="2915677"/>
                <a:ext cx="35500" cy="28412"/>
              </a:xfrm>
              <a:custGeom>
                <a:avLst/>
                <a:gdLst/>
                <a:ahLst/>
                <a:cxnLst/>
                <a:rect l="0" t="0" r="0" b="0"/>
                <a:pathLst>
                  <a:path w="35500" h="28412">
                    <a:moveTo>
                      <a:pt x="35500" y="284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" name="pl143"/>
              <p:cNvSpPr/>
              <p:nvPr/>
            </p:nvSpPr>
            <p:spPr>
              <a:xfrm>
                <a:off x="2224278" y="2923108"/>
                <a:ext cx="35731" cy="28121"/>
              </a:xfrm>
              <a:custGeom>
                <a:avLst/>
                <a:gdLst/>
                <a:ahLst/>
                <a:cxnLst/>
                <a:rect l="0" t="0" r="0" b="0"/>
                <a:pathLst>
                  <a:path w="35731" h="28121">
                    <a:moveTo>
                      <a:pt x="35731" y="281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" name="pl144"/>
              <p:cNvSpPr/>
              <p:nvPr/>
            </p:nvSpPr>
            <p:spPr>
              <a:xfrm>
                <a:off x="2195714" y="2960969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18425" y="133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" name="pl145"/>
              <p:cNvSpPr/>
              <p:nvPr/>
            </p:nvSpPr>
            <p:spPr>
              <a:xfrm>
                <a:off x="2190189" y="2968680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18534" y="131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" name="pl146"/>
              <p:cNvSpPr/>
              <p:nvPr/>
            </p:nvSpPr>
            <p:spPr>
              <a:xfrm>
                <a:off x="2184727" y="2976436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18641" y="130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" name="pl147"/>
              <p:cNvSpPr/>
              <p:nvPr/>
            </p:nvSpPr>
            <p:spPr>
              <a:xfrm>
                <a:off x="2179328" y="2984236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18747" y="128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" name="pl148"/>
              <p:cNvSpPr/>
              <p:nvPr/>
            </p:nvSpPr>
            <p:spPr>
              <a:xfrm>
                <a:off x="2218441" y="2930586"/>
                <a:ext cx="35960" cy="27828"/>
              </a:xfrm>
              <a:custGeom>
                <a:avLst/>
                <a:gdLst/>
                <a:ahLst/>
                <a:cxnLst/>
                <a:rect l="0" t="0" r="0" b="0"/>
                <a:pathLst>
                  <a:path w="35960" h="27828">
                    <a:moveTo>
                      <a:pt x="35960" y="278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" name="pl149"/>
              <p:cNvSpPr/>
              <p:nvPr/>
            </p:nvSpPr>
            <p:spPr>
              <a:xfrm>
                <a:off x="2212667" y="2938112"/>
                <a:ext cx="36187" cy="27532"/>
              </a:xfrm>
              <a:custGeom>
                <a:avLst/>
                <a:gdLst/>
                <a:ahLst/>
                <a:cxnLst/>
                <a:rect l="0" t="0" r="0" b="0"/>
                <a:pathLst>
                  <a:path w="36187" h="27532">
                    <a:moveTo>
                      <a:pt x="36187" y="275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" name="pl150"/>
              <p:cNvSpPr/>
              <p:nvPr/>
            </p:nvSpPr>
            <p:spPr>
              <a:xfrm>
                <a:off x="2298953" y="2837251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16401" y="157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" name="pl151"/>
              <p:cNvSpPr/>
              <p:nvPr/>
            </p:nvSpPr>
            <p:spPr>
              <a:xfrm>
                <a:off x="2292412" y="2844121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16529" y="15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" name="pl152"/>
              <p:cNvSpPr/>
              <p:nvPr/>
            </p:nvSpPr>
            <p:spPr>
              <a:xfrm>
                <a:off x="2273129" y="2865050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16908" y="151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" name="pl153"/>
              <p:cNvSpPr/>
              <p:nvPr/>
            </p:nvSpPr>
            <p:spPr>
              <a:xfrm>
                <a:off x="2266816" y="2872131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17031" y="1506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" name="pl154"/>
              <p:cNvSpPr/>
              <p:nvPr/>
            </p:nvSpPr>
            <p:spPr>
              <a:xfrm>
                <a:off x="2260561" y="2879263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17154" y="1492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" name="pl155"/>
              <p:cNvSpPr/>
              <p:nvPr/>
            </p:nvSpPr>
            <p:spPr>
              <a:xfrm>
                <a:off x="2254365" y="2886446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17275" y="147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" name="pl156"/>
              <p:cNvSpPr/>
              <p:nvPr/>
            </p:nvSpPr>
            <p:spPr>
              <a:xfrm>
                <a:off x="2285927" y="2851045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16657" y="154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" name="pl157"/>
              <p:cNvSpPr/>
              <p:nvPr/>
            </p:nvSpPr>
            <p:spPr>
              <a:xfrm>
                <a:off x="2279499" y="2858021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16783" y="153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" name="pl158"/>
              <p:cNvSpPr/>
              <p:nvPr/>
            </p:nvSpPr>
            <p:spPr>
              <a:xfrm>
                <a:off x="2305550" y="2830435"/>
                <a:ext cx="32544" cy="31755"/>
              </a:xfrm>
              <a:custGeom>
                <a:avLst/>
                <a:gdLst/>
                <a:ahLst/>
                <a:cxnLst/>
                <a:rect l="0" t="0" r="0" b="0"/>
                <a:pathLst>
                  <a:path w="32544" h="31755">
                    <a:moveTo>
                      <a:pt x="32544" y="317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" name="pl159"/>
              <p:cNvSpPr/>
              <p:nvPr/>
            </p:nvSpPr>
            <p:spPr>
              <a:xfrm>
                <a:off x="2758243" y="2543770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7396" y="214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" name="pl160"/>
              <p:cNvSpPr/>
              <p:nvPr/>
            </p:nvSpPr>
            <p:spPr>
              <a:xfrm>
                <a:off x="2749285" y="2546893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7571" y="214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" name="pl161"/>
              <p:cNvSpPr/>
              <p:nvPr/>
            </p:nvSpPr>
            <p:spPr>
              <a:xfrm>
                <a:off x="2551587" y="2638425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22896" y="392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" name="pl162"/>
              <p:cNvSpPr/>
              <p:nvPr/>
            </p:nvSpPr>
            <p:spPr>
              <a:xfrm>
                <a:off x="2543411" y="2643235"/>
                <a:ext cx="23216" cy="39096"/>
              </a:xfrm>
              <a:custGeom>
                <a:avLst/>
                <a:gdLst/>
                <a:ahLst/>
                <a:cxnLst/>
                <a:rect l="0" t="0" r="0" b="0"/>
                <a:pathLst>
                  <a:path w="23216" h="39096">
                    <a:moveTo>
                      <a:pt x="23216" y="390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" name="pl163"/>
              <p:cNvSpPr/>
              <p:nvPr/>
            </p:nvSpPr>
            <p:spPr>
              <a:xfrm>
                <a:off x="2535274" y="2648112"/>
                <a:ext cx="23535" cy="38905"/>
              </a:xfrm>
              <a:custGeom>
                <a:avLst/>
                <a:gdLst/>
                <a:ahLst/>
                <a:cxnLst/>
                <a:rect l="0" t="0" r="0" b="0"/>
                <a:pathLst>
                  <a:path w="23535" h="38905">
                    <a:moveTo>
                      <a:pt x="23535" y="389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" name="pl164"/>
              <p:cNvSpPr/>
              <p:nvPr/>
            </p:nvSpPr>
            <p:spPr>
              <a:xfrm>
                <a:off x="2527178" y="2653055"/>
                <a:ext cx="23853" cy="38711"/>
              </a:xfrm>
              <a:custGeom>
                <a:avLst/>
                <a:gdLst/>
                <a:ahLst/>
                <a:cxnLst/>
                <a:rect l="0" t="0" r="0" b="0"/>
                <a:pathLst>
                  <a:path w="23853" h="38711">
                    <a:moveTo>
                      <a:pt x="23853" y="387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" name="pl165"/>
              <p:cNvSpPr/>
              <p:nvPr/>
            </p:nvSpPr>
            <p:spPr>
              <a:xfrm>
                <a:off x="2519122" y="2658065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12084" y="192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" name="pl166"/>
              <p:cNvSpPr/>
              <p:nvPr/>
            </p:nvSpPr>
            <p:spPr>
              <a:xfrm>
                <a:off x="2511108" y="2663140"/>
                <a:ext cx="12241" cy="19158"/>
              </a:xfrm>
              <a:custGeom>
                <a:avLst/>
                <a:gdLst/>
                <a:ahLst/>
                <a:cxnLst/>
                <a:rect l="0" t="0" r="0" b="0"/>
                <a:pathLst>
                  <a:path w="12241" h="19158">
                    <a:moveTo>
                      <a:pt x="12241" y="191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" name="pl167"/>
              <p:cNvSpPr/>
              <p:nvPr/>
            </p:nvSpPr>
            <p:spPr>
              <a:xfrm>
                <a:off x="2503135" y="2668280"/>
                <a:ext cx="12398" cy="19057"/>
              </a:xfrm>
              <a:custGeom>
                <a:avLst/>
                <a:gdLst/>
                <a:ahLst/>
                <a:cxnLst/>
                <a:rect l="0" t="0" r="0" b="0"/>
                <a:pathLst>
                  <a:path w="12398" h="19057">
                    <a:moveTo>
                      <a:pt x="12398" y="190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" name="pl168"/>
              <p:cNvSpPr/>
              <p:nvPr/>
            </p:nvSpPr>
            <p:spPr>
              <a:xfrm>
                <a:off x="2495205" y="2673486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12553" y="189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" name="pl169"/>
              <p:cNvSpPr/>
              <p:nvPr/>
            </p:nvSpPr>
            <p:spPr>
              <a:xfrm>
                <a:off x="2487318" y="2678756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12708" y="188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" name="pl170"/>
              <p:cNvSpPr/>
              <p:nvPr/>
            </p:nvSpPr>
            <p:spPr>
              <a:xfrm>
                <a:off x="2479474" y="2684090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12862" y="187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" name="pl171"/>
              <p:cNvSpPr/>
              <p:nvPr/>
            </p:nvSpPr>
            <p:spPr>
              <a:xfrm>
                <a:off x="2471674" y="2689489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186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" name="pl172"/>
              <p:cNvSpPr/>
              <p:nvPr/>
            </p:nvSpPr>
            <p:spPr>
              <a:xfrm>
                <a:off x="2463918" y="2694951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185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" name="pl173"/>
              <p:cNvSpPr/>
              <p:nvPr/>
            </p:nvSpPr>
            <p:spPr>
              <a:xfrm>
                <a:off x="2456207" y="2700477"/>
                <a:ext cx="13318" cy="18425"/>
              </a:xfrm>
              <a:custGeom>
                <a:avLst/>
                <a:gdLst/>
                <a:ahLst/>
                <a:cxnLst/>
                <a:rect l="0" t="0" r="0" b="0"/>
                <a:pathLst>
                  <a:path w="13318" h="18425">
                    <a:moveTo>
                      <a:pt x="13318" y="184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" name="pl174"/>
              <p:cNvSpPr/>
              <p:nvPr/>
            </p:nvSpPr>
            <p:spPr>
              <a:xfrm>
                <a:off x="2448542" y="2706065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13468" y="18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" name="pl175"/>
              <p:cNvSpPr/>
              <p:nvPr/>
            </p:nvSpPr>
            <p:spPr>
              <a:xfrm>
                <a:off x="2440922" y="2711716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13617" y="18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" name="pl176"/>
              <p:cNvSpPr/>
              <p:nvPr/>
            </p:nvSpPr>
            <p:spPr>
              <a:xfrm>
                <a:off x="2433350" y="2717429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13766" y="180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" name="pl177"/>
              <p:cNvSpPr/>
              <p:nvPr/>
            </p:nvSpPr>
            <p:spPr>
              <a:xfrm>
                <a:off x="2568056" y="2629006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11125" y="198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" name="pl178"/>
              <p:cNvSpPr/>
              <p:nvPr/>
            </p:nvSpPr>
            <p:spPr>
              <a:xfrm>
                <a:off x="2559802" y="2633682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11287" y="197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" name="pl179"/>
              <p:cNvSpPr/>
              <p:nvPr/>
            </p:nvSpPr>
            <p:spPr>
              <a:xfrm>
                <a:off x="2669903" y="2578262"/>
                <a:ext cx="18256" cy="41644"/>
              </a:xfrm>
              <a:custGeom>
                <a:avLst/>
                <a:gdLst/>
                <a:ahLst/>
                <a:cxnLst/>
                <a:rect l="0" t="0" r="0" b="0"/>
                <a:pathLst>
                  <a:path w="18256" h="41644">
                    <a:moveTo>
                      <a:pt x="18256" y="416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" name="pl180"/>
              <p:cNvSpPr/>
              <p:nvPr/>
            </p:nvSpPr>
            <p:spPr>
              <a:xfrm>
                <a:off x="2661230" y="2582106"/>
                <a:ext cx="18596" cy="41493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41493">
                    <a:moveTo>
                      <a:pt x="18596" y="414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" name="pl181"/>
              <p:cNvSpPr/>
              <p:nvPr/>
            </p:nvSpPr>
            <p:spPr>
              <a:xfrm>
                <a:off x="2652590" y="2586021"/>
                <a:ext cx="18935" cy="41340"/>
              </a:xfrm>
              <a:custGeom>
                <a:avLst/>
                <a:gdLst/>
                <a:ahLst/>
                <a:cxnLst/>
                <a:rect l="0" t="0" r="0" b="0"/>
                <a:pathLst>
                  <a:path w="18935" h="41340">
                    <a:moveTo>
                      <a:pt x="18935" y="413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" name="pl182"/>
              <p:cNvSpPr/>
              <p:nvPr/>
            </p:nvSpPr>
            <p:spPr>
              <a:xfrm>
                <a:off x="2643981" y="2590007"/>
                <a:ext cx="19272" cy="41184"/>
              </a:xfrm>
              <a:custGeom>
                <a:avLst/>
                <a:gdLst/>
                <a:ahLst/>
                <a:cxnLst/>
                <a:rect l="0" t="0" r="0" b="0"/>
                <a:pathLst>
                  <a:path w="19272" h="41184">
                    <a:moveTo>
                      <a:pt x="19272" y="411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" name="pl183"/>
              <p:cNvSpPr/>
              <p:nvPr/>
            </p:nvSpPr>
            <p:spPr>
              <a:xfrm>
                <a:off x="2635406" y="2594063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19609" y="410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" name="pl184"/>
              <p:cNvSpPr/>
              <p:nvPr/>
            </p:nvSpPr>
            <p:spPr>
              <a:xfrm>
                <a:off x="2626864" y="2598189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19944" y="408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" name="pl185"/>
              <p:cNvSpPr/>
              <p:nvPr/>
            </p:nvSpPr>
            <p:spPr>
              <a:xfrm>
                <a:off x="2618356" y="2602384"/>
                <a:ext cx="20277" cy="40698"/>
              </a:xfrm>
              <a:custGeom>
                <a:avLst/>
                <a:gdLst/>
                <a:ahLst/>
                <a:cxnLst/>
                <a:rect l="0" t="0" r="0" b="0"/>
                <a:pathLst>
                  <a:path w="20277" h="40698">
                    <a:moveTo>
                      <a:pt x="20277" y="406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" name="pl186"/>
              <p:cNvSpPr/>
              <p:nvPr/>
            </p:nvSpPr>
            <p:spPr>
              <a:xfrm>
                <a:off x="2609883" y="2606649"/>
                <a:ext cx="20610" cy="40531"/>
              </a:xfrm>
              <a:custGeom>
                <a:avLst/>
                <a:gdLst/>
                <a:ahLst/>
                <a:cxnLst/>
                <a:rect l="0" t="0" r="0" b="0"/>
                <a:pathLst>
                  <a:path w="20610" h="40531">
                    <a:moveTo>
                      <a:pt x="20610" y="405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" name="pl187"/>
              <p:cNvSpPr/>
              <p:nvPr/>
            </p:nvSpPr>
            <p:spPr>
              <a:xfrm>
                <a:off x="2601445" y="2610984"/>
                <a:ext cx="20940" cy="40361"/>
              </a:xfrm>
              <a:custGeom>
                <a:avLst/>
                <a:gdLst/>
                <a:ahLst/>
                <a:cxnLst/>
                <a:rect l="0" t="0" r="0" b="0"/>
                <a:pathLst>
                  <a:path w="20940" h="40361">
                    <a:moveTo>
                      <a:pt x="20940" y="403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" name="pl188"/>
              <p:cNvSpPr/>
              <p:nvPr/>
            </p:nvSpPr>
            <p:spPr>
              <a:xfrm>
                <a:off x="2593043" y="2615387"/>
                <a:ext cx="21270" cy="40188"/>
              </a:xfrm>
              <a:custGeom>
                <a:avLst/>
                <a:gdLst/>
                <a:ahLst/>
                <a:cxnLst/>
                <a:rect l="0" t="0" r="0" b="0"/>
                <a:pathLst>
                  <a:path w="21270" h="40188">
                    <a:moveTo>
                      <a:pt x="21270" y="401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" name="pl189"/>
              <p:cNvSpPr/>
              <p:nvPr/>
            </p:nvSpPr>
            <p:spPr>
              <a:xfrm>
                <a:off x="2584677" y="2619858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21598" y="400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" name="pl190"/>
              <p:cNvSpPr/>
              <p:nvPr/>
            </p:nvSpPr>
            <p:spPr>
              <a:xfrm>
                <a:off x="2576348" y="2624398"/>
                <a:ext cx="21925" cy="39835"/>
              </a:xfrm>
              <a:custGeom>
                <a:avLst/>
                <a:gdLst/>
                <a:ahLst/>
                <a:cxnLst/>
                <a:rect l="0" t="0" r="0" b="0"/>
                <a:pathLst>
                  <a:path w="21925" h="39835">
                    <a:moveTo>
                      <a:pt x="21925" y="398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" name="pl191"/>
              <p:cNvSpPr/>
              <p:nvPr/>
            </p:nvSpPr>
            <p:spPr>
              <a:xfrm>
                <a:off x="2740354" y="2550088"/>
                <a:ext cx="15493" cy="42749"/>
              </a:xfrm>
              <a:custGeom>
                <a:avLst/>
                <a:gdLst/>
                <a:ahLst/>
                <a:cxnLst/>
                <a:rect l="0" t="0" r="0" b="0"/>
                <a:pathLst>
                  <a:path w="15493" h="42749">
                    <a:moveTo>
                      <a:pt x="15493" y="427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" name="pl192"/>
              <p:cNvSpPr/>
              <p:nvPr/>
            </p:nvSpPr>
            <p:spPr>
              <a:xfrm>
                <a:off x="2731448" y="255335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7921" y="213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" name="pl193"/>
              <p:cNvSpPr/>
              <p:nvPr/>
            </p:nvSpPr>
            <p:spPr>
              <a:xfrm>
                <a:off x="2722570" y="255669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21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" name="pl194"/>
              <p:cNvSpPr/>
              <p:nvPr/>
            </p:nvSpPr>
            <p:spPr>
              <a:xfrm>
                <a:off x="2713720" y="2560113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8269" y="211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" name="pl195"/>
              <p:cNvSpPr/>
              <p:nvPr/>
            </p:nvSpPr>
            <p:spPr>
              <a:xfrm>
                <a:off x="2704898" y="2563599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211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" name="pl196"/>
              <p:cNvSpPr/>
              <p:nvPr/>
            </p:nvSpPr>
            <p:spPr>
              <a:xfrm>
                <a:off x="2696104" y="256715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8614" y="210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" name="pl197"/>
              <p:cNvSpPr/>
              <p:nvPr/>
            </p:nvSpPr>
            <p:spPr>
              <a:xfrm>
                <a:off x="2687340" y="2570787"/>
                <a:ext cx="8786" cy="20968"/>
              </a:xfrm>
              <a:custGeom>
                <a:avLst/>
                <a:gdLst/>
                <a:ahLst/>
                <a:cxnLst/>
                <a:rect l="0" t="0" r="0" b="0"/>
                <a:pathLst>
                  <a:path w="8786" h="20968">
                    <a:moveTo>
                      <a:pt x="8786" y="209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" name="pl198"/>
              <p:cNvSpPr/>
              <p:nvPr/>
            </p:nvSpPr>
            <p:spPr>
              <a:xfrm>
                <a:off x="2678606" y="257448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8957" y="208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" name="pl199"/>
              <p:cNvSpPr/>
              <p:nvPr/>
            </p:nvSpPr>
            <p:spPr>
              <a:xfrm>
                <a:off x="2867528" y="2512078"/>
                <a:ext cx="26265" cy="110600"/>
              </a:xfrm>
              <a:custGeom>
                <a:avLst/>
                <a:gdLst/>
                <a:ahLst/>
                <a:cxnLst/>
                <a:rect l="0" t="0" r="0" b="0"/>
                <a:pathLst>
                  <a:path w="26265" h="110600">
                    <a:moveTo>
                      <a:pt x="26265" y="11060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" name="pl200"/>
              <p:cNvSpPr/>
              <p:nvPr/>
            </p:nvSpPr>
            <p:spPr>
              <a:xfrm>
                <a:off x="2858308" y="2514307"/>
                <a:ext cx="21735" cy="88305"/>
              </a:xfrm>
              <a:custGeom>
                <a:avLst/>
                <a:gdLst/>
                <a:ahLst/>
                <a:cxnLst/>
                <a:rect l="0" t="0" r="0" b="0"/>
                <a:pathLst>
                  <a:path w="21735" h="88305">
                    <a:moveTo>
                      <a:pt x="21735" y="883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" name="pl201"/>
              <p:cNvSpPr/>
              <p:nvPr/>
            </p:nvSpPr>
            <p:spPr>
              <a:xfrm>
                <a:off x="2849106" y="2516612"/>
                <a:ext cx="16843" cy="66093"/>
              </a:xfrm>
              <a:custGeom>
                <a:avLst/>
                <a:gdLst/>
                <a:ahLst/>
                <a:cxnLst/>
                <a:rect l="0" t="0" r="0" b="0"/>
                <a:pathLst>
                  <a:path w="16843" h="66093">
                    <a:moveTo>
                      <a:pt x="16843" y="660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" name="pl202"/>
              <p:cNvSpPr/>
              <p:nvPr/>
            </p:nvSpPr>
            <p:spPr>
              <a:xfrm>
                <a:off x="2839923" y="2518992"/>
                <a:ext cx="17383" cy="65953"/>
              </a:xfrm>
              <a:custGeom>
                <a:avLst/>
                <a:gdLst/>
                <a:ahLst/>
                <a:cxnLst/>
                <a:rect l="0" t="0" r="0" b="0"/>
                <a:pathLst>
                  <a:path w="17383" h="65953">
                    <a:moveTo>
                      <a:pt x="17383" y="659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" name="pl203"/>
              <p:cNvSpPr/>
              <p:nvPr/>
            </p:nvSpPr>
            <p:spPr>
              <a:xfrm>
                <a:off x="2830760" y="2521448"/>
                <a:ext cx="17922" cy="65809"/>
              </a:xfrm>
              <a:custGeom>
                <a:avLst/>
                <a:gdLst/>
                <a:ahLst/>
                <a:cxnLst/>
                <a:rect l="0" t="0" r="0" b="0"/>
                <a:pathLst>
                  <a:path w="17922" h="65809">
                    <a:moveTo>
                      <a:pt x="17922" y="658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" name="pl204"/>
              <p:cNvSpPr/>
              <p:nvPr/>
            </p:nvSpPr>
            <p:spPr>
              <a:xfrm>
                <a:off x="2821618" y="2523978"/>
                <a:ext cx="12306" cy="43773"/>
              </a:xfrm>
              <a:custGeom>
                <a:avLst/>
                <a:gdLst/>
                <a:ahLst/>
                <a:cxnLst/>
                <a:rect l="0" t="0" r="0" b="0"/>
                <a:pathLst>
                  <a:path w="12306" h="43773">
                    <a:moveTo>
                      <a:pt x="12306" y="437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" name="pl205"/>
              <p:cNvSpPr/>
              <p:nvPr/>
            </p:nvSpPr>
            <p:spPr>
              <a:xfrm>
                <a:off x="2812496" y="2526582"/>
                <a:ext cx="12664" cy="43671"/>
              </a:xfrm>
              <a:custGeom>
                <a:avLst/>
                <a:gdLst/>
                <a:ahLst/>
                <a:cxnLst/>
                <a:rect l="0" t="0" r="0" b="0"/>
                <a:pathLst>
                  <a:path w="12664" h="43671">
                    <a:moveTo>
                      <a:pt x="12664" y="4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" name="pl206"/>
              <p:cNvSpPr/>
              <p:nvPr/>
            </p:nvSpPr>
            <p:spPr>
              <a:xfrm>
                <a:off x="2785264" y="2534843"/>
                <a:ext cx="6866" cy="21673"/>
              </a:xfrm>
              <a:custGeom>
                <a:avLst/>
                <a:gdLst/>
                <a:ahLst/>
                <a:cxnLst/>
                <a:rect l="0" t="0" r="0" b="0"/>
                <a:pathLst>
                  <a:path w="6866" h="21673">
                    <a:moveTo>
                      <a:pt x="6866" y="216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" name="pl207"/>
              <p:cNvSpPr/>
              <p:nvPr/>
            </p:nvSpPr>
            <p:spPr>
              <a:xfrm>
                <a:off x="2776233" y="2537745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7043" y="21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" name="pl208"/>
              <p:cNvSpPr/>
              <p:nvPr/>
            </p:nvSpPr>
            <p:spPr>
              <a:xfrm>
                <a:off x="2767225" y="2540721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7219" y="215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" name="pl209"/>
              <p:cNvSpPr/>
              <p:nvPr/>
            </p:nvSpPr>
            <p:spPr>
              <a:xfrm>
                <a:off x="2803396" y="2529262"/>
                <a:ext cx="13021" cy="4356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43566">
                    <a:moveTo>
                      <a:pt x="13021" y="435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" name="pl210"/>
              <p:cNvSpPr/>
              <p:nvPr/>
            </p:nvSpPr>
            <p:spPr>
              <a:xfrm>
                <a:off x="2794319" y="2532015"/>
                <a:ext cx="13377" cy="43458"/>
              </a:xfrm>
              <a:custGeom>
                <a:avLst/>
                <a:gdLst/>
                <a:ahLst/>
                <a:cxnLst/>
                <a:rect l="0" t="0" r="0" b="0"/>
                <a:pathLst>
                  <a:path w="13377" h="43458">
                    <a:moveTo>
                      <a:pt x="13377" y="434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" name="pl211"/>
              <p:cNvSpPr/>
              <p:nvPr/>
            </p:nvSpPr>
            <p:spPr>
              <a:xfrm>
                <a:off x="3857116" y="2858021"/>
                <a:ext cx="134265" cy="122695"/>
              </a:xfrm>
              <a:custGeom>
                <a:avLst/>
                <a:gdLst/>
                <a:ahLst/>
                <a:cxnLst/>
                <a:rect l="0" t="0" r="0" b="0"/>
                <a:pathLst>
                  <a:path w="134265" h="122695">
                    <a:moveTo>
                      <a:pt x="0" y="122695"/>
                    </a:moveTo>
                    <a:lnTo>
                      <a:pt x="44755" y="81796"/>
                    </a:lnTo>
                    <a:lnTo>
                      <a:pt x="89510" y="40898"/>
                    </a:lnTo>
                    <a:lnTo>
                      <a:pt x="134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" name="pl212"/>
              <p:cNvSpPr/>
              <p:nvPr/>
            </p:nvSpPr>
            <p:spPr>
              <a:xfrm>
                <a:off x="3951639" y="2851045"/>
                <a:ext cx="33314" cy="30947"/>
              </a:xfrm>
              <a:custGeom>
                <a:avLst/>
                <a:gdLst/>
                <a:ahLst/>
                <a:cxnLst/>
                <a:rect l="0" t="0" r="0" b="0"/>
                <a:pathLst>
                  <a:path w="33314" h="30947">
                    <a:moveTo>
                      <a:pt x="0" y="30947"/>
                    </a:moveTo>
                    <a:lnTo>
                      <a:pt x="333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" name="pl213"/>
              <p:cNvSpPr/>
              <p:nvPr/>
            </p:nvSpPr>
            <p:spPr>
              <a:xfrm>
                <a:off x="3961938" y="2844121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0" y="15609"/>
                    </a:moveTo>
                    <a:lnTo>
                      <a:pt x="165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" name="pl214"/>
              <p:cNvSpPr/>
              <p:nvPr/>
            </p:nvSpPr>
            <p:spPr>
              <a:xfrm>
                <a:off x="3955526" y="2837251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0" y="15744"/>
                    </a:moveTo>
                    <a:lnTo>
                      <a:pt x="164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" name="pl215"/>
              <p:cNvSpPr/>
              <p:nvPr/>
            </p:nvSpPr>
            <p:spPr>
              <a:xfrm>
                <a:off x="3949058" y="2830435"/>
                <a:ext cx="16272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16272" h="15877">
                    <a:moveTo>
                      <a:pt x="0" y="15877"/>
                    </a:moveTo>
                    <a:lnTo>
                      <a:pt x="162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" name="pl216"/>
              <p:cNvSpPr/>
              <p:nvPr/>
            </p:nvSpPr>
            <p:spPr>
              <a:xfrm>
                <a:off x="3942536" y="282367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0" y="16010"/>
                    </a:moveTo>
                    <a:lnTo>
                      <a:pt x="161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" name="pl217"/>
              <p:cNvSpPr/>
              <p:nvPr/>
            </p:nvSpPr>
            <p:spPr>
              <a:xfrm>
                <a:off x="3903939" y="2816965"/>
                <a:ext cx="48031" cy="48425"/>
              </a:xfrm>
              <a:custGeom>
                <a:avLst/>
                <a:gdLst/>
                <a:ahLst/>
                <a:cxnLst/>
                <a:rect l="0" t="0" r="0" b="0"/>
                <a:pathLst>
                  <a:path w="48031" h="48425">
                    <a:moveTo>
                      <a:pt x="0" y="48425"/>
                    </a:moveTo>
                    <a:lnTo>
                      <a:pt x="480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" name="pl218"/>
              <p:cNvSpPr/>
              <p:nvPr/>
            </p:nvSpPr>
            <p:spPr>
              <a:xfrm>
                <a:off x="3915911" y="2797174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0" y="16529"/>
                    </a:moveTo>
                    <a:lnTo>
                      <a:pt x="15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" name="pl219"/>
              <p:cNvSpPr/>
              <p:nvPr/>
            </p:nvSpPr>
            <p:spPr>
              <a:xfrm>
                <a:off x="3909124" y="2790689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0" y="16657"/>
                    </a:moveTo>
                    <a:lnTo>
                      <a:pt x="154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" name="pl220"/>
              <p:cNvSpPr/>
              <p:nvPr/>
            </p:nvSpPr>
            <p:spPr>
              <a:xfrm>
                <a:off x="3902284" y="2784261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16783"/>
                    </a:moveTo>
                    <a:lnTo>
                      <a:pt x="153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" name="pl221"/>
              <p:cNvSpPr/>
              <p:nvPr/>
            </p:nvSpPr>
            <p:spPr>
              <a:xfrm>
                <a:off x="3895393" y="2777891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0" y="16908"/>
                    </a:moveTo>
                    <a:lnTo>
                      <a:pt x="151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" name="pl222"/>
              <p:cNvSpPr/>
              <p:nvPr/>
            </p:nvSpPr>
            <p:spPr>
              <a:xfrm>
                <a:off x="3888451" y="2771578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0" y="17031"/>
                    </a:moveTo>
                    <a:lnTo>
                      <a:pt x="150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" name="pl223"/>
              <p:cNvSpPr/>
              <p:nvPr/>
            </p:nvSpPr>
            <p:spPr>
              <a:xfrm>
                <a:off x="3913452" y="2810312"/>
                <a:ext cx="31755" cy="32544"/>
              </a:xfrm>
              <a:custGeom>
                <a:avLst/>
                <a:gdLst/>
                <a:ahLst/>
                <a:cxnLst/>
                <a:rect l="0" t="0" r="0" b="0"/>
                <a:pathLst>
                  <a:path w="31755" h="32544">
                    <a:moveTo>
                      <a:pt x="0" y="32544"/>
                    </a:moveTo>
                    <a:lnTo>
                      <a:pt x="3175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" name="pl224"/>
              <p:cNvSpPr/>
              <p:nvPr/>
            </p:nvSpPr>
            <p:spPr>
              <a:xfrm>
                <a:off x="3906903" y="2803715"/>
                <a:ext cx="31488" cy="32803"/>
              </a:xfrm>
              <a:custGeom>
                <a:avLst/>
                <a:gdLst/>
                <a:ahLst/>
                <a:cxnLst/>
                <a:rect l="0" t="0" r="0" b="0"/>
                <a:pathLst>
                  <a:path w="31488" h="32803">
                    <a:moveTo>
                      <a:pt x="0" y="32803"/>
                    </a:moveTo>
                    <a:lnTo>
                      <a:pt x="314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" name="pl225"/>
              <p:cNvSpPr/>
              <p:nvPr/>
            </p:nvSpPr>
            <p:spPr>
              <a:xfrm>
                <a:off x="3824413" y="2729040"/>
                <a:ext cx="28121" cy="35731"/>
              </a:xfrm>
              <a:custGeom>
                <a:avLst/>
                <a:gdLst/>
                <a:ahLst/>
                <a:cxnLst/>
                <a:rect l="0" t="0" r="0" b="0"/>
                <a:pathLst>
                  <a:path w="28121" h="35731">
                    <a:moveTo>
                      <a:pt x="0" y="35731"/>
                    </a:moveTo>
                    <a:lnTo>
                      <a:pt x="281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" name="pl226"/>
              <p:cNvSpPr/>
              <p:nvPr/>
            </p:nvSpPr>
            <p:spPr>
              <a:xfrm>
                <a:off x="3823764" y="2717429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0" y="18093"/>
                    </a:moveTo>
                    <a:lnTo>
                      <a:pt x="137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" name="pl227"/>
              <p:cNvSpPr/>
              <p:nvPr/>
            </p:nvSpPr>
            <p:spPr>
              <a:xfrm>
                <a:off x="3816340" y="2711716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0" y="18205"/>
                    </a:moveTo>
                    <a:lnTo>
                      <a:pt x="136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" name="pl228"/>
              <p:cNvSpPr/>
              <p:nvPr/>
            </p:nvSpPr>
            <p:spPr>
              <a:xfrm>
                <a:off x="3808870" y="2706065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0" y="18316"/>
                    </a:moveTo>
                    <a:lnTo>
                      <a:pt x="134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" name="pl229"/>
              <p:cNvSpPr/>
              <p:nvPr/>
            </p:nvSpPr>
            <p:spPr>
              <a:xfrm>
                <a:off x="3801355" y="2700477"/>
                <a:ext cx="13318" cy="18425"/>
              </a:xfrm>
              <a:custGeom>
                <a:avLst/>
                <a:gdLst/>
                <a:ahLst/>
                <a:cxnLst/>
                <a:rect l="0" t="0" r="0" b="0"/>
                <a:pathLst>
                  <a:path w="13318" h="18425">
                    <a:moveTo>
                      <a:pt x="0" y="18425"/>
                    </a:moveTo>
                    <a:lnTo>
                      <a:pt x="133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" name="pl230"/>
              <p:cNvSpPr/>
              <p:nvPr/>
            </p:nvSpPr>
            <p:spPr>
              <a:xfrm>
                <a:off x="3793795" y="2694951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0" y="18534"/>
                    </a:moveTo>
                    <a:lnTo>
                      <a:pt x="131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" name="pl231"/>
              <p:cNvSpPr/>
              <p:nvPr/>
            </p:nvSpPr>
            <p:spPr>
              <a:xfrm>
                <a:off x="3786191" y="2689489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0" y="18641"/>
                    </a:moveTo>
                    <a:lnTo>
                      <a:pt x="130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" name="pl232"/>
              <p:cNvSpPr/>
              <p:nvPr/>
            </p:nvSpPr>
            <p:spPr>
              <a:xfrm>
                <a:off x="3778544" y="2684090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0" y="18747"/>
                    </a:moveTo>
                    <a:lnTo>
                      <a:pt x="128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" name="pl233"/>
              <p:cNvSpPr/>
              <p:nvPr/>
            </p:nvSpPr>
            <p:spPr>
              <a:xfrm>
                <a:off x="3817228" y="2723204"/>
                <a:ext cx="27828" cy="35960"/>
              </a:xfrm>
              <a:custGeom>
                <a:avLst/>
                <a:gdLst/>
                <a:ahLst/>
                <a:cxnLst/>
                <a:rect l="0" t="0" r="0" b="0"/>
                <a:pathLst>
                  <a:path w="27828" h="35960">
                    <a:moveTo>
                      <a:pt x="0" y="35960"/>
                    </a:moveTo>
                    <a:lnTo>
                      <a:pt x="278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" name="pl234"/>
              <p:cNvSpPr/>
              <p:nvPr/>
            </p:nvSpPr>
            <p:spPr>
              <a:xfrm>
                <a:off x="3836698" y="2765324"/>
                <a:ext cx="59681" cy="68617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8617">
                    <a:moveTo>
                      <a:pt x="0" y="68617"/>
                    </a:moveTo>
                    <a:lnTo>
                      <a:pt x="596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" name="pl235"/>
              <p:cNvSpPr/>
              <p:nvPr/>
            </p:nvSpPr>
            <p:spPr>
              <a:xfrm>
                <a:off x="3867325" y="2752990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0" y="17396"/>
                    </a:moveTo>
                    <a:lnTo>
                      <a:pt x="146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" name="pl236"/>
              <p:cNvSpPr/>
              <p:nvPr/>
            </p:nvSpPr>
            <p:spPr>
              <a:xfrm>
                <a:off x="3860185" y="2746913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0" y="17515"/>
                    </a:moveTo>
                    <a:lnTo>
                      <a:pt x="144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" name="pl237"/>
              <p:cNvSpPr/>
              <p:nvPr/>
            </p:nvSpPr>
            <p:spPr>
              <a:xfrm>
                <a:off x="3852996" y="2740895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0" y="17633"/>
                    </a:moveTo>
                    <a:lnTo>
                      <a:pt x="143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" name="pl238"/>
              <p:cNvSpPr/>
              <p:nvPr/>
            </p:nvSpPr>
            <p:spPr>
              <a:xfrm>
                <a:off x="3845759" y="273493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0" y="17750"/>
                    </a:moveTo>
                    <a:lnTo>
                      <a:pt x="142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" name="pl239"/>
              <p:cNvSpPr/>
              <p:nvPr/>
            </p:nvSpPr>
            <p:spPr>
              <a:xfrm>
                <a:off x="3830078" y="2759127"/>
                <a:ext cx="59118" cy="69103"/>
              </a:xfrm>
              <a:custGeom>
                <a:avLst/>
                <a:gdLst/>
                <a:ahLst/>
                <a:cxnLst/>
                <a:rect l="0" t="0" r="0" b="0"/>
                <a:pathLst>
                  <a:path w="59118" h="69103">
                    <a:moveTo>
                      <a:pt x="0" y="69103"/>
                    </a:moveTo>
                    <a:lnTo>
                      <a:pt x="591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" name="pl240"/>
              <p:cNvSpPr/>
              <p:nvPr/>
            </p:nvSpPr>
            <p:spPr>
              <a:xfrm>
                <a:off x="3745438" y="2678756"/>
                <a:ext cx="38124" cy="56555"/>
              </a:xfrm>
              <a:custGeom>
                <a:avLst/>
                <a:gdLst/>
                <a:ahLst/>
                <a:cxnLst/>
                <a:rect l="0" t="0" r="0" b="0"/>
                <a:pathLst>
                  <a:path w="38124" h="56555">
                    <a:moveTo>
                      <a:pt x="0" y="56555"/>
                    </a:moveTo>
                    <a:lnTo>
                      <a:pt x="381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" name="pl241"/>
              <p:cNvSpPr/>
              <p:nvPr/>
            </p:nvSpPr>
            <p:spPr>
              <a:xfrm>
                <a:off x="3738014" y="2673486"/>
                <a:ext cx="37660" cy="56865"/>
              </a:xfrm>
              <a:custGeom>
                <a:avLst/>
                <a:gdLst/>
                <a:ahLst/>
                <a:cxnLst/>
                <a:rect l="0" t="0" r="0" b="0"/>
                <a:pathLst>
                  <a:path w="37660" h="56865">
                    <a:moveTo>
                      <a:pt x="0" y="56865"/>
                    </a:moveTo>
                    <a:lnTo>
                      <a:pt x="376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" name="pl242"/>
              <p:cNvSpPr/>
              <p:nvPr/>
            </p:nvSpPr>
            <p:spPr>
              <a:xfrm>
                <a:off x="3739673" y="2658065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0" y="19257"/>
                    </a:moveTo>
                    <a:lnTo>
                      <a:pt x="120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" name="pl243"/>
              <p:cNvSpPr/>
              <p:nvPr/>
            </p:nvSpPr>
            <p:spPr>
              <a:xfrm>
                <a:off x="3731775" y="2653055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0" y="19355"/>
                    </a:moveTo>
                    <a:lnTo>
                      <a:pt x="119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" name="pl244"/>
              <p:cNvSpPr/>
              <p:nvPr/>
            </p:nvSpPr>
            <p:spPr>
              <a:xfrm>
                <a:off x="3723838" y="2648112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0" y="19452"/>
                    </a:moveTo>
                    <a:lnTo>
                      <a:pt x="117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" name="pl245"/>
              <p:cNvSpPr/>
              <p:nvPr/>
            </p:nvSpPr>
            <p:spPr>
              <a:xfrm>
                <a:off x="3715861" y="2643235"/>
                <a:ext cx="11608" cy="19548"/>
              </a:xfrm>
              <a:custGeom>
                <a:avLst/>
                <a:gdLst/>
                <a:ahLst/>
                <a:cxnLst/>
                <a:rect l="0" t="0" r="0" b="0"/>
                <a:pathLst>
                  <a:path w="11608" h="19548">
                    <a:moveTo>
                      <a:pt x="0" y="19548"/>
                    </a:moveTo>
                    <a:lnTo>
                      <a:pt x="11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" name="pl246"/>
              <p:cNvSpPr/>
              <p:nvPr/>
            </p:nvSpPr>
            <p:spPr>
              <a:xfrm>
                <a:off x="3707845" y="2638425"/>
                <a:ext cx="11448" cy="19642"/>
              </a:xfrm>
              <a:custGeom>
                <a:avLst/>
                <a:gdLst/>
                <a:ahLst/>
                <a:cxnLst/>
                <a:rect l="0" t="0" r="0" b="0"/>
                <a:pathLst>
                  <a:path w="11448" h="19642">
                    <a:moveTo>
                      <a:pt x="0" y="19642"/>
                    </a:moveTo>
                    <a:lnTo>
                      <a:pt x="114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" name="pl247"/>
              <p:cNvSpPr/>
              <p:nvPr/>
            </p:nvSpPr>
            <p:spPr>
              <a:xfrm>
                <a:off x="3699791" y="2633682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0" y="19735"/>
                    </a:moveTo>
                    <a:lnTo>
                      <a:pt x="112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" name="pl248"/>
              <p:cNvSpPr/>
              <p:nvPr/>
            </p:nvSpPr>
            <p:spPr>
              <a:xfrm>
                <a:off x="3691699" y="2629006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0" y="19827"/>
                    </a:moveTo>
                    <a:lnTo>
                      <a:pt x="111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" name="pl249"/>
              <p:cNvSpPr/>
              <p:nvPr/>
            </p:nvSpPr>
            <p:spPr>
              <a:xfrm>
                <a:off x="3672607" y="2624398"/>
                <a:ext cx="21925" cy="39835"/>
              </a:xfrm>
              <a:custGeom>
                <a:avLst/>
                <a:gdLst/>
                <a:ahLst/>
                <a:cxnLst/>
                <a:rect l="0" t="0" r="0" b="0"/>
                <a:pathLst>
                  <a:path w="21925" h="39835">
                    <a:moveTo>
                      <a:pt x="0" y="39835"/>
                    </a:moveTo>
                    <a:lnTo>
                      <a:pt x="21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" name="pl250"/>
              <p:cNvSpPr/>
              <p:nvPr/>
            </p:nvSpPr>
            <p:spPr>
              <a:xfrm>
                <a:off x="3664605" y="2619858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0" y="40013"/>
                    </a:moveTo>
                    <a:lnTo>
                      <a:pt x="215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" name="pl251"/>
              <p:cNvSpPr/>
              <p:nvPr/>
            </p:nvSpPr>
            <p:spPr>
              <a:xfrm>
                <a:off x="3656567" y="2615387"/>
                <a:ext cx="21270" cy="40188"/>
              </a:xfrm>
              <a:custGeom>
                <a:avLst/>
                <a:gdLst/>
                <a:ahLst/>
                <a:cxnLst/>
                <a:rect l="0" t="0" r="0" b="0"/>
                <a:pathLst>
                  <a:path w="21270" h="40188">
                    <a:moveTo>
                      <a:pt x="0" y="40188"/>
                    </a:moveTo>
                    <a:lnTo>
                      <a:pt x="212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" name="pl252"/>
              <p:cNvSpPr/>
              <p:nvPr/>
            </p:nvSpPr>
            <p:spPr>
              <a:xfrm>
                <a:off x="3648494" y="2610984"/>
                <a:ext cx="20940" cy="40361"/>
              </a:xfrm>
              <a:custGeom>
                <a:avLst/>
                <a:gdLst/>
                <a:ahLst/>
                <a:cxnLst/>
                <a:rect l="0" t="0" r="0" b="0"/>
                <a:pathLst>
                  <a:path w="20940" h="40361">
                    <a:moveTo>
                      <a:pt x="0" y="40361"/>
                    </a:moveTo>
                    <a:lnTo>
                      <a:pt x="209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" name="pl253"/>
              <p:cNvSpPr/>
              <p:nvPr/>
            </p:nvSpPr>
            <p:spPr>
              <a:xfrm>
                <a:off x="3640387" y="2606649"/>
                <a:ext cx="20610" cy="40531"/>
              </a:xfrm>
              <a:custGeom>
                <a:avLst/>
                <a:gdLst/>
                <a:ahLst/>
                <a:cxnLst/>
                <a:rect l="0" t="0" r="0" b="0"/>
                <a:pathLst>
                  <a:path w="20610" h="40531">
                    <a:moveTo>
                      <a:pt x="0" y="40531"/>
                    </a:moveTo>
                    <a:lnTo>
                      <a:pt x="206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" name="pl254"/>
              <p:cNvSpPr/>
              <p:nvPr/>
            </p:nvSpPr>
            <p:spPr>
              <a:xfrm>
                <a:off x="3632246" y="2602384"/>
                <a:ext cx="20277" cy="40698"/>
              </a:xfrm>
              <a:custGeom>
                <a:avLst/>
                <a:gdLst/>
                <a:ahLst/>
                <a:cxnLst/>
                <a:rect l="0" t="0" r="0" b="0"/>
                <a:pathLst>
                  <a:path w="20277" h="40698">
                    <a:moveTo>
                      <a:pt x="0" y="40698"/>
                    </a:moveTo>
                    <a:lnTo>
                      <a:pt x="202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" name="pl255"/>
              <p:cNvSpPr/>
              <p:nvPr/>
            </p:nvSpPr>
            <p:spPr>
              <a:xfrm>
                <a:off x="3624072" y="2598189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0" y="40863"/>
                    </a:moveTo>
                    <a:lnTo>
                      <a:pt x="1994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" name="pl256"/>
              <p:cNvSpPr/>
              <p:nvPr/>
            </p:nvSpPr>
            <p:spPr>
              <a:xfrm>
                <a:off x="3615865" y="2594063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0" y="41025"/>
                    </a:moveTo>
                    <a:lnTo>
                      <a:pt x="19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" name="pl257"/>
              <p:cNvSpPr/>
              <p:nvPr/>
            </p:nvSpPr>
            <p:spPr>
              <a:xfrm>
                <a:off x="3607626" y="2590007"/>
                <a:ext cx="19272" cy="41184"/>
              </a:xfrm>
              <a:custGeom>
                <a:avLst/>
                <a:gdLst/>
                <a:ahLst/>
                <a:cxnLst/>
                <a:rect l="0" t="0" r="0" b="0"/>
                <a:pathLst>
                  <a:path w="19272" h="41184">
                    <a:moveTo>
                      <a:pt x="0" y="41184"/>
                    </a:moveTo>
                    <a:lnTo>
                      <a:pt x="192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" name="pl258"/>
              <p:cNvSpPr/>
              <p:nvPr/>
            </p:nvSpPr>
            <p:spPr>
              <a:xfrm>
                <a:off x="3599355" y="2586021"/>
                <a:ext cx="18935" cy="41340"/>
              </a:xfrm>
              <a:custGeom>
                <a:avLst/>
                <a:gdLst/>
                <a:ahLst/>
                <a:cxnLst/>
                <a:rect l="0" t="0" r="0" b="0"/>
                <a:pathLst>
                  <a:path w="18935" h="41340">
                    <a:moveTo>
                      <a:pt x="0" y="41340"/>
                    </a:moveTo>
                    <a:lnTo>
                      <a:pt x="189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" name="pl259"/>
              <p:cNvSpPr/>
              <p:nvPr/>
            </p:nvSpPr>
            <p:spPr>
              <a:xfrm>
                <a:off x="3591053" y="2582106"/>
                <a:ext cx="18596" cy="41493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41493">
                    <a:moveTo>
                      <a:pt x="0" y="41493"/>
                    </a:moveTo>
                    <a:lnTo>
                      <a:pt x="18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" name="pl260"/>
              <p:cNvSpPr/>
              <p:nvPr/>
            </p:nvSpPr>
            <p:spPr>
              <a:xfrm>
                <a:off x="3582721" y="2578262"/>
                <a:ext cx="18256" cy="41644"/>
              </a:xfrm>
              <a:custGeom>
                <a:avLst/>
                <a:gdLst/>
                <a:ahLst/>
                <a:cxnLst/>
                <a:rect l="0" t="0" r="0" b="0"/>
                <a:pathLst>
                  <a:path w="18256" h="41644">
                    <a:moveTo>
                      <a:pt x="0" y="41644"/>
                    </a:moveTo>
                    <a:lnTo>
                      <a:pt x="182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" name="pl261"/>
              <p:cNvSpPr/>
              <p:nvPr/>
            </p:nvSpPr>
            <p:spPr>
              <a:xfrm>
                <a:off x="3574359" y="2574489"/>
                <a:ext cx="17915" cy="41792"/>
              </a:xfrm>
              <a:custGeom>
                <a:avLst/>
                <a:gdLst/>
                <a:ahLst/>
                <a:cxnLst/>
                <a:rect l="0" t="0" r="0" b="0"/>
                <a:pathLst>
                  <a:path w="17915" h="41792">
                    <a:moveTo>
                      <a:pt x="0" y="41792"/>
                    </a:moveTo>
                    <a:lnTo>
                      <a:pt x="179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" name="pl262"/>
              <p:cNvSpPr/>
              <p:nvPr/>
            </p:nvSpPr>
            <p:spPr>
              <a:xfrm>
                <a:off x="3565967" y="2570787"/>
                <a:ext cx="17572" cy="41937"/>
              </a:xfrm>
              <a:custGeom>
                <a:avLst/>
                <a:gdLst/>
                <a:ahLst/>
                <a:cxnLst/>
                <a:rect l="0" t="0" r="0" b="0"/>
                <a:pathLst>
                  <a:path w="17572" h="41937">
                    <a:moveTo>
                      <a:pt x="0" y="41937"/>
                    </a:moveTo>
                    <a:lnTo>
                      <a:pt x="175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" name="pl263"/>
              <p:cNvSpPr/>
              <p:nvPr/>
            </p:nvSpPr>
            <p:spPr>
              <a:xfrm>
                <a:off x="3540214" y="255669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0" y="21245"/>
                    </a:moveTo>
                    <a:lnTo>
                      <a:pt x="80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" name="pl264"/>
              <p:cNvSpPr/>
              <p:nvPr/>
            </p:nvSpPr>
            <p:spPr>
              <a:xfrm>
                <a:off x="3531510" y="255335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0" y="21310"/>
                    </a:moveTo>
                    <a:lnTo>
                      <a:pt x="79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" name="pl265"/>
              <p:cNvSpPr/>
              <p:nvPr/>
            </p:nvSpPr>
            <p:spPr>
              <a:xfrm>
                <a:off x="3522780" y="2550088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0" y="21374"/>
                    </a:moveTo>
                    <a:lnTo>
                      <a:pt x="77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" name="pl266"/>
              <p:cNvSpPr/>
              <p:nvPr/>
            </p:nvSpPr>
            <p:spPr>
              <a:xfrm>
                <a:off x="3514023" y="2546893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0" y="21437"/>
                    </a:moveTo>
                    <a:lnTo>
                      <a:pt x="75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" name="pl267"/>
              <p:cNvSpPr/>
              <p:nvPr/>
            </p:nvSpPr>
            <p:spPr>
              <a:xfrm>
                <a:off x="3557547" y="2567157"/>
                <a:ext cx="17228" cy="42080"/>
              </a:xfrm>
              <a:custGeom>
                <a:avLst/>
                <a:gdLst/>
                <a:ahLst/>
                <a:cxnLst/>
                <a:rect l="0" t="0" r="0" b="0"/>
                <a:pathLst>
                  <a:path w="17228" h="42080">
                    <a:moveTo>
                      <a:pt x="0" y="42080"/>
                    </a:moveTo>
                    <a:lnTo>
                      <a:pt x="172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" name="pl268"/>
              <p:cNvSpPr/>
              <p:nvPr/>
            </p:nvSpPr>
            <p:spPr>
              <a:xfrm>
                <a:off x="3549099" y="2563599"/>
                <a:ext cx="16884" cy="42219"/>
              </a:xfrm>
              <a:custGeom>
                <a:avLst/>
                <a:gdLst/>
                <a:ahLst/>
                <a:cxnLst/>
                <a:rect l="0" t="0" r="0" b="0"/>
                <a:pathLst>
                  <a:path w="16884" h="42219">
                    <a:moveTo>
                      <a:pt x="0" y="42219"/>
                    </a:moveTo>
                    <a:lnTo>
                      <a:pt x="168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" name="pl269"/>
              <p:cNvSpPr/>
              <p:nvPr/>
            </p:nvSpPr>
            <p:spPr>
              <a:xfrm>
                <a:off x="3540622" y="2560113"/>
                <a:ext cx="16538" cy="42356"/>
              </a:xfrm>
              <a:custGeom>
                <a:avLst/>
                <a:gdLst/>
                <a:ahLst/>
                <a:cxnLst/>
                <a:rect l="0" t="0" r="0" b="0"/>
                <a:pathLst>
                  <a:path w="16538" h="42356">
                    <a:moveTo>
                      <a:pt x="0" y="42356"/>
                    </a:moveTo>
                    <a:lnTo>
                      <a:pt x="165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" name="pl270"/>
              <p:cNvSpPr/>
              <p:nvPr/>
            </p:nvSpPr>
            <p:spPr>
              <a:xfrm>
                <a:off x="3730550" y="2668280"/>
                <a:ext cx="37194" cy="57171"/>
              </a:xfrm>
              <a:custGeom>
                <a:avLst/>
                <a:gdLst/>
                <a:ahLst/>
                <a:cxnLst/>
                <a:rect l="0" t="0" r="0" b="0"/>
                <a:pathLst>
                  <a:path w="37194" h="57171">
                    <a:moveTo>
                      <a:pt x="0" y="57171"/>
                    </a:moveTo>
                    <a:lnTo>
                      <a:pt x="371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" name="pl271"/>
              <p:cNvSpPr/>
              <p:nvPr/>
            </p:nvSpPr>
            <p:spPr>
              <a:xfrm>
                <a:off x="3723047" y="2663140"/>
                <a:ext cx="36725" cy="57474"/>
              </a:xfrm>
              <a:custGeom>
                <a:avLst/>
                <a:gdLst/>
                <a:ahLst/>
                <a:cxnLst/>
                <a:rect l="0" t="0" r="0" b="0"/>
                <a:pathLst>
                  <a:path w="36725" h="57474">
                    <a:moveTo>
                      <a:pt x="0" y="57474"/>
                    </a:moveTo>
                    <a:lnTo>
                      <a:pt x="367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" name="pl272"/>
              <p:cNvSpPr/>
              <p:nvPr/>
            </p:nvSpPr>
            <p:spPr>
              <a:xfrm>
                <a:off x="3373826" y="2509924"/>
                <a:ext cx="20288" cy="88649"/>
              </a:xfrm>
              <a:custGeom>
                <a:avLst/>
                <a:gdLst/>
                <a:ahLst/>
                <a:cxnLst/>
                <a:rect l="0" t="0" r="0" b="0"/>
                <a:pathLst>
                  <a:path w="20288" h="88649">
                    <a:moveTo>
                      <a:pt x="0" y="88649"/>
                    </a:moveTo>
                    <a:lnTo>
                      <a:pt x="202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" name="pl273"/>
              <p:cNvSpPr/>
              <p:nvPr/>
            </p:nvSpPr>
            <p:spPr>
              <a:xfrm>
                <a:off x="3370186" y="2507845"/>
                <a:ext cx="14671" cy="66609"/>
              </a:xfrm>
              <a:custGeom>
                <a:avLst/>
                <a:gdLst/>
                <a:ahLst/>
                <a:cxnLst/>
                <a:rect l="0" t="0" r="0" b="0"/>
                <a:pathLst>
                  <a:path w="14671" h="66609">
                    <a:moveTo>
                      <a:pt x="0" y="66609"/>
                    </a:moveTo>
                    <a:lnTo>
                      <a:pt x="146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" name="pl274"/>
              <p:cNvSpPr/>
              <p:nvPr/>
            </p:nvSpPr>
            <p:spPr>
              <a:xfrm>
                <a:off x="3366168" y="2505843"/>
                <a:ext cx="9417" cy="44484"/>
              </a:xfrm>
              <a:custGeom>
                <a:avLst/>
                <a:gdLst/>
                <a:ahLst/>
                <a:cxnLst/>
                <a:rect l="0" t="0" r="0" b="0"/>
                <a:pathLst>
                  <a:path w="9417" h="44484">
                    <a:moveTo>
                      <a:pt x="0" y="44484"/>
                    </a:moveTo>
                    <a:lnTo>
                      <a:pt x="94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" name="pl275"/>
              <p:cNvSpPr/>
              <p:nvPr/>
            </p:nvSpPr>
            <p:spPr>
              <a:xfrm>
                <a:off x="3334364" y="2498593"/>
                <a:ext cx="3978" cy="22384"/>
              </a:xfrm>
              <a:custGeom>
                <a:avLst/>
                <a:gdLst/>
                <a:ahLst/>
                <a:cxnLst/>
                <a:rect l="0" t="0" r="0" b="0"/>
                <a:pathLst>
                  <a:path w="3978" h="22384">
                    <a:moveTo>
                      <a:pt x="0" y="22384"/>
                    </a:moveTo>
                    <a:lnTo>
                      <a:pt x="39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" name="pl276"/>
              <p:cNvSpPr/>
              <p:nvPr/>
            </p:nvSpPr>
            <p:spPr>
              <a:xfrm>
                <a:off x="3325200" y="2496971"/>
                <a:ext cx="3795" cy="22416"/>
              </a:xfrm>
              <a:custGeom>
                <a:avLst/>
                <a:gdLst/>
                <a:ahLst/>
                <a:cxnLst/>
                <a:rect l="0" t="0" r="0" b="0"/>
                <a:pathLst>
                  <a:path w="3795" h="22416">
                    <a:moveTo>
                      <a:pt x="0" y="22416"/>
                    </a:moveTo>
                    <a:lnTo>
                      <a:pt x="37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" name="pl277"/>
              <p:cNvSpPr/>
              <p:nvPr/>
            </p:nvSpPr>
            <p:spPr>
              <a:xfrm>
                <a:off x="3357244" y="2503916"/>
                <a:ext cx="9053" cy="44560"/>
              </a:xfrm>
              <a:custGeom>
                <a:avLst/>
                <a:gdLst/>
                <a:ahLst/>
                <a:cxnLst/>
                <a:rect l="0" t="0" r="0" b="0"/>
                <a:pathLst>
                  <a:path w="9053" h="44560">
                    <a:moveTo>
                      <a:pt x="0" y="44560"/>
                    </a:moveTo>
                    <a:lnTo>
                      <a:pt x="90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" name="pl278"/>
              <p:cNvSpPr/>
              <p:nvPr/>
            </p:nvSpPr>
            <p:spPr>
              <a:xfrm>
                <a:off x="3348305" y="2502065"/>
                <a:ext cx="8688" cy="44632"/>
              </a:xfrm>
              <a:custGeom>
                <a:avLst/>
                <a:gdLst/>
                <a:ahLst/>
                <a:cxnLst/>
                <a:rect l="0" t="0" r="0" b="0"/>
                <a:pathLst>
                  <a:path w="8688" h="44632">
                    <a:moveTo>
                      <a:pt x="0" y="44632"/>
                    </a:moveTo>
                    <a:lnTo>
                      <a:pt x="86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" name="pl279"/>
              <p:cNvSpPr/>
              <p:nvPr/>
            </p:nvSpPr>
            <p:spPr>
              <a:xfrm>
                <a:off x="3339352" y="2500291"/>
                <a:ext cx="8322" cy="44702"/>
              </a:xfrm>
              <a:custGeom>
                <a:avLst/>
                <a:gdLst/>
                <a:ahLst/>
                <a:cxnLst/>
                <a:rect l="0" t="0" r="0" b="0"/>
                <a:pathLst>
                  <a:path w="8322" h="44702">
                    <a:moveTo>
                      <a:pt x="0" y="44702"/>
                    </a:moveTo>
                    <a:lnTo>
                      <a:pt x="83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" name="pl280"/>
              <p:cNvSpPr/>
              <p:nvPr/>
            </p:nvSpPr>
            <p:spPr>
              <a:xfrm>
                <a:off x="3460865" y="2543770"/>
                <a:ext cx="51772" cy="150490"/>
              </a:xfrm>
              <a:custGeom>
                <a:avLst/>
                <a:gdLst/>
                <a:ahLst/>
                <a:cxnLst/>
                <a:rect l="0" t="0" r="0" b="0"/>
                <a:pathLst>
                  <a:path w="51772" h="150490">
                    <a:moveTo>
                      <a:pt x="0" y="150490"/>
                    </a:moveTo>
                    <a:lnTo>
                      <a:pt x="25886" y="75245"/>
                    </a:lnTo>
                    <a:lnTo>
                      <a:pt x="517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" name="pl281"/>
              <p:cNvSpPr/>
              <p:nvPr/>
            </p:nvSpPr>
            <p:spPr>
              <a:xfrm>
                <a:off x="3428172" y="2521448"/>
                <a:ext cx="11948" cy="43872"/>
              </a:xfrm>
              <a:custGeom>
                <a:avLst/>
                <a:gdLst/>
                <a:ahLst/>
                <a:cxnLst/>
                <a:rect l="0" t="0" r="0" b="0"/>
                <a:pathLst>
                  <a:path w="11948" h="43872">
                    <a:moveTo>
                      <a:pt x="0" y="43872"/>
                    </a:moveTo>
                    <a:lnTo>
                      <a:pt x="119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" name="pl282"/>
              <p:cNvSpPr/>
              <p:nvPr/>
            </p:nvSpPr>
            <p:spPr>
              <a:xfrm>
                <a:off x="3419368" y="2518992"/>
                <a:ext cx="11588" cy="43969"/>
              </a:xfrm>
              <a:custGeom>
                <a:avLst/>
                <a:gdLst/>
                <a:ahLst/>
                <a:cxnLst/>
                <a:rect l="0" t="0" r="0" b="0"/>
                <a:pathLst>
                  <a:path w="11588" h="43969">
                    <a:moveTo>
                      <a:pt x="0" y="43969"/>
                    </a:moveTo>
                    <a:lnTo>
                      <a:pt x="115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" name="pl283"/>
              <p:cNvSpPr/>
              <p:nvPr/>
            </p:nvSpPr>
            <p:spPr>
              <a:xfrm>
                <a:off x="3416160" y="2516612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0" y="22031"/>
                    </a:moveTo>
                    <a:lnTo>
                      <a:pt x="56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" name="pl284"/>
              <p:cNvSpPr/>
              <p:nvPr/>
            </p:nvSpPr>
            <p:spPr>
              <a:xfrm>
                <a:off x="3407138" y="2514307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22076"/>
                    </a:moveTo>
                    <a:lnTo>
                      <a:pt x="5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" name="pl285"/>
              <p:cNvSpPr/>
              <p:nvPr/>
            </p:nvSpPr>
            <p:spPr>
              <a:xfrm>
                <a:off x="3398099" y="2512078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0" y="22120"/>
                    </a:moveTo>
                    <a:lnTo>
                      <a:pt x="52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" name="pl286"/>
              <p:cNvSpPr/>
              <p:nvPr/>
            </p:nvSpPr>
            <p:spPr>
              <a:xfrm>
                <a:off x="3430802" y="2523978"/>
                <a:ext cx="18460" cy="65660"/>
              </a:xfrm>
              <a:custGeom>
                <a:avLst/>
                <a:gdLst/>
                <a:ahLst/>
                <a:cxnLst/>
                <a:rect l="0" t="0" r="0" b="0"/>
                <a:pathLst>
                  <a:path w="18460" h="65660">
                    <a:moveTo>
                      <a:pt x="0" y="65660"/>
                    </a:moveTo>
                    <a:lnTo>
                      <a:pt x="184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" name="pl287"/>
              <p:cNvSpPr/>
              <p:nvPr/>
            </p:nvSpPr>
            <p:spPr>
              <a:xfrm>
                <a:off x="3496435" y="2540721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0" y="21558"/>
                    </a:moveTo>
                    <a:lnTo>
                      <a:pt x="72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" name="pl288"/>
              <p:cNvSpPr/>
              <p:nvPr/>
            </p:nvSpPr>
            <p:spPr>
              <a:xfrm>
                <a:off x="3487604" y="2537745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0" y="21616"/>
                    </a:moveTo>
                    <a:lnTo>
                      <a:pt x="70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" name="pl289"/>
              <p:cNvSpPr/>
              <p:nvPr/>
            </p:nvSpPr>
            <p:spPr>
              <a:xfrm>
                <a:off x="3471884" y="2534843"/>
                <a:ext cx="13732" cy="43347"/>
              </a:xfrm>
              <a:custGeom>
                <a:avLst/>
                <a:gdLst/>
                <a:ahLst/>
                <a:cxnLst/>
                <a:rect l="0" t="0" r="0" b="0"/>
                <a:pathLst>
                  <a:path w="13732" h="43347">
                    <a:moveTo>
                      <a:pt x="0" y="43347"/>
                    </a:moveTo>
                    <a:lnTo>
                      <a:pt x="137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" name="pl290"/>
              <p:cNvSpPr/>
              <p:nvPr/>
            </p:nvSpPr>
            <p:spPr>
              <a:xfrm>
                <a:off x="3469873" y="2532015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0" y="21729"/>
                    </a:moveTo>
                    <a:lnTo>
                      <a:pt x="66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" name="pl291"/>
              <p:cNvSpPr/>
              <p:nvPr/>
            </p:nvSpPr>
            <p:spPr>
              <a:xfrm>
                <a:off x="3460973" y="2529262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21783"/>
                    </a:moveTo>
                    <a:lnTo>
                      <a:pt x="6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" name="pl292"/>
              <p:cNvSpPr/>
              <p:nvPr/>
            </p:nvSpPr>
            <p:spPr>
              <a:xfrm>
                <a:off x="3452052" y="2526582"/>
                <a:ext cx="6332" cy="21835"/>
              </a:xfrm>
              <a:custGeom>
                <a:avLst/>
                <a:gdLst/>
                <a:ahLst/>
                <a:cxnLst/>
                <a:rect l="0" t="0" r="0" b="0"/>
                <a:pathLst>
                  <a:path w="6332" h="21835">
                    <a:moveTo>
                      <a:pt x="0" y="21835"/>
                    </a:moveTo>
                    <a:lnTo>
                      <a:pt x="63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" name="pl293"/>
              <p:cNvSpPr/>
              <p:nvPr/>
            </p:nvSpPr>
            <p:spPr>
              <a:xfrm>
                <a:off x="3301578" y="2495426"/>
                <a:ext cx="18058" cy="112232"/>
              </a:xfrm>
              <a:custGeom>
                <a:avLst/>
                <a:gdLst/>
                <a:ahLst/>
                <a:cxnLst/>
                <a:rect l="0" t="0" r="0" b="0"/>
                <a:pathLst>
                  <a:path w="18058" h="112232">
                    <a:moveTo>
                      <a:pt x="0" y="112232"/>
                    </a:moveTo>
                    <a:lnTo>
                      <a:pt x="1805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" name="pl294"/>
              <p:cNvSpPr/>
              <p:nvPr/>
            </p:nvSpPr>
            <p:spPr>
              <a:xfrm>
                <a:off x="3296553" y="2493957"/>
                <a:ext cx="13711" cy="89901"/>
              </a:xfrm>
              <a:custGeom>
                <a:avLst/>
                <a:gdLst/>
                <a:ahLst/>
                <a:cxnLst/>
                <a:rect l="0" t="0" r="0" b="0"/>
                <a:pathLst>
                  <a:path w="13711" h="89901">
                    <a:moveTo>
                      <a:pt x="0" y="89901"/>
                    </a:moveTo>
                    <a:lnTo>
                      <a:pt x="137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" name="pl295"/>
              <p:cNvSpPr/>
              <p:nvPr/>
            </p:nvSpPr>
            <p:spPr>
              <a:xfrm>
                <a:off x="3297637" y="2492565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0" y="22502"/>
                    </a:moveTo>
                    <a:lnTo>
                      <a:pt x="32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" name="pl296"/>
              <p:cNvSpPr/>
              <p:nvPr/>
            </p:nvSpPr>
            <p:spPr>
              <a:xfrm>
                <a:off x="3288427" y="2491250"/>
                <a:ext cx="3059" cy="22528"/>
              </a:xfrm>
              <a:custGeom>
                <a:avLst/>
                <a:gdLst/>
                <a:ahLst/>
                <a:cxnLst/>
                <a:rect l="0" t="0" r="0" b="0"/>
                <a:pathLst>
                  <a:path w="3059" h="22528">
                    <a:moveTo>
                      <a:pt x="0" y="22528"/>
                    </a:moveTo>
                    <a:lnTo>
                      <a:pt x="30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" name="pl297"/>
              <p:cNvSpPr/>
              <p:nvPr/>
            </p:nvSpPr>
            <p:spPr>
              <a:xfrm>
                <a:off x="3279206" y="2490012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0" y="22552"/>
                    </a:moveTo>
                    <a:lnTo>
                      <a:pt x="28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" name="pl298"/>
              <p:cNvSpPr/>
              <p:nvPr/>
            </p:nvSpPr>
            <p:spPr>
              <a:xfrm>
                <a:off x="3269976" y="2488851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0" y="22575"/>
                    </a:moveTo>
                    <a:lnTo>
                      <a:pt x="26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" name="pl299"/>
              <p:cNvSpPr/>
              <p:nvPr/>
            </p:nvSpPr>
            <p:spPr>
              <a:xfrm>
                <a:off x="3260737" y="2487767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0" y="22596"/>
                    </a:moveTo>
                    <a:lnTo>
                      <a:pt x="25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" name="pl300"/>
              <p:cNvSpPr/>
              <p:nvPr/>
            </p:nvSpPr>
            <p:spPr>
              <a:xfrm>
                <a:off x="3251489" y="2486760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0" y="22616"/>
                    </a:moveTo>
                    <a:lnTo>
                      <a:pt x="23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" name="pl301"/>
              <p:cNvSpPr/>
              <p:nvPr/>
            </p:nvSpPr>
            <p:spPr>
              <a:xfrm>
                <a:off x="3232971" y="2484977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0" y="22651"/>
                    </a:moveTo>
                    <a:lnTo>
                      <a:pt x="19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" name="pl302"/>
              <p:cNvSpPr/>
              <p:nvPr/>
            </p:nvSpPr>
            <p:spPr>
              <a:xfrm>
                <a:off x="3223702" y="2484202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0" y="22666"/>
                    </a:moveTo>
                    <a:lnTo>
                      <a:pt x="1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" name="pl303"/>
              <p:cNvSpPr/>
              <p:nvPr/>
            </p:nvSpPr>
            <p:spPr>
              <a:xfrm>
                <a:off x="3214428" y="2483504"/>
                <a:ext cx="1579" cy="22680"/>
              </a:xfrm>
              <a:custGeom>
                <a:avLst/>
                <a:gdLst/>
                <a:ahLst/>
                <a:cxnLst/>
                <a:rect l="0" t="0" r="0" b="0"/>
                <a:pathLst>
                  <a:path w="1579" h="22680">
                    <a:moveTo>
                      <a:pt x="0" y="22680"/>
                    </a:moveTo>
                    <a:lnTo>
                      <a:pt x="15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" name="pl304"/>
              <p:cNvSpPr/>
              <p:nvPr/>
            </p:nvSpPr>
            <p:spPr>
              <a:xfrm>
                <a:off x="3240098" y="2485830"/>
                <a:ext cx="4271" cy="45269"/>
              </a:xfrm>
              <a:custGeom>
                <a:avLst/>
                <a:gdLst/>
                <a:ahLst/>
                <a:cxnLst/>
                <a:rect l="0" t="0" r="0" b="0"/>
                <a:pathLst>
                  <a:path w="4271" h="45269">
                    <a:moveTo>
                      <a:pt x="0" y="45269"/>
                    </a:moveTo>
                    <a:lnTo>
                      <a:pt x="42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" name="pl305"/>
              <p:cNvSpPr/>
              <p:nvPr/>
            </p:nvSpPr>
            <p:spPr>
              <a:xfrm>
                <a:off x="3198177" y="2482884"/>
                <a:ext cx="8364" cy="136155"/>
              </a:xfrm>
              <a:custGeom>
                <a:avLst/>
                <a:gdLst/>
                <a:ahLst/>
                <a:cxnLst/>
                <a:rect l="0" t="0" r="0" b="0"/>
                <a:pathLst>
                  <a:path w="8364" h="136155">
                    <a:moveTo>
                      <a:pt x="0" y="136155"/>
                    </a:moveTo>
                    <a:lnTo>
                      <a:pt x="4182" y="68077"/>
                    </a:lnTo>
                    <a:lnTo>
                      <a:pt x="836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" name="pl306"/>
              <p:cNvSpPr/>
              <p:nvPr/>
            </p:nvSpPr>
            <p:spPr>
              <a:xfrm>
                <a:off x="3191029" y="2482341"/>
                <a:ext cx="6042" cy="113515"/>
              </a:xfrm>
              <a:custGeom>
                <a:avLst/>
                <a:gdLst/>
                <a:ahLst/>
                <a:cxnLst/>
                <a:rect l="0" t="0" r="0" b="0"/>
                <a:pathLst>
                  <a:path w="6042" h="113515">
                    <a:moveTo>
                      <a:pt x="0" y="113515"/>
                    </a:moveTo>
                    <a:lnTo>
                      <a:pt x="60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" name="pl307"/>
              <p:cNvSpPr/>
              <p:nvPr/>
            </p:nvSpPr>
            <p:spPr>
              <a:xfrm>
                <a:off x="3175608" y="2481487"/>
                <a:ext cx="2510" cy="68159"/>
              </a:xfrm>
              <a:custGeom>
                <a:avLst/>
                <a:gdLst/>
                <a:ahLst/>
                <a:cxnLst/>
                <a:rect l="0" t="0" r="0" b="0"/>
                <a:pathLst>
                  <a:path w="2510" h="68159">
                    <a:moveTo>
                      <a:pt x="0" y="68159"/>
                    </a:moveTo>
                    <a:lnTo>
                      <a:pt x="2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" name="pl308"/>
              <p:cNvSpPr/>
              <p:nvPr/>
            </p:nvSpPr>
            <p:spPr>
              <a:xfrm>
                <a:off x="3167335" y="2481177"/>
                <a:ext cx="1301" cy="45451"/>
              </a:xfrm>
              <a:custGeom>
                <a:avLst/>
                <a:gdLst/>
                <a:ahLst/>
                <a:cxnLst/>
                <a:rect l="0" t="0" r="0" b="0"/>
                <a:pathLst>
                  <a:path w="1301" h="45451">
                    <a:moveTo>
                      <a:pt x="0" y="45451"/>
                    </a:moveTo>
                    <a:lnTo>
                      <a:pt x="13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" name="pl309"/>
              <p:cNvSpPr/>
              <p:nvPr/>
            </p:nvSpPr>
            <p:spPr>
              <a:xfrm>
                <a:off x="3158224" y="2480944"/>
                <a:ext cx="929" cy="45461"/>
              </a:xfrm>
              <a:custGeom>
                <a:avLst/>
                <a:gdLst/>
                <a:ahLst/>
                <a:cxnLst/>
                <a:rect l="0" t="0" r="0" b="0"/>
                <a:pathLst>
                  <a:path w="929" h="45461">
                    <a:moveTo>
                      <a:pt x="0" y="45461"/>
                    </a:moveTo>
                    <a:lnTo>
                      <a:pt x="9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" name="pl310"/>
              <p:cNvSpPr/>
              <p:nvPr/>
            </p:nvSpPr>
            <p:spPr>
              <a:xfrm>
                <a:off x="3149390" y="2480789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22733"/>
                    </a:moveTo>
                    <a:lnTo>
                      <a:pt x="2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" name="pl311"/>
              <p:cNvSpPr/>
              <p:nvPr/>
            </p:nvSpPr>
            <p:spPr>
              <a:xfrm>
                <a:off x="3140090" y="2480711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0" y="22735"/>
                    </a:moveTo>
                    <a:lnTo>
                      <a:pt x="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" name="pl312"/>
              <p:cNvSpPr/>
              <p:nvPr/>
            </p:nvSpPr>
            <p:spPr>
              <a:xfrm>
                <a:off x="3183506" y="2481875"/>
                <a:ext cx="4090" cy="90849"/>
              </a:xfrm>
              <a:custGeom>
                <a:avLst/>
                <a:gdLst/>
                <a:ahLst/>
                <a:cxnLst/>
                <a:rect l="0" t="0" r="0" b="0"/>
                <a:pathLst>
                  <a:path w="4090" h="90849">
                    <a:moveTo>
                      <a:pt x="0" y="90849"/>
                    </a:moveTo>
                    <a:lnTo>
                      <a:pt x="40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" name="pl313"/>
              <p:cNvSpPr/>
              <p:nvPr/>
            </p:nvSpPr>
            <p:spPr>
              <a:xfrm>
                <a:off x="3111726" y="2480944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227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" name="pl314"/>
              <p:cNvSpPr/>
              <p:nvPr/>
            </p:nvSpPr>
            <p:spPr>
              <a:xfrm>
                <a:off x="3102243" y="2481177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227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" name="pl315"/>
              <p:cNvSpPr/>
              <p:nvPr/>
            </p:nvSpPr>
            <p:spPr>
              <a:xfrm>
                <a:off x="3092762" y="248148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836" y="22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" name="pl316"/>
              <p:cNvSpPr/>
              <p:nvPr/>
            </p:nvSpPr>
            <p:spPr>
              <a:xfrm>
                <a:off x="3121211" y="2480789"/>
                <a:ext cx="557" cy="45467"/>
              </a:xfrm>
              <a:custGeom>
                <a:avLst/>
                <a:gdLst/>
                <a:ahLst/>
                <a:cxnLst/>
                <a:rect l="0" t="0" r="0" b="0"/>
                <a:pathLst>
                  <a:path w="557" h="45467">
                    <a:moveTo>
                      <a:pt x="557" y="45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" name="pl317"/>
              <p:cNvSpPr/>
              <p:nvPr/>
            </p:nvSpPr>
            <p:spPr>
              <a:xfrm>
                <a:off x="3130697" y="2480711"/>
                <a:ext cx="279" cy="68205"/>
              </a:xfrm>
              <a:custGeom>
                <a:avLst/>
                <a:gdLst/>
                <a:ahLst/>
                <a:cxnLst/>
                <a:rect l="0" t="0" r="0" b="0"/>
                <a:pathLst>
                  <a:path w="279" h="68205">
                    <a:moveTo>
                      <a:pt x="279" y="682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" name="pl318"/>
              <p:cNvSpPr/>
              <p:nvPr/>
            </p:nvSpPr>
            <p:spPr>
              <a:xfrm>
                <a:off x="3083284" y="2481875"/>
                <a:ext cx="2045" cy="45424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45424">
                    <a:moveTo>
                      <a:pt x="2045" y="454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" name="pl319"/>
              <p:cNvSpPr/>
              <p:nvPr/>
            </p:nvSpPr>
            <p:spPr>
              <a:xfrm>
                <a:off x="3064339" y="2482884"/>
                <a:ext cx="1394" cy="22692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22692">
                    <a:moveTo>
                      <a:pt x="1394" y="22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" name="pl320"/>
              <p:cNvSpPr/>
              <p:nvPr/>
            </p:nvSpPr>
            <p:spPr>
              <a:xfrm>
                <a:off x="3054873" y="2483504"/>
                <a:ext cx="1579" cy="22680"/>
              </a:xfrm>
              <a:custGeom>
                <a:avLst/>
                <a:gdLst/>
                <a:ahLst/>
                <a:cxnLst/>
                <a:rect l="0" t="0" r="0" b="0"/>
                <a:pathLst>
                  <a:path w="1579" h="22680">
                    <a:moveTo>
                      <a:pt x="1579" y="226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" name="pl321"/>
              <p:cNvSpPr/>
              <p:nvPr/>
            </p:nvSpPr>
            <p:spPr>
              <a:xfrm>
                <a:off x="3045412" y="2484202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1765" y="226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" name="pl322"/>
              <p:cNvSpPr/>
              <p:nvPr/>
            </p:nvSpPr>
            <p:spPr>
              <a:xfrm>
                <a:off x="3035958" y="2484977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1950" y="226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" name="pl323"/>
              <p:cNvSpPr/>
              <p:nvPr/>
            </p:nvSpPr>
            <p:spPr>
              <a:xfrm>
                <a:off x="3073809" y="2482341"/>
                <a:ext cx="2416" cy="45406"/>
              </a:xfrm>
              <a:custGeom>
                <a:avLst/>
                <a:gdLst/>
                <a:ahLst/>
                <a:cxnLst/>
                <a:rect l="0" t="0" r="0" b="0"/>
                <a:pathLst>
                  <a:path w="2416" h="45406">
                    <a:moveTo>
                      <a:pt x="2416" y="454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" name="pl324"/>
              <p:cNvSpPr/>
              <p:nvPr/>
            </p:nvSpPr>
            <p:spPr>
              <a:xfrm>
                <a:off x="4203990" y="3635459"/>
                <a:ext cx="90940" cy="372"/>
              </a:xfrm>
              <a:custGeom>
                <a:avLst/>
                <a:gdLst/>
                <a:ahLst/>
                <a:cxnLst/>
                <a:rect l="0" t="0" r="0" b="0"/>
                <a:pathLst>
                  <a:path w="90940" h="372">
                    <a:moveTo>
                      <a:pt x="0" y="372"/>
                    </a:moveTo>
                    <a:lnTo>
                      <a:pt x="909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" name="pl325"/>
              <p:cNvSpPr/>
              <p:nvPr/>
            </p:nvSpPr>
            <p:spPr>
              <a:xfrm>
                <a:off x="4271055" y="358804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0" y="1022"/>
                    </a:moveTo>
                    <a:lnTo>
                      <a:pt x="227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" name="pl326"/>
              <p:cNvSpPr/>
              <p:nvPr/>
            </p:nvSpPr>
            <p:spPr>
              <a:xfrm>
                <a:off x="4270598" y="3578571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0" y="1208"/>
                    </a:moveTo>
                    <a:lnTo>
                      <a:pt x="227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" name="pl327"/>
              <p:cNvSpPr/>
              <p:nvPr/>
            </p:nvSpPr>
            <p:spPr>
              <a:xfrm>
                <a:off x="4270066" y="3569101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0" y="1394"/>
                    </a:moveTo>
                    <a:lnTo>
                      <a:pt x="226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" name="pl328"/>
              <p:cNvSpPr/>
              <p:nvPr/>
            </p:nvSpPr>
            <p:spPr>
              <a:xfrm>
                <a:off x="4225995" y="3597524"/>
                <a:ext cx="68159" cy="2510"/>
              </a:xfrm>
              <a:custGeom>
                <a:avLst/>
                <a:gdLst/>
                <a:ahLst/>
                <a:cxnLst/>
                <a:rect l="0" t="0" r="0" b="0"/>
                <a:pathLst>
                  <a:path w="68159" h="2510">
                    <a:moveTo>
                      <a:pt x="0" y="2510"/>
                    </a:moveTo>
                    <a:lnTo>
                      <a:pt x="681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" name="pl329"/>
              <p:cNvSpPr/>
              <p:nvPr/>
            </p:nvSpPr>
            <p:spPr>
              <a:xfrm>
                <a:off x="4268774" y="355017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0" y="1765"/>
                    </a:moveTo>
                    <a:lnTo>
                      <a:pt x="226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" name="pl330"/>
              <p:cNvSpPr/>
              <p:nvPr/>
            </p:nvSpPr>
            <p:spPr>
              <a:xfrm>
                <a:off x="4268014" y="3540720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0" y="1950"/>
                    </a:moveTo>
                    <a:lnTo>
                      <a:pt x="226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" name="pl331"/>
              <p:cNvSpPr/>
              <p:nvPr/>
            </p:nvSpPr>
            <p:spPr>
              <a:xfrm>
                <a:off x="4246777" y="3559635"/>
                <a:ext cx="45360" cy="3159"/>
              </a:xfrm>
              <a:custGeom>
                <a:avLst/>
                <a:gdLst/>
                <a:ahLst/>
                <a:cxnLst/>
                <a:rect l="0" t="0" r="0" b="0"/>
                <a:pathLst>
                  <a:path w="45360" h="3159">
                    <a:moveTo>
                      <a:pt x="0" y="3159"/>
                    </a:moveTo>
                    <a:lnTo>
                      <a:pt x="4536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" name="pl332"/>
              <p:cNvSpPr/>
              <p:nvPr/>
            </p:nvSpPr>
            <p:spPr>
              <a:xfrm>
                <a:off x="4267178" y="3531272"/>
                <a:ext cx="22634" cy="2135"/>
              </a:xfrm>
              <a:custGeom>
                <a:avLst/>
                <a:gdLst/>
                <a:ahLst/>
                <a:cxnLst/>
                <a:rect l="0" t="0" r="0" b="0"/>
                <a:pathLst>
                  <a:path w="22634" h="2135">
                    <a:moveTo>
                      <a:pt x="0" y="2135"/>
                    </a:moveTo>
                    <a:lnTo>
                      <a:pt x="226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" name="pl333"/>
              <p:cNvSpPr/>
              <p:nvPr/>
            </p:nvSpPr>
            <p:spPr>
              <a:xfrm>
                <a:off x="4266266" y="3521832"/>
                <a:ext cx="22616" cy="2320"/>
              </a:xfrm>
              <a:custGeom>
                <a:avLst/>
                <a:gdLst/>
                <a:ahLst/>
                <a:cxnLst/>
                <a:rect l="0" t="0" r="0" b="0"/>
                <a:pathLst>
                  <a:path w="22616" h="2320">
                    <a:moveTo>
                      <a:pt x="0" y="2320"/>
                    </a:moveTo>
                    <a:lnTo>
                      <a:pt x="226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" name="pl334"/>
              <p:cNvSpPr/>
              <p:nvPr/>
            </p:nvSpPr>
            <p:spPr>
              <a:xfrm>
                <a:off x="4265279" y="3512400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0" y="2505"/>
                    </a:moveTo>
                    <a:lnTo>
                      <a:pt x="22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" name="pl335"/>
              <p:cNvSpPr/>
              <p:nvPr/>
            </p:nvSpPr>
            <p:spPr>
              <a:xfrm>
                <a:off x="4271968" y="3616489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0" y="464"/>
                    </a:moveTo>
                    <a:lnTo>
                      <a:pt x="227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" name="pl336"/>
              <p:cNvSpPr/>
              <p:nvPr/>
            </p:nvSpPr>
            <p:spPr>
              <a:xfrm>
                <a:off x="4271739" y="3607005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0" y="650"/>
                    </a:moveTo>
                    <a:lnTo>
                      <a:pt x="227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" name="pl337"/>
              <p:cNvSpPr/>
              <p:nvPr/>
            </p:nvSpPr>
            <p:spPr>
              <a:xfrm>
                <a:off x="4249386" y="3625973"/>
                <a:ext cx="45467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45467" h="557">
                    <a:moveTo>
                      <a:pt x="0" y="557"/>
                    </a:moveTo>
                    <a:lnTo>
                      <a:pt x="45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" name="pl338"/>
              <p:cNvSpPr/>
              <p:nvPr/>
            </p:nvSpPr>
            <p:spPr>
              <a:xfrm>
                <a:off x="2077344" y="3165992"/>
                <a:ext cx="145228" cy="65087"/>
              </a:xfrm>
              <a:custGeom>
                <a:avLst/>
                <a:gdLst/>
                <a:ahLst/>
                <a:cxnLst/>
                <a:rect l="0" t="0" r="0" b="0"/>
                <a:pathLst>
                  <a:path w="145228" h="65087">
                    <a:moveTo>
                      <a:pt x="145228" y="65087"/>
                    </a:moveTo>
                    <a:lnTo>
                      <a:pt x="72614" y="3254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" name="pl339"/>
              <p:cNvSpPr/>
              <p:nvPr/>
            </p:nvSpPr>
            <p:spPr>
              <a:xfrm>
                <a:off x="2066025" y="3192102"/>
                <a:ext cx="20968" cy="8786"/>
              </a:xfrm>
              <a:custGeom>
                <a:avLst/>
                <a:gdLst/>
                <a:ahLst/>
                <a:cxnLst/>
                <a:rect l="0" t="0" r="0" b="0"/>
                <a:pathLst>
                  <a:path w="20968" h="8786">
                    <a:moveTo>
                      <a:pt x="20968" y="87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" name="pl340"/>
              <p:cNvSpPr/>
              <p:nvPr/>
            </p:nvSpPr>
            <p:spPr>
              <a:xfrm>
                <a:off x="2062395" y="3200866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21040" y="86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" name="pl341"/>
              <p:cNvSpPr/>
              <p:nvPr/>
            </p:nvSpPr>
            <p:spPr>
              <a:xfrm>
                <a:off x="2051936" y="3227332"/>
                <a:ext cx="42490" cy="16190"/>
              </a:xfrm>
              <a:custGeom>
                <a:avLst/>
                <a:gdLst/>
                <a:ahLst/>
                <a:cxnLst/>
                <a:rect l="0" t="0" r="0" b="0"/>
                <a:pathLst>
                  <a:path w="42490" h="16190">
                    <a:moveTo>
                      <a:pt x="42490" y="161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" name="pl342"/>
              <p:cNvSpPr/>
              <p:nvPr/>
            </p:nvSpPr>
            <p:spPr>
              <a:xfrm>
                <a:off x="2048595" y="3236211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21310" y="79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" name="pl343"/>
              <p:cNvSpPr/>
              <p:nvPr/>
            </p:nvSpPr>
            <p:spPr>
              <a:xfrm>
                <a:off x="2045326" y="3245116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77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" name="pl344"/>
              <p:cNvSpPr/>
              <p:nvPr/>
            </p:nvSpPr>
            <p:spPr>
              <a:xfrm>
                <a:off x="2042130" y="3254047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21437" y="75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" name="pl345"/>
              <p:cNvSpPr/>
              <p:nvPr/>
            </p:nvSpPr>
            <p:spPr>
              <a:xfrm>
                <a:off x="2073500" y="3174665"/>
                <a:ext cx="145756" cy="63897"/>
              </a:xfrm>
              <a:custGeom>
                <a:avLst/>
                <a:gdLst/>
                <a:ahLst/>
                <a:cxnLst/>
                <a:rect l="0" t="0" r="0" b="0"/>
                <a:pathLst>
                  <a:path w="145756" h="63897">
                    <a:moveTo>
                      <a:pt x="145756" y="63897"/>
                    </a:moveTo>
                    <a:lnTo>
                      <a:pt x="72878" y="31948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" name="pl346"/>
              <p:cNvSpPr/>
              <p:nvPr/>
            </p:nvSpPr>
            <p:spPr>
              <a:xfrm>
                <a:off x="2030081" y="3290026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21673" y="68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" name="pl347"/>
              <p:cNvSpPr/>
              <p:nvPr/>
            </p:nvSpPr>
            <p:spPr>
              <a:xfrm>
                <a:off x="2027253" y="3299081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21729" y="66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" name="pl348"/>
              <p:cNvSpPr/>
              <p:nvPr/>
            </p:nvSpPr>
            <p:spPr>
              <a:xfrm>
                <a:off x="2032983" y="3280995"/>
                <a:ext cx="43233" cy="14086"/>
              </a:xfrm>
              <a:custGeom>
                <a:avLst/>
                <a:gdLst/>
                <a:ahLst/>
                <a:cxnLst/>
                <a:rect l="0" t="0" r="0" b="0"/>
                <a:pathLst>
                  <a:path w="43233" h="14086">
                    <a:moveTo>
                      <a:pt x="43233" y="140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" name="pl349"/>
              <p:cNvSpPr/>
              <p:nvPr/>
            </p:nvSpPr>
            <p:spPr>
              <a:xfrm>
                <a:off x="2039008" y="3263005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21498" y="73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" name="pl350"/>
              <p:cNvSpPr/>
              <p:nvPr/>
            </p:nvSpPr>
            <p:spPr>
              <a:xfrm>
                <a:off x="2035959" y="327198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21558" y="72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" name="pl351"/>
              <p:cNvSpPr/>
              <p:nvPr/>
            </p:nvSpPr>
            <p:spPr>
              <a:xfrm>
                <a:off x="2069727" y="3183368"/>
                <a:ext cx="146274" cy="62702"/>
              </a:xfrm>
              <a:custGeom>
                <a:avLst/>
                <a:gdLst/>
                <a:ahLst/>
                <a:cxnLst/>
                <a:rect l="0" t="0" r="0" b="0"/>
                <a:pathLst>
                  <a:path w="146274" h="62702">
                    <a:moveTo>
                      <a:pt x="146274" y="62702"/>
                    </a:moveTo>
                    <a:lnTo>
                      <a:pt x="73137" y="3135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" name="pl352"/>
              <p:cNvSpPr/>
              <p:nvPr/>
            </p:nvSpPr>
            <p:spPr>
              <a:xfrm>
                <a:off x="2058837" y="3209660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21109" y="84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" name="pl353"/>
              <p:cNvSpPr/>
              <p:nvPr/>
            </p:nvSpPr>
            <p:spPr>
              <a:xfrm>
                <a:off x="2055350" y="3218482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21178" y="82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" name="pl354"/>
              <p:cNvSpPr/>
              <p:nvPr/>
            </p:nvSpPr>
            <p:spPr>
              <a:xfrm>
                <a:off x="2024500" y="3308159"/>
                <a:ext cx="130698" cy="39063"/>
              </a:xfrm>
              <a:custGeom>
                <a:avLst/>
                <a:gdLst/>
                <a:ahLst/>
                <a:cxnLst/>
                <a:rect l="0" t="0" r="0" b="0"/>
                <a:pathLst>
                  <a:path w="130698" h="39063">
                    <a:moveTo>
                      <a:pt x="130698" y="39063"/>
                    </a:moveTo>
                    <a:lnTo>
                      <a:pt x="65349" y="1953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" name="pl355"/>
              <p:cNvSpPr/>
              <p:nvPr/>
            </p:nvSpPr>
            <p:spPr>
              <a:xfrm>
                <a:off x="1976725" y="3597524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22719" y="8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" name="pl356"/>
              <p:cNvSpPr/>
              <p:nvPr/>
            </p:nvSpPr>
            <p:spPr>
              <a:xfrm>
                <a:off x="1976415" y="3607005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22725" y="6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" name="pl357"/>
              <p:cNvSpPr/>
              <p:nvPr/>
            </p:nvSpPr>
            <p:spPr>
              <a:xfrm>
                <a:off x="1976182" y="3616489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22730" y="4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" name="pl358"/>
              <p:cNvSpPr/>
              <p:nvPr/>
            </p:nvSpPr>
            <p:spPr>
              <a:xfrm>
                <a:off x="1976027" y="3625973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22733" y="2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" name="pl359"/>
              <p:cNvSpPr/>
              <p:nvPr/>
            </p:nvSpPr>
            <p:spPr>
              <a:xfrm>
                <a:off x="1975949" y="3635459"/>
                <a:ext cx="45470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45470" h="186">
                    <a:moveTo>
                      <a:pt x="45470" y="1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" name="pl360"/>
              <p:cNvSpPr/>
              <p:nvPr/>
            </p:nvSpPr>
            <p:spPr>
              <a:xfrm>
                <a:off x="1975949" y="3644759"/>
                <a:ext cx="45470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45470" h="186">
                    <a:moveTo>
                      <a:pt x="45470" y="0"/>
                    </a:moveTo>
                    <a:lnTo>
                      <a:pt x="0" y="1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" name="pl361"/>
              <p:cNvSpPr/>
              <p:nvPr/>
            </p:nvSpPr>
            <p:spPr>
              <a:xfrm>
                <a:off x="1976027" y="3654152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22733" y="0"/>
                    </a:moveTo>
                    <a:lnTo>
                      <a:pt x="0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" name="pl362"/>
              <p:cNvSpPr/>
              <p:nvPr/>
            </p:nvSpPr>
            <p:spPr>
              <a:xfrm>
                <a:off x="1976182" y="3663451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22730" y="0"/>
                    </a:moveTo>
                    <a:lnTo>
                      <a:pt x="0" y="4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" name="pl363"/>
              <p:cNvSpPr/>
              <p:nvPr/>
            </p:nvSpPr>
            <p:spPr>
              <a:xfrm>
                <a:off x="1976415" y="3672748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22725" y="0"/>
                    </a:moveTo>
                    <a:lnTo>
                      <a:pt x="0" y="6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" name="pl364"/>
              <p:cNvSpPr/>
              <p:nvPr/>
            </p:nvSpPr>
            <p:spPr>
              <a:xfrm>
                <a:off x="1976725" y="3682043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22719" y="0"/>
                    </a:moveTo>
                    <a:lnTo>
                      <a:pt x="0" y="8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" name="pl365"/>
              <p:cNvSpPr/>
              <p:nvPr/>
            </p:nvSpPr>
            <p:spPr>
              <a:xfrm>
                <a:off x="1979440" y="372846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22666" y="0"/>
                    </a:moveTo>
                    <a:lnTo>
                      <a:pt x="0" y="17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" name="pl366"/>
              <p:cNvSpPr/>
              <p:nvPr/>
            </p:nvSpPr>
            <p:spPr>
              <a:xfrm>
                <a:off x="1980215" y="3737734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22651" y="0"/>
                    </a:moveTo>
                    <a:lnTo>
                      <a:pt x="0" y="19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" name="pl367"/>
              <p:cNvSpPr/>
              <p:nvPr/>
            </p:nvSpPr>
            <p:spPr>
              <a:xfrm>
                <a:off x="1981067" y="3746996"/>
                <a:ext cx="22634" cy="2135"/>
              </a:xfrm>
              <a:custGeom>
                <a:avLst/>
                <a:gdLst/>
                <a:ahLst/>
                <a:cxnLst/>
                <a:rect l="0" t="0" r="0" b="0"/>
                <a:pathLst>
                  <a:path w="22634" h="2135">
                    <a:moveTo>
                      <a:pt x="22634" y="0"/>
                    </a:moveTo>
                    <a:lnTo>
                      <a:pt x="0" y="21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" name="pl368"/>
              <p:cNvSpPr/>
              <p:nvPr/>
            </p:nvSpPr>
            <p:spPr>
              <a:xfrm>
                <a:off x="1981997" y="3756251"/>
                <a:ext cx="22616" cy="2320"/>
              </a:xfrm>
              <a:custGeom>
                <a:avLst/>
                <a:gdLst/>
                <a:ahLst/>
                <a:cxnLst/>
                <a:rect l="0" t="0" r="0" b="0"/>
                <a:pathLst>
                  <a:path w="22616" h="2320">
                    <a:moveTo>
                      <a:pt x="22616" y="0"/>
                    </a:moveTo>
                    <a:lnTo>
                      <a:pt x="0" y="23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" name="pl369"/>
              <p:cNvSpPr/>
              <p:nvPr/>
            </p:nvSpPr>
            <p:spPr>
              <a:xfrm>
                <a:off x="1983004" y="3765499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22596" y="0"/>
                    </a:moveTo>
                    <a:lnTo>
                      <a:pt x="0" y="25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" name="pl370"/>
              <p:cNvSpPr/>
              <p:nvPr/>
            </p:nvSpPr>
            <p:spPr>
              <a:xfrm>
                <a:off x="1984088" y="3774738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0"/>
                    </a:moveTo>
                    <a:lnTo>
                      <a:pt x="0" y="26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" name="pl371"/>
              <p:cNvSpPr/>
              <p:nvPr/>
            </p:nvSpPr>
            <p:spPr>
              <a:xfrm>
                <a:off x="1977113" y="3690313"/>
                <a:ext cx="45424" cy="2045"/>
              </a:xfrm>
              <a:custGeom>
                <a:avLst/>
                <a:gdLst/>
                <a:ahLst/>
                <a:cxnLst/>
                <a:rect l="0" t="0" r="0" b="0"/>
                <a:pathLst>
                  <a:path w="45424" h="2045">
                    <a:moveTo>
                      <a:pt x="45424" y="0"/>
                    </a:moveTo>
                    <a:lnTo>
                      <a:pt x="0" y="20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" name="pl372"/>
              <p:cNvSpPr/>
              <p:nvPr/>
            </p:nvSpPr>
            <p:spPr>
              <a:xfrm>
                <a:off x="1977579" y="3699416"/>
                <a:ext cx="45406" cy="2416"/>
              </a:xfrm>
              <a:custGeom>
                <a:avLst/>
                <a:gdLst/>
                <a:ahLst/>
                <a:cxnLst/>
                <a:rect l="0" t="0" r="0" b="0"/>
                <a:pathLst>
                  <a:path w="45406" h="2416">
                    <a:moveTo>
                      <a:pt x="45406" y="0"/>
                    </a:moveTo>
                    <a:lnTo>
                      <a:pt x="0" y="24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" name="pl373"/>
              <p:cNvSpPr/>
              <p:nvPr/>
            </p:nvSpPr>
            <p:spPr>
              <a:xfrm>
                <a:off x="1978121" y="3709910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0"/>
                    </a:moveTo>
                    <a:lnTo>
                      <a:pt x="0" y="13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" name="pl374"/>
              <p:cNvSpPr/>
              <p:nvPr/>
            </p:nvSpPr>
            <p:spPr>
              <a:xfrm>
                <a:off x="1978742" y="3719190"/>
                <a:ext cx="22680" cy="1579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79">
                    <a:moveTo>
                      <a:pt x="22680" y="0"/>
                    </a:moveTo>
                    <a:lnTo>
                      <a:pt x="0" y="15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" name="pl375"/>
              <p:cNvSpPr/>
              <p:nvPr/>
            </p:nvSpPr>
            <p:spPr>
              <a:xfrm>
                <a:off x="1985250" y="3775342"/>
                <a:ext cx="90211" cy="11501"/>
              </a:xfrm>
              <a:custGeom>
                <a:avLst/>
                <a:gdLst/>
                <a:ahLst/>
                <a:cxnLst/>
                <a:rect l="0" t="0" r="0" b="0"/>
                <a:pathLst>
                  <a:path w="90211" h="11501">
                    <a:moveTo>
                      <a:pt x="90211" y="0"/>
                    </a:moveTo>
                    <a:lnTo>
                      <a:pt x="0" y="115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" name="pl376"/>
              <p:cNvSpPr/>
              <p:nvPr/>
            </p:nvSpPr>
            <p:spPr>
              <a:xfrm>
                <a:off x="1986488" y="3784010"/>
                <a:ext cx="90113" cy="12238"/>
              </a:xfrm>
              <a:custGeom>
                <a:avLst/>
                <a:gdLst/>
                <a:ahLst/>
                <a:cxnLst/>
                <a:rect l="0" t="0" r="0" b="0"/>
                <a:pathLst>
                  <a:path w="90113" h="12238">
                    <a:moveTo>
                      <a:pt x="90113" y="0"/>
                    </a:moveTo>
                    <a:lnTo>
                      <a:pt x="0" y="122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" name="pl377"/>
              <p:cNvSpPr/>
              <p:nvPr/>
            </p:nvSpPr>
            <p:spPr>
              <a:xfrm>
                <a:off x="1990663" y="3820787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22446" y="0"/>
                    </a:moveTo>
                    <a:lnTo>
                      <a:pt x="0" y="3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" name="pl378"/>
              <p:cNvSpPr/>
              <p:nvPr/>
            </p:nvSpPr>
            <p:spPr>
              <a:xfrm>
                <a:off x="1992209" y="3829963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22416" y="0"/>
                    </a:moveTo>
                    <a:lnTo>
                      <a:pt x="0" y="3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" name="pl379"/>
              <p:cNvSpPr/>
              <p:nvPr/>
            </p:nvSpPr>
            <p:spPr>
              <a:xfrm>
                <a:off x="1987803" y="3792667"/>
                <a:ext cx="90010" cy="12975"/>
              </a:xfrm>
              <a:custGeom>
                <a:avLst/>
                <a:gdLst/>
                <a:ahLst/>
                <a:cxnLst/>
                <a:rect l="0" t="0" r="0" b="0"/>
                <a:pathLst>
                  <a:path w="90010" h="12975">
                    <a:moveTo>
                      <a:pt x="90010" y="0"/>
                    </a:moveTo>
                    <a:lnTo>
                      <a:pt x="0" y="129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" name="pl380"/>
              <p:cNvSpPr/>
              <p:nvPr/>
            </p:nvSpPr>
            <p:spPr>
              <a:xfrm>
                <a:off x="1989195" y="3801315"/>
                <a:ext cx="89901" cy="13711"/>
              </a:xfrm>
              <a:custGeom>
                <a:avLst/>
                <a:gdLst/>
                <a:ahLst/>
                <a:cxnLst/>
                <a:rect l="0" t="0" r="0" b="0"/>
                <a:pathLst>
                  <a:path w="89901" h="13711">
                    <a:moveTo>
                      <a:pt x="89901" y="0"/>
                    </a:moveTo>
                    <a:lnTo>
                      <a:pt x="0" y="13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" name="pl381"/>
              <p:cNvSpPr/>
              <p:nvPr/>
            </p:nvSpPr>
            <p:spPr>
              <a:xfrm>
                <a:off x="1993830" y="3831169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67153" y="0"/>
                    </a:moveTo>
                    <a:lnTo>
                      <a:pt x="0" y="119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" name="pl382"/>
              <p:cNvSpPr/>
              <p:nvPr/>
            </p:nvSpPr>
            <p:spPr>
              <a:xfrm>
                <a:off x="1995529" y="3844114"/>
                <a:ext cx="44702" cy="8322"/>
              </a:xfrm>
              <a:custGeom>
                <a:avLst/>
                <a:gdLst/>
                <a:ahLst/>
                <a:cxnLst/>
                <a:rect l="0" t="0" r="0" b="0"/>
                <a:pathLst>
                  <a:path w="44702" h="8322">
                    <a:moveTo>
                      <a:pt x="44702" y="0"/>
                    </a:moveTo>
                    <a:lnTo>
                      <a:pt x="0" y="83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" name="pl383"/>
              <p:cNvSpPr/>
              <p:nvPr/>
            </p:nvSpPr>
            <p:spPr>
              <a:xfrm>
                <a:off x="2003083" y="3884730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22203" y="0"/>
                    </a:moveTo>
                    <a:lnTo>
                      <a:pt x="0" y="48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" name="pl384"/>
              <p:cNvSpPr/>
              <p:nvPr/>
            </p:nvSpPr>
            <p:spPr>
              <a:xfrm>
                <a:off x="2005161" y="3893804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22162" y="0"/>
                    </a:moveTo>
                    <a:lnTo>
                      <a:pt x="0" y="50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" name="pl385"/>
              <p:cNvSpPr/>
              <p:nvPr/>
            </p:nvSpPr>
            <p:spPr>
              <a:xfrm>
                <a:off x="1997303" y="3853067"/>
                <a:ext cx="44632" cy="8688"/>
              </a:xfrm>
              <a:custGeom>
                <a:avLst/>
                <a:gdLst/>
                <a:ahLst/>
                <a:cxnLst/>
                <a:rect l="0" t="0" r="0" b="0"/>
                <a:pathLst>
                  <a:path w="44632" h="8688">
                    <a:moveTo>
                      <a:pt x="44632" y="0"/>
                    </a:moveTo>
                    <a:lnTo>
                      <a:pt x="0" y="8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" name="pl386"/>
              <p:cNvSpPr/>
              <p:nvPr/>
            </p:nvSpPr>
            <p:spPr>
              <a:xfrm>
                <a:off x="1999154" y="3862006"/>
                <a:ext cx="44560" cy="9053"/>
              </a:xfrm>
              <a:custGeom>
                <a:avLst/>
                <a:gdLst/>
                <a:ahLst/>
                <a:cxnLst/>
                <a:rect l="0" t="0" r="0" b="0"/>
                <a:pathLst>
                  <a:path w="44560" h="9053">
                    <a:moveTo>
                      <a:pt x="44560" y="0"/>
                    </a:moveTo>
                    <a:lnTo>
                      <a:pt x="0" y="90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" name="pl387"/>
              <p:cNvSpPr/>
              <p:nvPr/>
            </p:nvSpPr>
            <p:spPr>
              <a:xfrm>
                <a:off x="2001080" y="3870931"/>
                <a:ext cx="44484" cy="9417"/>
              </a:xfrm>
              <a:custGeom>
                <a:avLst/>
                <a:gdLst/>
                <a:ahLst/>
                <a:cxnLst/>
                <a:rect l="0" t="0" r="0" b="0"/>
                <a:pathLst>
                  <a:path w="44484" h="9417">
                    <a:moveTo>
                      <a:pt x="44484" y="0"/>
                    </a:moveTo>
                    <a:lnTo>
                      <a:pt x="0" y="9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" name="pl388"/>
              <p:cNvSpPr/>
              <p:nvPr/>
            </p:nvSpPr>
            <p:spPr>
              <a:xfrm>
                <a:off x="2019215" y="3326380"/>
                <a:ext cx="43773" cy="12306"/>
              </a:xfrm>
              <a:custGeom>
                <a:avLst/>
                <a:gdLst/>
                <a:ahLst/>
                <a:cxnLst/>
                <a:rect l="0" t="0" r="0" b="0"/>
                <a:pathLst>
                  <a:path w="43773" h="12306">
                    <a:moveTo>
                      <a:pt x="43773" y="123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" name="pl389"/>
              <p:cNvSpPr/>
              <p:nvPr/>
            </p:nvSpPr>
            <p:spPr>
              <a:xfrm>
                <a:off x="2016685" y="3335522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21936" y="59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" name="pl390"/>
              <p:cNvSpPr/>
              <p:nvPr/>
            </p:nvSpPr>
            <p:spPr>
              <a:xfrm>
                <a:off x="2014230" y="334468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21984" y="57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" name="pl391"/>
              <p:cNvSpPr/>
              <p:nvPr/>
            </p:nvSpPr>
            <p:spPr>
              <a:xfrm>
                <a:off x="2021820" y="3317258"/>
                <a:ext cx="65507" cy="18996"/>
              </a:xfrm>
              <a:custGeom>
                <a:avLst/>
                <a:gdLst/>
                <a:ahLst/>
                <a:cxnLst/>
                <a:rect l="0" t="0" r="0" b="0"/>
                <a:pathLst>
                  <a:path w="65507" h="18996">
                    <a:moveTo>
                      <a:pt x="65507" y="189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" name="pl392"/>
              <p:cNvSpPr/>
              <p:nvPr/>
            </p:nvSpPr>
            <p:spPr>
              <a:xfrm>
                <a:off x="2011850" y="3353868"/>
                <a:ext cx="44062" cy="11228"/>
              </a:xfrm>
              <a:custGeom>
                <a:avLst/>
                <a:gdLst/>
                <a:ahLst/>
                <a:cxnLst/>
                <a:rect l="0" t="0" r="0" b="0"/>
                <a:pathLst>
                  <a:path w="44062" h="11228">
                    <a:moveTo>
                      <a:pt x="44062" y="112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" name="pl393"/>
              <p:cNvSpPr/>
              <p:nvPr/>
            </p:nvSpPr>
            <p:spPr>
              <a:xfrm>
                <a:off x="2009545" y="3363070"/>
                <a:ext cx="44152" cy="10867"/>
              </a:xfrm>
              <a:custGeom>
                <a:avLst/>
                <a:gdLst/>
                <a:ahLst/>
                <a:cxnLst/>
                <a:rect l="0" t="0" r="0" b="0"/>
                <a:pathLst>
                  <a:path w="44152" h="10867">
                    <a:moveTo>
                      <a:pt x="44152" y="108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" name="pl394"/>
              <p:cNvSpPr/>
              <p:nvPr/>
            </p:nvSpPr>
            <p:spPr>
              <a:xfrm>
                <a:off x="2007316" y="3372290"/>
                <a:ext cx="44240" cy="10506"/>
              </a:xfrm>
              <a:custGeom>
                <a:avLst/>
                <a:gdLst/>
                <a:ahLst/>
                <a:cxnLst/>
                <a:rect l="0" t="0" r="0" b="0"/>
                <a:pathLst>
                  <a:path w="44240" h="10506">
                    <a:moveTo>
                      <a:pt x="44240" y="105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" name="pl395"/>
              <p:cNvSpPr/>
              <p:nvPr/>
            </p:nvSpPr>
            <p:spPr>
              <a:xfrm>
                <a:off x="2005161" y="3381529"/>
                <a:ext cx="22162" cy="5072"/>
              </a:xfrm>
              <a:custGeom>
                <a:avLst/>
                <a:gdLst/>
                <a:ahLst/>
                <a:cxnLst/>
                <a:rect l="0" t="0" r="0" b="0"/>
                <a:pathLst>
                  <a:path w="22162" h="5072">
                    <a:moveTo>
                      <a:pt x="22162" y="50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" name="pl396"/>
              <p:cNvSpPr/>
              <p:nvPr/>
            </p:nvSpPr>
            <p:spPr>
              <a:xfrm>
                <a:off x="2003083" y="3390784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22203" y="48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" name="pl397"/>
              <p:cNvSpPr/>
              <p:nvPr/>
            </p:nvSpPr>
            <p:spPr>
              <a:xfrm>
                <a:off x="2001080" y="3400056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22242" y="47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" name="pl398"/>
              <p:cNvSpPr/>
              <p:nvPr/>
            </p:nvSpPr>
            <p:spPr>
              <a:xfrm>
                <a:off x="1999154" y="3409345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22280" y="45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" name="pl399"/>
              <p:cNvSpPr/>
              <p:nvPr/>
            </p:nvSpPr>
            <p:spPr>
              <a:xfrm>
                <a:off x="1997303" y="3418649"/>
                <a:ext cx="66949" cy="13032"/>
              </a:xfrm>
              <a:custGeom>
                <a:avLst/>
                <a:gdLst/>
                <a:ahLst/>
                <a:cxnLst/>
                <a:rect l="0" t="0" r="0" b="0"/>
                <a:pathLst>
                  <a:path w="66949" h="13032">
                    <a:moveTo>
                      <a:pt x="66949" y="130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" name="pl400"/>
              <p:cNvSpPr/>
              <p:nvPr/>
            </p:nvSpPr>
            <p:spPr>
              <a:xfrm>
                <a:off x="1995529" y="3427967"/>
                <a:ext cx="67053" cy="12484"/>
              </a:xfrm>
              <a:custGeom>
                <a:avLst/>
                <a:gdLst/>
                <a:ahLst/>
                <a:cxnLst/>
                <a:rect l="0" t="0" r="0" b="0"/>
                <a:pathLst>
                  <a:path w="67053" h="12484">
                    <a:moveTo>
                      <a:pt x="67053" y="124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" name="pl401"/>
              <p:cNvSpPr/>
              <p:nvPr/>
            </p:nvSpPr>
            <p:spPr>
              <a:xfrm>
                <a:off x="1990663" y="3456006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22446" y="36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" name="pl402"/>
              <p:cNvSpPr/>
              <p:nvPr/>
            </p:nvSpPr>
            <p:spPr>
              <a:xfrm>
                <a:off x="1989195" y="3465378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22475" y="34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" name="pl403"/>
              <p:cNvSpPr/>
              <p:nvPr/>
            </p:nvSpPr>
            <p:spPr>
              <a:xfrm>
                <a:off x="1993830" y="3437300"/>
                <a:ext cx="67153" cy="11935"/>
              </a:xfrm>
              <a:custGeom>
                <a:avLst/>
                <a:gdLst/>
                <a:ahLst/>
                <a:cxnLst/>
                <a:rect l="0" t="0" r="0" b="0"/>
                <a:pathLst>
                  <a:path w="67153" h="11935">
                    <a:moveTo>
                      <a:pt x="67153" y="119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" name="pl404"/>
              <p:cNvSpPr/>
              <p:nvPr/>
            </p:nvSpPr>
            <p:spPr>
              <a:xfrm>
                <a:off x="1987803" y="3474761"/>
                <a:ext cx="45005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45005" h="6487">
                    <a:moveTo>
                      <a:pt x="45005" y="64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" name="pl405"/>
              <p:cNvSpPr/>
              <p:nvPr/>
            </p:nvSpPr>
            <p:spPr>
              <a:xfrm>
                <a:off x="1986488" y="3484156"/>
                <a:ext cx="45056" cy="6119"/>
              </a:xfrm>
              <a:custGeom>
                <a:avLst/>
                <a:gdLst/>
                <a:ahLst/>
                <a:cxnLst/>
                <a:rect l="0" t="0" r="0" b="0"/>
                <a:pathLst>
                  <a:path w="45056" h="6119">
                    <a:moveTo>
                      <a:pt x="45056" y="61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" name="pl406"/>
              <p:cNvSpPr/>
              <p:nvPr/>
            </p:nvSpPr>
            <p:spPr>
              <a:xfrm>
                <a:off x="1985250" y="3493561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22552" y="28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" name="pl407"/>
              <p:cNvSpPr/>
              <p:nvPr/>
            </p:nvSpPr>
            <p:spPr>
              <a:xfrm>
                <a:off x="1984088" y="3502976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26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" name="pl408"/>
              <p:cNvSpPr/>
              <p:nvPr/>
            </p:nvSpPr>
            <p:spPr>
              <a:xfrm>
                <a:off x="1983004" y="3512400"/>
                <a:ext cx="22596" cy="2505"/>
              </a:xfrm>
              <a:custGeom>
                <a:avLst/>
                <a:gdLst/>
                <a:ahLst/>
                <a:cxnLst/>
                <a:rect l="0" t="0" r="0" b="0"/>
                <a:pathLst>
                  <a:path w="22596" h="2505">
                    <a:moveTo>
                      <a:pt x="22596" y="25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" name="pl409"/>
              <p:cNvSpPr/>
              <p:nvPr/>
            </p:nvSpPr>
            <p:spPr>
              <a:xfrm>
                <a:off x="1981997" y="3521832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45233" y="46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" name="pl410"/>
              <p:cNvSpPr/>
              <p:nvPr/>
            </p:nvSpPr>
            <p:spPr>
              <a:xfrm>
                <a:off x="1981067" y="3531272"/>
                <a:ext cx="45269" cy="4271"/>
              </a:xfrm>
              <a:custGeom>
                <a:avLst/>
                <a:gdLst/>
                <a:ahLst/>
                <a:cxnLst/>
                <a:rect l="0" t="0" r="0" b="0"/>
                <a:pathLst>
                  <a:path w="45269" h="4271">
                    <a:moveTo>
                      <a:pt x="45269" y="42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" name="pl411"/>
              <p:cNvSpPr/>
              <p:nvPr/>
            </p:nvSpPr>
            <p:spPr>
              <a:xfrm>
                <a:off x="1980215" y="3540720"/>
                <a:ext cx="45302" cy="3901"/>
              </a:xfrm>
              <a:custGeom>
                <a:avLst/>
                <a:gdLst/>
                <a:ahLst/>
                <a:cxnLst/>
                <a:rect l="0" t="0" r="0" b="0"/>
                <a:pathLst>
                  <a:path w="45302" h="3901">
                    <a:moveTo>
                      <a:pt x="45302" y="3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" name="pl412"/>
              <p:cNvSpPr/>
              <p:nvPr/>
            </p:nvSpPr>
            <p:spPr>
              <a:xfrm>
                <a:off x="1979440" y="3550175"/>
                <a:ext cx="22666" cy="1765"/>
              </a:xfrm>
              <a:custGeom>
                <a:avLst/>
                <a:gdLst/>
                <a:ahLst/>
                <a:cxnLst/>
                <a:rect l="0" t="0" r="0" b="0"/>
                <a:pathLst>
                  <a:path w="22666" h="1765">
                    <a:moveTo>
                      <a:pt x="22666" y="17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" name="pl413"/>
              <p:cNvSpPr/>
              <p:nvPr/>
            </p:nvSpPr>
            <p:spPr>
              <a:xfrm>
                <a:off x="1978742" y="3559635"/>
                <a:ext cx="22680" cy="1579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79">
                    <a:moveTo>
                      <a:pt x="22680" y="15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" name="pl414"/>
              <p:cNvSpPr/>
              <p:nvPr/>
            </p:nvSpPr>
            <p:spPr>
              <a:xfrm>
                <a:off x="1978121" y="3569101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13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" name="pl415"/>
              <p:cNvSpPr/>
              <p:nvPr/>
            </p:nvSpPr>
            <p:spPr>
              <a:xfrm>
                <a:off x="1977579" y="3578571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22703" y="12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" name="pl416"/>
              <p:cNvSpPr/>
              <p:nvPr/>
            </p:nvSpPr>
            <p:spPr>
              <a:xfrm>
                <a:off x="1977113" y="358804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22712" y="1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" name="pl417"/>
              <p:cNvSpPr/>
              <p:nvPr/>
            </p:nvSpPr>
            <p:spPr>
              <a:xfrm>
                <a:off x="1992209" y="3446647"/>
                <a:ext cx="67248" cy="11385"/>
              </a:xfrm>
              <a:custGeom>
                <a:avLst/>
                <a:gdLst/>
                <a:ahLst/>
                <a:cxnLst/>
                <a:rect l="0" t="0" r="0" b="0"/>
                <a:pathLst>
                  <a:path w="67248" h="11385">
                    <a:moveTo>
                      <a:pt x="67248" y="113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" name="pl418"/>
              <p:cNvSpPr/>
              <p:nvPr/>
            </p:nvSpPr>
            <p:spPr>
              <a:xfrm>
                <a:off x="2007316" y="3808304"/>
                <a:ext cx="420281" cy="99810"/>
              </a:xfrm>
              <a:custGeom>
                <a:avLst/>
                <a:gdLst/>
                <a:ahLst/>
                <a:cxnLst/>
                <a:rect l="0" t="0" r="0" b="0"/>
                <a:pathLst>
                  <a:path w="420281" h="99810">
                    <a:moveTo>
                      <a:pt x="420281" y="0"/>
                    </a:moveTo>
                    <a:lnTo>
                      <a:pt x="360241" y="14258"/>
                    </a:lnTo>
                    <a:lnTo>
                      <a:pt x="300201" y="28517"/>
                    </a:lnTo>
                    <a:lnTo>
                      <a:pt x="240160" y="42775"/>
                    </a:lnTo>
                    <a:lnTo>
                      <a:pt x="180120" y="57034"/>
                    </a:lnTo>
                    <a:lnTo>
                      <a:pt x="120080" y="71293"/>
                    </a:lnTo>
                    <a:lnTo>
                      <a:pt x="60040" y="85551"/>
                    </a:lnTo>
                    <a:lnTo>
                      <a:pt x="0" y="998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" name="pl419"/>
              <p:cNvSpPr/>
              <p:nvPr/>
            </p:nvSpPr>
            <p:spPr>
              <a:xfrm>
                <a:off x="2011850" y="3920922"/>
                <a:ext cx="22031" cy="5614"/>
              </a:xfrm>
              <a:custGeom>
                <a:avLst/>
                <a:gdLst/>
                <a:ahLst/>
                <a:cxnLst/>
                <a:rect l="0" t="0" r="0" b="0"/>
                <a:pathLst>
                  <a:path w="22031" h="5614">
                    <a:moveTo>
                      <a:pt x="22031" y="0"/>
                    </a:moveTo>
                    <a:lnTo>
                      <a:pt x="0" y="5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" name="pl420"/>
              <p:cNvSpPr/>
              <p:nvPr/>
            </p:nvSpPr>
            <p:spPr>
              <a:xfrm>
                <a:off x="2014230" y="392992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21984" y="0"/>
                    </a:moveTo>
                    <a:lnTo>
                      <a:pt x="0" y="57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" name="pl421"/>
              <p:cNvSpPr/>
              <p:nvPr/>
            </p:nvSpPr>
            <p:spPr>
              <a:xfrm>
                <a:off x="2016685" y="3938908"/>
                <a:ext cx="21936" cy="5974"/>
              </a:xfrm>
              <a:custGeom>
                <a:avLst/>
                <a:gdLst/>
                <a:ahLst/>
                <a:cxnLst/>
                <a:rect l="0" t="0" r="0" b="0"/>
                <a:pathLst>
                  <a:path w="21936" h="5974">
                    <a:moveTo>
                      <a:pt x="21936" y="0"/>
                    </a:moveTo>
                    <a:lnTo>
                      <a:pt x="0" y="59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" name="pl422"/>
              <p:cNvSpPr/>
              <p:nvPr/>
            </p:nvSpPr>
            <p:spPr>
              <a:xfrm>
                <a:off x="2019215" y="3947871"/>
                <a:ext cx="21886" cy="6153"/>
              </a:xfrm>
              <a:custGeom>
                <a:avLst/>
                <a:gdLst/>
                <a:ahLst/>
                <a:cxnLst/>
                <a:rect l="0" t="0" r="0" b="0"/>
                <a:pathLst>
                  <a:path w="21886" h="6153">
                    <a:moveTo>
                      <a:pt x="21886" y="0"/>
                    </a:moveTo>
                    <a:lnTo>
                      <a:pt x="0" y="61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" name="pl423"/>
              <p:cNvSpPr/>
              <p:nvPr/>
            </p:nvSpPr>
            <p:spPr>
              <a:xfrm>
                <a:off x="2021820" y="3956814"/>
                <a:ext cx="21835" cy="6332"/>
              </a:xfrm>
              <a:custGeom>
                <a:avLst/>
                <a:gdLst/>
                <a:ahLst/>
                <a:cxnLst/>
                <a:rect l="0" t="0" r="0" b="0"/>
                <a:pathLst>
                  <a:path w="21835" h="6332">
                    <a:moveTo>
                      <a:pt x="21835" y="0"/>
                    </a:moveTo>
                    <a:lnTo>
                      <a:pt x="0" y="6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" name="pl424"/>
              <p:cNvSpPr/>
              <p:nvPr/>
            </p:nvSpPr>
            <p:spPr>
              <a:xfrm>
                <a:off x="2024500" y="3965735"/>
                <a:ext cx="21783" cy="6510"/>
              </a:xfrm>
              <a:custGeom>
                <a:avLst/>
                <a:gdLst/>
                <a:ahLst/>
                <a:cxnLst/>
                <a:rect l="0" t="0" r="0" b="0"/>
                <a:pathLst>
                  <a:path w="21783" h="6510">
                    <a:moveTo>
                      <a:pt x="21783" y="0"/>
                    </a:moveTo>
                    <a:lnTo>
                      <a:pt x="0" y="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" name="pl425"/>
              <p:cNvSpPr/>
              <p:nvPr/>
            </p:nvSpPr>
            <p:spPr>
              <a:xfrm>
                <a:off x="2027253" y="3974635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21729" y="0"/>
                    </a:moveTo>
                    <a:lnTo>
                      <a:pt x="0" y="6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" name="pl426"/>
              <p:cNvSpPr/>
              <p:nvPr/>
            </p:nvSpPr>
            <p:spPr>
              <a:xfrm>
                <a:off x="2030081" y="398351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21673" y="0"/>
                    </a:moveTo>
                    <a:lnTo>
                      <a:pt x="0" y="68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" name="pl427"/>
              <p:cNvSpPr/>
              <p:nvPr/>
            </p:nvSpPr>
            <p:spPr>
              <a:xfrm>
                <a:off x="2009545" y="3819523"/>
                <a:ext cx="397374" cy="97811"/>
              </a:xfrm>
              <a:custGeom>
                <a:avLst/>
                <a:gdLst/>
                <a:ahLst/>
                <a:cxnLst/>
                <a:rect l="0" t="0" r="0" b="0"/>
                <a:pathLst>
                  <a:path w="397374" h="97811">
                    <a:moveTo>
                      <a:pt x="397374" y="0"/>
                    </a:moveTo>
                    <a:lnTo>
                      <a:pt x="340606" y="13973"/>
                    </a:lnTo>
                    <a:lnTo>
                      <a:pt x="283839" y="27946"/>
                    </a:lnTo>
                    <a:lnTo>
                      <a:pt x="227071" y="41919"/>
                    </a:lnTo>
                    <a:lnTo>
                      <a:pt x="170303" y="55892"/>
                    </a:lnTo>
                    <a:lnTo>
                      <a:pt x="113535" y="69865"/>
                    </a:lnTo>
                    <a:lnTo>
                      <a:pt x="56767" y="83838"/>
                    </a:lnTo>
                    <a:lnTo>
                      <a:pt x="0" y="978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" name="pl428"/>
              <p:cNvSpPr/>
              <p:nvPr/>
            </p:nvSpPr>
            <p:spPr>
              <a:xfrm>
                <a:off x="2045326" y="4027542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0"/>
                    </a:moveTo>
                    <a:lnTo>
                      <a:pt x="0" y="7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" name="pl429"/>
              <p:cNvSpPr/>
              <p:nvPr/>
            </p:nvSpPr>
            <p:spPr>
              <a:xfrm>
                <a:off x="2048595" y="4036272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21310" y="0"/>
                    </a:moveTo>
                    <a:lnTo>
                      <a:pt x="0" y="79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" name="pl430"/>
              <p:cNvSpPr/>
              <p:nvPr/>
            </p:nvSpPr>
            <p:spPr>
              <a:xfrm>
                <a:off x="2051936" y="4044977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21245" y="0"/>
                    </a:moveTo>
                    <a:lnTo>
                      <a:pt x="0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" name="pl431"/>
              <p:cNvSpPr/>
              <p:nvPr/>
            </p:nvSpPr>
            <p:spPr>
              <a:xfrm>
                <a:off x="2055350" y="4053653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21178" y="0"/>
                    </a:moveTo>
                    <a:lnTo>
                      <a:pt x="0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" name="pl432"/>
              <p:cNvSpPr/>
              <p:nvPr/>
            </p:nvSpPr>
            <p:spPr>
              <a:xfrm>
                <a:off x="2042130" y="4011214"/>
                <a:ext cx="42874" cy="15143"/>
              </a:xfrm>
              <a:custGeom>
                <a:avLst/>
                <a:gdLst/>
                <a:ahLst/>
                <a:cxnLst/>
                <a:rect l="0" t="0" r="0" b="0"/>
                <a:pathLst>
                  <a:path w="42874" h="15143">
                    <a:moveTo>
                      <a:pt x="42874" y="0"/>
                    </a:moveTo>
                    <a:lnTo>
                      <a:pt x="0" y="151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" name="pl433"/>
              <p:cNvSpPr/>
              <p:nvPr/>
            </p:nvSpPr>
            <p:spPr>
              <a:xfrm>
                <a:off x="2032983" y="3985323"/>
                <a:ext cx="43233" cy="14086"/>
              </a:xfrm>
              <a:custGeom>
                <a:avLst/>
                <a:gdLst/>
                <a:ahLst/>
                <a:cxnLst/>
                <a:rect l="0" t="0" r="0" b="0"/>
                <a:pathLst>
                  <a:path w="43233" h="14086">
                    <a:moveTo>
                      <a:pt x="43233" y="0"/>
                    </a:moveTo>
                    <a:lnTo>
                      <a:pt x="0" y="140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" name="pl434"/>
              <p:cNvSpPr/>
              <p:nvPr/>
            </p:nvSpPr>
            <p:spPr>
              <a:xfrm>
                <a:off x="2035959" y="400119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21558" y="0"/>
                    </a:moveTo>
                    <a:lnTo>
                      <a:pt x="0" y="72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" name="pl435"/>
              <p:cNvSpPr/>
              <p:nvPr/>
            </p:nvSpPr>
            <p:spPr>
              <a:xfrm>
                <a:off x="2039008" y="4010004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21498" y="0"/>
                    </a:moveTo>
                    <a:lnTo>
                      <a:pt x="0" y="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" name="pl436"/>
              <p:cNvSpPr/>
              <p:nvPr/>
            </p:nvSpPr>
            <p:spPr>
              <a:xfrm>
                <a:off x="2058837" y="4062303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21109" y="0"/>
                    </a:moveTo>
                    <a:lnTo>
                      <a:pt x="0" y="8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" name="pl437"/>
              <p:cNvSpPr/>
              <p:nvPr/>
            </p:nvSpPr>
            <p:spPr>
              <a:xfrm>
                <a:off x="2062395" y="4070924"/>
                <a:ext cx="21040" cy="8614"/>
              </a:xfrm>
              <a:custGeom>
                <a:avLst/>
                <a:gdLst/>
                <a:ahLst/>
                <a:cxnLst/>
                <a:rect l="0" t="0" r="0" b="0"/>
                <a:pathLst>
                  <a:path w="21040" h="8614">
                    <a:moveTo>
                      <a:pt x="21040" y="0"/>
                    </a:moveTo>
                    <a:lnTo>
                      <a:pt x="0" y="8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" name="pl438"/>
              <p:cNvSpPr/>
              <p:nvPr/>
            </p:nvSpPr>
            <p:spPr>
              <a:xfrm>
                <a:off x="2066025" y="4070730"/>
                <a:ext cx="41937" cy="17572"/>
              </a:xfrm>
              <a:custGeom>
                <a:avLst/>
                <a:gdLst/>
                <a:ahLst/>
                <a:cxnLst/>
                <a:rect l="0" t="0" r="0" b="0"/>
                <a:pathLst>
                  <a:path w="41937" h="17572">
                    <a:moveTo>
                      <a:pt x="41937" y="0"/>
                    </a:moveTo>
                    <a:lnTo>
                      <a:pt x="0" y="175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" name="pl439"/>
              <p:cNvSpPr/>
              <p:nvPr/>
            </p:nvSpPr>
            <p:spPr>
              <a:xfrm>
                <a:off x="2069727" y="4088079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20896" y="0"/>
                    </a:moveTo>
                    <a:lnTo>
                      <a:pt x="0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" name="pl440"/>
              <p:cNvSpPr/>
              <p:nvPr/>
            </p:nvSpPr>
            <p:spPr>
              <a:xfrm>
                <a:off x="2073500" y="4096612"/>
                <a:ext cx="20822" cy="9128"/>
              </a:xfrm>
              <a:custGeom>
                <a:avLst/>
                <a:gdLst/>
                <a:ahLst/>
                <a:cxnLst/>
                <a:rect l="0" t="0" r="0" b="0"/>
                <a:pathLst>
                  <a:path w="20822" h="9128">
                    <a:moveTo>
                      <a:pt x="20822" y="0"/>
                    </a:moveTo>
                    <a:lnTo>
                      <a:pt x="0" y="91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" name="pl441"/>
              <p:cNvSpPr/>
              <p:nvPr/>
            </p:nvSpPr>
            <p:spPr>
              <a:xfrm>
                <a:off x="2077344" y="4105114"/>
                <a:ext cx="20746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20746" h="9298">
                    <a:moveTo>
                      <a:pt x="20746" y="0"/>
                    </a:moveTo>
                    <a:lnTo>
                      <a:pt x="0" y="9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" name="pl442"/>
              <p:cNvSpPr/>
              <p:nvPr/>
            </p:nvSpPr>
            <p:spPr>
              <a:xfrm>
                <a:off x="2081259" y="4113585"/>
                <a:ext cx="20670" cy="9467"/>
              </a:xfrm>
              <a:custGeom>
                <a:avLst/>
                <a:gdLst/>
                <a:ahLst/>
                <a:cxnLst/>
                <a:rect l="0" t="0" r="0" b="0"/>
                <a:pathLst>
                  <a:path w="20670" h="9467">
                    <a:moveTo>
                      <a:pt x="20670" y="0"/>
                    </a:moveTo>
                    <a:lnTo>
                      <a:pt x="0" y="9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" name="pl443"/>
              <p:cNvSpPr/>
              <p:nvPr/>
            </p:nvSpPr>
            <p:spPr>
              <a:xfrm>
                <a:off x="2085245" y="4006387"/>
                <a:ext cx="267696" cy="125273"/>
              </a:xfrm>
              <a:custGeom>
                <a:avLst/>
                <a:gdLst/>
                <a:ahLst/>
                <a:cxnLst/>
                <a:rect l="0" t="0" r="0" b="0"/>
                <a:pathLst>
                  <a:path w="267696" h="125273">
                    <a:moveTo>
                      <a:pt x="267696" y="0"/>
                    </a:moveTo>
                    <a:lnTo>
                      <a:pt x="214157" y="25054"/>
                    </a:lnTo>
                    <a:lnTo>
                      <a:pt x="160618" y="50109"/>
                    </a:lnTo>
                    <a:lnTo>
                      <a:pt x="107078" y="75164"/>
                    </a:lnTo>
                    <a:lnTo>
                      <a:pt x="53539" y="100219"/>
                    </a:lnTo>
                    <a:lnTo>
                      <a:pt x="0" y="1252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" name="pl444"/>
              <p:cNvSpPr/>
              <p:nvPr/>
            </p:nvSpPr>
            <p:spPr>
              <a:xfrm>
                <a:off x="2089301" y="4012777"/>
                <a:ext cx="266662" cy="127459"/>
              </a:xfrm>
              <a:custGeom>
                <a:avLst/>
                <a:gdLst/>
                <a:ahLst/>
                <a:cxnLst/>
                <a:rect l="0" t="0" r="0" b="0"/>
                <a:pathLst>
                  <a:path w="266662" h="127459">
                    <a:moveTo>
                      <a:pt x="266662" y="0"/>
                    </a:moveTo>
                    <a:lnTo>
                      <a:pt x="213330" y="25491"/>
                    </a:lnTo>
                    <a:lnTo>
                      <a:pt x="159997" y="50983"/>
                    </a:lnTo>
                    <a:lnTo>
                      <a:pt x="106665" y="76475"/>
                    </a:lnTo>
                    <a:lnTo>
                      <a:pt x="53332" y="101967"/>
                    </a:lnTo>
                    <a:lnTo>
                      <a:pt x="0" y="1274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" name="pl445"/>
              <p:cNvSpPr/>
              <p:nvPr/>
            </p:nvSpPr>
            <p:spPr>
              <a:xfrm>
                <a:off x="2093426" y="4029113"/>
                <a:ext cx="245179" cy="119664"/>
              </a:xfrm>
              <a:custGeom>
                <a:avLst/>
                <a:gdLst/>
                <a:ahLst/>
                <a:cxnLst/>
                <a:rect l="0" t="0" r="0" b="0"/>
                <a:pathLst>
                  <a:path w="245179" h="119664">
                    <a:moveTo>
                      <a:pt x="245179" y="0"/>
                    </a:moveTo>
                    <a:lnTo>
                      <a:pt x="183884" y="29916"/>
                    </a:lnTo>
                    <a:lnTo>
                      <a:pt x="122589" y="59832"/>
                    </a:lnTo>
                    <a:lnTo>
                      <a:pt x="61294" y="89748"/>
                    </a:lnTo>
                    <a:lnTo>
                      <a:pt x="0" y="1196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" name="pl446"/>
              <p:cNvSpPr/>
              <p:nvPr/>
            </p:nvSpPr>
            <p:spPr>
              <a:xfrm>
                <a:off x="2218441" y="4335904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17980" y="0"/>
                    </a:moveTo>
                    <a:lnTo>
                      <a:pt x="0" y="139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" name="pl447"/>
              <p:cNvSpPr/>
              <p:nvPr/>
            </p:nvSpPr>
            <p:spPr>
              <a:xfrm>
                <a:off x="2224278" y="4343236"/>
                <a:ext cx="17865" cy="14060"/>
              </a:xfrm>
              <a:custGeom>
                <a:avLst/>
                <a:gdLst/>
                <a:ahLst/>
                <a:cxnLst/>
                <a:rect l="0" t="0" r="0" b="0"/>
                <a:pathLst>
                  <a:path w="17865" h="14060">
                    <a:moveTo>
                      <a:pt x="17865" y="0"/>
                    </a:moveTo>
                    <a:lnTo>
                      <a:pt x="0" y="14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" name="pl448"/>
              <p:cNvSpPr/>
              <p:nvPr/>
            </p:nvSpPr>
            <p:spPr>
              <a:xfrm>
                <a:off x="2254365" y="4379179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17275" y="0"/>
                    </a:moveTo>
                    <a:lnTo>
                      <a:pt x="0" y="147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" name="pl449"/>
              <p:cNvSpPr/>
              <p:nvPr/>
            </p:nvSpPr>
            <p:spPr>
              <a:xfrm>
                <a:off x="2260561" y="4386221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17154" y="0"/>
                    </a:moveTo>
                    <a:lnTo>
                      <a:pt x="0" y="149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" name="pl450"/>
              <p:cNvSpPr/>
              <p:nvPr/>
            </p:nvSpPr>
            <p:spPr>
              <a:xfrm>
                <a:off x="2242150" y="4350452"/>
                <a:ext cx="35030" cy="28989"/>
              </a:xfrm>
              <a:custGeom>
                <a:avLst/>
                <a:gdLst/>
                <a:ahLst/>
                <a:cxnLst/>
                <a:rect l="0" t="0" r="0" b="0"/>
                <a:pathLst>
                  <a:path w="35030" h="28989">
                    <a:moveTo>
                      <a:pt x="35030" y="0"/>
                    </a:moveTo>
                    <a:lnTo>
                      <a:pt x="0" y="289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" name="pl451"/>
              <p:cNvSpPr/>
              <p:nvPr/>
            </p:nvSpPr>
            <p:spPr>
              <a:xfrm>
                <a:off x="2266816" y="4393213"/>
                <a:ext cx="17031" cy="15060"/>
              </a:xfrm>
              <a:custGeom>
                <a:avLst/>
                <a:gdLst/>
                <a:ahLst/>
                <a:cxnLst/>
                <a:rect l="0" t="0" r="0" b="0"/>
                <a:pathLst>
                  <a:path w="17031" h="15060">
                    <a:moveTo>
                      <a:pt x="17031" y="0"/>
                    </a:moveTo>
                    <a:lnTo>
                      <a:pt x="0" y="15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" name="pl452"/>
              <p:cNvSpPr/>
              <p:nvPr/>
            </p:nvSpPr>
            <p:spPr>
              <a:xfrm>
                <a:off x="2273129" y="4400155"/>
                <a:ext cx="16908" cy="15199"/>
              </a:xfrm>
              <a:custGeom>
                <a:avLst/>
                <a:gdLst/>
                <a:ahLst/>
                <a:cxnLst/>
                <a:rect l="0" t="0" r="0" b="0"/>
                <a:pathLst>
                  <a:path w="16908" h="15199">
                    <a:moveTo>
                      <a:pt x="16908" y="0"/>
                    </a:moveTo>
                    <a:lnTo>
                      <a:pt x="0" y="15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" name="pl453"/>
              <p:cNvSpPr/>
              <p:nvPr/>
            </p:nvSpPr>
            <p:spPr>
              <a:xfrm>
                <a:off x="2279499" y="4407046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16783" y="0"/>
                    </a:moveTo>
                    <a:lnTo>
                      <a:pt x="0" y="15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" name="pl454"/>
              <p:cNvSpPr/>
              <p:nvPr/>
            </p:nvSpPr>
            <p:spPr>
              <a:xfrm>
                <a:off x="2285927" y="4413886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16657" y="0"/>
                    </a:moveTo>
                    <a:lnTo>
                      <a:pt x="0" y="1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" name="pl455"/>
              <p:cNvSpPr/>
              <p:nvPr/>
            </p:nvSpPr>
            <p:spPr>
              <a:xfrm>
                <a:off x="2248228" y="4357450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34792" y="0"/>
                    </a:moveTo>
                    <a:lnTo>
                      <a:pt x="0" y="29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" name="pl456"/>
              <p:cNvSpPr/>
              <p:nvPr/>
            </p:nvSpPr>
            <p:spPr>
              <a:xfrm>
                <a:off x="2230175" y="4322108"/>
                <a:ext cx="53250" cy="42619"/>
              </a:xfrm>
              <a:custGeom>
                <a:avLst/>
                <a:gdLst/>
                <a:ahLst/>
                <a:cxnLst/>
                <a:rect l="0" t="0" r="0" b="0"/>
                <a:pathLst>
                  <a:path w="53250" h="42619">
                    <a:moveTo>
                      <a:pt x="53250" y="0"/>
                    </a:moveTo>
                    <a:lnTo>
                      <a:pt x="0" y="42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" name="pl457"/>
              <p:cNvSpPr/>
              <p:nvPr/>
            </p:nvSpPr>
            <p:spPr>
              <a:xfrm>
                <a:off x="2236132" y="4329056"/>
                <a:ext cx="52900" cy="43053"/>
              </a:xfrm>
              <a:custGeom>
                <a:avLst/>
                <a:gdLst/>
                <a:ahLst/>
                <a:cxnLst/>
                <a:rect l="0" t="0" r="0" b="0"/>
                <a:pathLst>
                  <a:path w="52900" h="43053">
                    <a:moveTo>
                      <a:pt x="52900" y="0"/>
                    </a:moveTo>
                    <a:lnTo>
                      <a:pt x="0" y="430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" name="pl458"/>
              <p:cNvSpPr/>
              <p:nvPr/>
            </p:nvSpPr>
            <p:spPr>
              <a:xfrm>
                <a:off x="2292412" y="4327017"/>
                <a:ext cx="115709" cy="109265"/>
              </a:xfrm>
              <a:custGeom>
                <a:avLst/>
                <a:gdLst/>
                <a:ahLst/>
                <a:cxnLst/>
                <a:rect l="0" t="0" r="0" b="0"/>
                <a:pathLst>
                  <a:path w="115709" h="109265">
                    <a:moveTo>
                      <a:pt x="115709" y="0"/>
                    </a:moveTo>
                    <a:lnTo>
                      <a:pt x="57854" y="54632"/>
                    </a:lnTo>
                    <a:lnTo>
                      <a:pt x="0" y="1092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" name="pl459"/>
              <p:cNvSpPr/>
              <p:nvPr/>
            </p:nvSpPr>
            <p:spPr>
              <a:xfrm>
                <a:off x="2298953" y="4395921"/>
                <a:ext cx="49205" cy="47232"/>
              </a:xfrm>
              <a:custGeom>
                <a:avLst/>
                <a:gdLst/>
                <a:ahLst/>
                <a:cxnLst/>
                <a:rect l="0" t="0" r="0" b="0"/>
                <a:pathLst>
                  <a:path w="49205" h="47232">
                    <a:moveTo>
                      <a:pt x="49205" y="0"/>
                    </a:moveTo>
                    <a:lnTo>
                      <a:pt x="0" y="472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" name="pl460"/>
              <p:cNvSpPr/>
              <p:nvPr/>
            </p:nvSpPr>
            <p:spPr>
              <a:xfrm>
                <a:off x="2318910" y="4447298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16010" y="0"/>
                    </a:moveTo>
                    <a:lnTo>
                      <a:pt x="0" y="161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" name="pl461"/>
              <p:cNvSpPr/>
              <p:nvPr/>
            </p:nvSpPr>
            <p:spPr>
              <a:xfrm>
                <a:off x="2325672" y="4453820"/>
                <a:ext cx="15877" cy="16272"/>
              </a:xfrm>
              <a:custGeom>
                <a:avLst/>
                <a:gdLst/>
                <a:ahLst/>
                <a:cxnLst/>
                <a:rect l="0" t="0" r="0" b="0"/>
                <a:pathLst>
                  <a:path w="15877" h="16272">
                    <a:moveTo>
                      <a:pt x="15877" y="0"/>
                    </a:moveTo>
                    <a:lnTo>
                      <a:pt x="0" y="16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" name="pl462"/>
              <p:cNvSpPr/>
              <p:nvPr/>
            </p:nvSpPr>
            <p:spPr>
              <a:xfrm>
                <a:off x="2332489" y="4460288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15744" y="0"/>
                    </a:moveTo>
                    <a:lnTo>
                      <a:pt x="0" y="16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" name="pl463"/>
              <p:cNvSpPr/>
              <p:nvPr/>
            </p:nvSpPr>
            <p:spPr>
              <a:xfrm>
                <a:off x="2339359" y="4466701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15609" y="0"/>
                    </a:moveTo>
                    <a:lnTo>
                      <a:pt x="0" y="165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" name="pl464"/>
              <p:cNvSpPr/>
              <p:nvPr/>
            </p:nvSpPr>
            <p:spPr>
              <a:xfrm>
                <a:off x="2346283" y="4473058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15473" y="0"/>
                    </a:moveTo>
                    <a:lnTo>
                      <a:pt x="0" y="16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" name="pl465"/>
              <p:cNvSpPr/>
              <p:nvPr/>
            </p:nvSpPr>
            <p:spPr>
              <a:xfrm>
                <a:off x="2353259" y="4479360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15336" y="0"/>
                    </a:moveTo>
                    <a:lnTo>
                      <a:pt x="0" y="16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" name="pl466"/>
              <p:cNvSpPr/>
              <p:nvPr/>
            </p:nvSpPr>
            <p:spPr>
              <a:xfrm>
                <a:off x="2312202" y="4424711"/>
                <a:ext cx="32283" cy="32020"/>
              </a:xfrm>
              <a:custGeom>
                <a:avLst/>
                <a:gdLst/>
                <a:ahLst/>
                <a:cxnLst/>
                <a:rect l="0" t="0" r="0" b="0"/>
                <a:pathLst>
                  <a:path w="32283" h="32020">
                    <a:moveTo>
                      <a:pt x="32283" y="0"/>
                    </a:moveTo>
                    <a:lnTo>
                      <a:pt x="0" y="320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" name="pl467"/>
              <p:cNvSpPr/>
              <p:nvPr/>
            </p:nvSpPr>
            <p:spPr>
              <a:xfrm>
                <a:off x="2305550" y="4402337"/>
                <a:ext cx="48817" cy="47633"/>
              </a:xfrm>
              <a:custGeom>
                <a:avLst/>
                <a:gdLst/>
                <a:ahLst/>
                <a:cxnLst/>
                <a:rect l="0" t="0" r="0" b="0"/>
                <a:pathLst>
                  <a:path w="48817" h="47633">
                    <a:moveTo>
                      <a:pt x="48817" y="0"/>
                    </a:moveTo>
                    <a:lnTo>
                      <a:pt x="0" y="476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" name="pl468"/>
              <p:cNvSpPr/>
              <p:nvPr/>
            </p:nvSpPr>
            <p:spPr>
              <a:xfrm>
                <a:off x="2374501" y="4480772"/>
                <a:ext cx="29840" cy="34308"/>
              </a:xfrm>
              <a:custGeom>
                <a:avLst/>
                <a:gdLst/>
                <a:ahLst/>
                <a:cxnLst/>
                <a:rect l="0" t="0" r="0" b="0"/>
                <a:pathLst>
                  <a:path w="29840" h="34308">
                    <a:moveTo>
                      <a:pt x="29840" y="0"/>
                    </a:moveTo>
                    <a:lnTo>
                      <a:pt x="0" y="343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" name="pl469"/>
              <p:cNvSpPr/>
              <p:nvPr/>
            </p:nvSpPr>
            <p:spPr>
              <a:xfrm>
                <a:off x="2381684" y="4504001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14779" y="0"/>
                    </a:moveTo>
                    <a:lnTo>
                      <a:pt x="0" y="17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" name="pl470"/>
              <p:cNvSpPr/>
              <p:nvPr/>
            </p:nvSpPr>
            <p:spPr>
              <a:xfrm>
                <a:off x="2388917" y="4510018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0"/>
                    </a:moveTo>
                    <a:lnTo>
                      <a:pt x="0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" name="pl471"/>
              <p:cNvSpPr/>
              <p:nvPr/>
            </p:nvSpPr>
            <p:spPr>
              <a:xfrm>
                <a:off x="2396200" y="4515976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14494" y="0"/>
                    </a:moveTo>
                    <a:lnTo>
                      <a:pt x="0" y="17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" name="pl472"/>
              <p:cNvSpPr/>
              <p:nvPr/>
            </p:nvSpPr>
            <p:spPr>
              <a:xfrm>
                <a:off x="2360288" y="4401065"/>
                <a:ext cx="91194" cy="101448"/>
              </a:xfrm>
              <a:custGeom>
                <a:avLst/>
                <a:gdLst/>
                <a:ahLst/>
                <a:cxnLst/>
                <a:rect l="0" t="0" r="0" b="0"/>
                <a:pathLst>
                  <a:path w="91194" h="101448">
                    <a:moveTo>
                      <a:pt x="91194" y="0"/>
                    </a:moveTo>
                    <a:lnTo>
                      <a:pt x="45597" y="50724"/>
                    </a:lnTo>
                    <a:lnTo>
                      <a:pt x="0" y="10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" name="pl473"/>
              <p:cNvSpPr/>
              <p:nvPr/>
            </p:nvSpPr>
            <p:spPr>
              <a:xfrm>
                <a:off x="2367369" y="4406635"/>
                <a:ext cx="90361" cy="102191"/>
              </a:xfrm>
              <a:custGeom>
                <a:avLst/>
                <a:gdLst/>
                <a:ahLst/>
                <a:cxnLst/>
                <a:rect l="0" t="0" r="0" b="0"/>
                <a:pathLst>
                  <a:path w="90361" h="102191">
                    <a:moveTo>
                      <a:pt x="90361" y="0"/>
                    </a:moveTo>
                    <a:lnTo>
                      <a:pt x="45180" y="51095"/>
                    </a:lnTo>
                    <a:lnTo>
                      <a:pt x="0" y="1021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" name="pl474"/>
              <p:cNvSpPr/>
              <p:nvPr/>
            </p:nvSpPr>
            <p:spPr>
              <a:xfrm>
                <a:off x="2487318" y="4582797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12708" y="0"/>
                    </a:moveTo>
                    <a:lnTo>
                      <a:pt x="0" y="18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" name="pl475"/>
              <p:cNvSpPr/>
              <p:nvPr/>
            </p:nvSpPr>
            <p:spPr>
              <a:xfrm>
                <a:off x="2495205" y="4587964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12553" y="0"/>
                    </a:moveTo>
                    <a:lnTo>
                      <a:pt x="0" y="189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" name="pl476"/>
              <p:cNvSpPr/>
              <p:nvPr/>
            </p:nvSpPr>
            <p:spPr>
              <a:xfrm>
                <a:off x="2503135" y="4593067"/>
                <a:ext cx="12398" cy="19057"/>
              </a:xfrm>
              <a:custGeom>
                <a:avLst/>
                <a:gdLst/>
                <a:ahLst/>
                <a:cxnLst/>
                <a:rect l="0" t="0" r="0" b="0"/>
                <a:pathLst>
                  <a:path w="12398" h="19057">
                    <a:moveTo>
                      <a:pt x="12398" y="0"/>
                    </a:moveTo>
                    <a:lnTo>
                      <a:pt x="0" y="190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" name="pl477"/>
              <p:cNvSpPr/>
              <p:nvPr/>
            </p:nvSpPr>
            <p:spPr>
              <a:xfrm>
                <a:off x="2511108" y="4598107"/>
                <a:ext cx="12241" cy="19158"/>
              </a:xfrm>
              <a:custGeom>
                <a:avLst/>
                <a:gdLst/>
                <a:ahLst/>
                <a:cxnLst/>
                <a:rect l="0" t="0" r="0" b="0"/>
                <a:pathLst>
                  <a:path w="12241" h="19158">
                    <a:moveTo>
                      <a:pt x="12241" y="0"/>
                    </a:moveTo>
                    <a:lnTo>
                      <a:pt x="0" y="191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" name="pl478"/>
              <p:cNvSpPr/>
              <p:nvPr/>
            </p:nvSpPr>
            <p:spPr>
              <a:xfrm>
                <a:off x="2519122" y="4603082"/>
                <a:ext cx="12084" cy="19257"/>
              </a:xfrm>
              <a:custGeom>
                <a:avLst/>
                <a:gdLst/>
                <a:ahLst/>
                <a:cxnLst/>
                <a:rect l="0" t="0" r="0" b="0"/>
                <a:pathLst>
                  <a:path w="12084" h="19257">
                    <a:moveTo>
                      <a:pt x="12084" y="0"/>
                    </a:moveTo>
                    <a:lnTo>
                      <a:pt x="0" y="192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" name="pl479"/>
              <p:cNvSpPr/>
              <p:nvPr/>
            </p:nvSpPr>
            <p:spPr>
              <a:xfrm>
                <a:off x="2527178" y="4607993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11926" y="0"/>
                    </a:moveTo>
                    <a:lnTo>
                      <a:pt x="0" y="193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" name="pl480"/>
              <p:cNvSpPr/>
              <p:nvPr/>
            </p:nvSpPr>
            <p:spPr>
              <a:xfrm>
                <a:off x="2535274" y="4612840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11767" y="0"/>
                    </a:moveTo>
                    <a:lnTo>
                      <a:pt x="0" y="19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" name="pl481"/>
              <p:cNvSpPr/>
              <p:nvPr/>
            </p:nvSpPr>
            <p:spPr>
              <a:xfrm>
                <a:off x="2543411" y="4598072"/>
                <a:ext cx="23216" cy="39096"/>
              </a:xfrm>
              <a:custGeom>
                <a:avLst/>
                <a:gdLst/>
                <a:ahLst/>
                <a:cxnLst/>
                <a:rect l="0" t="0" r="0" b="0"/>
                <a:pathLst>
                  <a:path w="23216" h="39096">
                    <a:moveTo>
                      <a:pt x="23216" y="0"/>
                    </a:moveTo>
                    <a:lnTo>
                      <a:pt x="0" y="39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" name="pl482"/>
              <p:cNvSpPr/>
              <p:nvPr/>
            </p:nvSpPr>
            <p:spPr>
              <a:xfrm>
                <a:off x="2551587" y="4602694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22896" y="0"/>
                    </a:moveTo>
                    <a:lnTo>
                      <a:pt x="0" y="392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" name="pl483"/>
              <p:cNvSpPr/>
              <p:nvPr/>
            </p:nvSpPr>
            <p:spPr>
              <a:xfrm>
                <a:off x="2559802" y="4607251"/>
                <a:ext cx="22574" cy="39471"/>
              </a:xfrm>
              <a:custGeom>
                <a:avLst/>
                <a:gdLst/>
                <a:ahLst/>
                <a:cxnLst/>
                <a:rect l="0" t="0" r="0" b="0"/>
                <a:pathLst>
                  <a:path w="22574" h="39471">
                    <a:moveTo>
                      <a:pt x="22574" y="0"/>
                    </a:moveTo>
                    <a:lnTo>
                      <a:pt x="0" y="394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" name="pl484"/>
              <p:cNvSpPr/>
              <p:nvPr/>
            </p:nvSpPr>
            <p:spPr>
              <a:xfrm>
                <a:off x="2568056" y="4631571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11125" y="0"/>
                    </a:moveTo>
                    <a:lnTo>
                      <a:pt x="0" y="19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" name="pl485"/>
              <p:cNvSpPr/>
              <p:nvPr/>
            </p:nvSpPr>
            <p:spPr>
              <a:xfrm>
                <a:off x="2576348" y="4636088"/>
                <a:ext cx="10962" cy="19917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19917">
                    <a:moveTo>
                      <a:pt x="10962" y="0"/>
                    </a:moveTo>
                    <a:lnTo>
                      <a:pt x="0" y="19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" name="pl486"/>
              <p:cNvSpPr/>
              <p:nvPr/>
            </p:nvSpPr>
            <p:spPr>
              <a:xfrm>
                <a:off x="2584677" y="4640539"/>
                <a:ext cx="10799" cy="20006"/>
              </a:xfrm>
              <a:custGeom>
                <a:avLst/>
                <a:gdLst/>
                <a:ahLst/>
                <a:cxnLst/>
                <a:rect l="0" t="0" r="0" b="0"/>
                <a:pathLst>
                  <a:path w="10799" h="20006">
                    <a:moveTo>
                      <a:pt x="10799" y="0"/>
                    </a:moveTo>
                    <a:lnTo>
                      <a:pt x="0" y="200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" name="pl487"/>
              <p:cNvSpPr/>
              <p:nvPr/>
            </p:nvSpPr>
            <p:spPr>
              <a:xfrm>
                <a:off x="2593043" y="4644923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10635" y="0"/>
                    </a:moveTo>
                    <a:lnTo>
                      <a:pt x="0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" name="pl488"/>
              <p:cNvSpPr/>
              <p:nvPr/>
            </p:nvSpPr>
            <p:spPr>
              <a:xfrm>
                <a:off x="2601445" y="4649240"/>
                <a:ext cx="10470" cy="20180"/>
              </a:xfrm>
              <a:custGeom>
                <a:avLst/>
                <a:gdLst/>
                <a:ahLst/>
                <a:cxnLst/>
                <a:rect l="0" t="0" r="0" b="0"/>
                <a:pathLst>
                  <a:path w="10470" h="20180">
                    <a:moveTo>
                      <a:pt x="10470" y="0"/>
                    </a:moveTo>
                    <a:lnTo>
                      <a:pt x="0" y="201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" name="pl489"/>
              <p:cNvSpPr/>
              <p:nvPr/>
            </p:nvSpPr>
            <p:spPr>
              <a:xfrm>
                <a:off x="2403533" y="4486609"/>
                <a:ext cx="43053" cy="52900"/>
              </a:xfrm>
              <a:custGeom>
                <a:avLst/>
                <a:gdLst/>
                <a:ahLst/>
                <a:cxnLst/>
                <a:rect l="0" t="0" r="0" b="0"/>
                <a:pathLst>
                  <a:path w="43053" h="52900">
                    <a:moveTo>
                      <a:pt x="43053" y="0"/>
                    </a:moveTo>
                    <a:lnTo>
                      <a:pt x="0" y="529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" name="pl490"/>
              <p:cNvSpPr/>
              <p:nvPr/>
            </p:nvSpPr>
            <p:spPr>
              <a:xfrm>
                <a:off x="2410915" y="4509967"/>
                <a:ext cx="28412" cy="35500"/>
              </a:xfrm>
              <a:custGeom>
                <a:avLst/>
                <a:gdLst/>
                <a:ahLst/>
                <a:cxnLst/>
                <a:rect l="0" t="0" r="0" b="0"/>
                <a:pathLst>
                  <a:path w="28412" h="35500">
                    <a:moveTo>
                      <a:pt x="28412" y="0"/>
                    </a:moveTo>
                    <a:lnTo>
                      <a:pt x="0" y="355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" name="pl491"/>
              <p:cNvSpPr/>
              <p:nvPr/>
            </p:nvSpPr>
            <p:spPr>
              <a:xfrm>
                <a:off x="2418345" y="4533499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14060" y="0"/>
                    </a:moveTo>
                    <a:lnTo>
                      <a:pt x="0" y="17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" name="pl492"/>
              <p:cNvSpPr/>
              <p:nvPr/>
            </p:nvSpPr>
            <p:spPr>
              <a:xfrm>
                <a:off x="2425824" y="453922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13914" y="0"/>
                    </a:moveTo>
                    <a:lnTo>
                      <a:pt x="0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" name="pl493"/>
              <p:cNvSpPr/>
              <p:nvPr/>
            </p:nvSpPr>
            <p:spPr>
              <a:xfrm>
                <a:off x="2433350" y="4508695"/>
                <a:ext cx="41299" cy="54280"/>
              </a:xfrm>
              <a:custGeom>
                <a:avLst/>
                <a:gdLst/>
                <a:ahLst/>
                <a:cxnLst/>
                <a:rect l="0" t="0" r="0" b="0"/>
                <a:pathLst>
                  <a:path w="41299" h="54280">
                    <a:moveTo>
                      <a:pt x="41299" y="0"/>
                    </a:moveTo>
                    <a:lnTo>
                      <a:pt x="0" y="54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" name="pl494"/>
              <p:cNvSpPr/>
              <p:nvPr/>
            </p:nvSpPr>
            <p:spPr>
              <a:xfrm>
                <a:off x="2440922" y="4550483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13617" y="0"/>
                    </a:moveTo>
                    <a:lnTo>
                      <a:pt x="0" y="18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" name="pl495"/>
              <p:cNvSpPr/>
              <p:nvPr/>
            </p:nvSpPr>
            <p:spPr>
              <a:xfrm>
                <a:off x="2448542" y="4556023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13468" y="0"/>
                    </a:moveTo>
                    <a:lnTo>
                      <a:pt x="0" y="1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" name="pl496"/>
              <p:cNvSpPr/>
              <p:nvPr/>
            </p:nvSpPr>
            <p:spPr>
              <a:xfrm>
                <a:off x="2463918" y="4566919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0"/>
                    </a:moveTo>
                    <a:lnTo>
                      <a:pt x="0" y="18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" name="pl497"/>
              <p:cNvSpPr/>
              <p:nvPr/>
            </p:nvSpPr>
            <p:spPr>
              <a:xfrm>
                <a:off x="2471674" y="4572274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0"/>
                    </a:moveTo>
                    <a:lnTo>
                      <a:pt x="0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" name="pl498"/>
              <p:cNvSpPr/>
              <p:nvPr/>
            </p:nvSpPr>
            <p:spPr>
              <a:xfrm>
                <a:off x="2479474" y="4577567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12862" y="0"/>
                    </a:moveTo>
                    <a:lnTo>
                      <a:pt x="0" y="187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" name="pl499"/>
              <p:cNvSpPr/>
              <p:nvPr/>
            </p:nvSpPr>
            <p:spPr>
              <a:xfrm>
                <a:off x="2456207" y="4543076"/>
                <a:ext cx="26636" cy="36851"/>
              </a:xfrm>
              <a:custGeom>
                <a:avLst/>
                <a:gdLst/>
                <a:ahLst/>
                <a:cxnLst/>
                <a:rect l="0" t="0" r="0" b="0"/>
                <a:pathLst>
                  <a:path w="26636" h="36851">
                    <a:moveTo>
                      <a:pt x="26636" y="0"/>
                    </a:moveTo>
                    <a:lnTo>
                      <a:pt x="0" y="36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" name="pl500"/>
              <p:cNvSpPr/>
              <p:nvPr/>
            </p:nvSpPr>
            <p:spPr>
              <a:xfrm>
                <a:off x="2190189" y="4298557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18534" y="0"/>
                    </a:moveTo>
                    <a:lnTo>
                      <a:pt x="0" y="131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" name="pl501"/>
              <p:cNvSpPr/>
              <p:nvPr/>
            </p:nvSpPr>
            <p:spPr>
              <a:xfrm>
                <a:off x="2195714" y="4306117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18425" y="0"/>
                    </a:moveTo>
                    <a:lnTo>
                      <a:pt x="0" y="133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" name="pl502"/>
              <p:cNvSpPr/>
              <p:nvPr/>
            </p:nvSpPr>
            <p:spPr>
              <a:xfrm>
                <a:off x="2201303" y="4300163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36632" y="0"/>
                    </a:moveTo>
                    <a:lnTo>
                      <a:pt x="0" y="269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" name="pl503"/>
              <p:cNvSpPr/>
              <p:nvPr/>
            </p:nvSpPr>
            <p:spPr>
              <a:xfrm>
                <a:off x="2206954" y="4321102"/>
                <a:ext cx="18205" cy="13617"/>
              </a:xfrm>
              <a:custGeom>
                <a:avLst/>
                <a:gdLst/>
                <a:ahLst/>
                <a:cxnLst/>
                <a:rect l="0" t="0" r="0" b="0"/>
                <a:pathLst>
                  <a:path w="18205" h="13617">
                    <a:moveTo>
                      <a:pt x="18205" y="0"/>
                    </a:moveTo>
                    <a:lnTo>
                      <a:pt x="0" y="136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" name="pl504"/>
              <p:cNvSpPr/>
              <p:nvPr/>
            </p:nvSpPr>
            <p:spPr>
              <a:xfrm>
                <a:off x="2212667" y="4328526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18093" y="0"/>
                    </a:moveTo>
                    <a:lnTo>
                      <a:pt x="0" y="137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" name="pl505"/>
              <p:cNvSpPr/>
              <p:nvPr/>
            </p:nvSpPr>
            <p:spPr>
              <a:xfrm>
                <a:off x="2097622" y="4147147"/>
                <a:ext cx="20349" cy="10138"/>
              </a:xfrm>
              <a:custGeom>
                <a:avLst/>
                <a:gdLst/>
                <a:ahLst/>
                <a:cxnLst/>
                <a:rect l="0" t="0" r="0" b="0"/>
                <a:pathLst>
                  <a:path w="20349" h="10138">
                    <a:moveTo>
                      <a:pt x="20349" y="0"/>
                    </a:moveTo>
                    <a:lnTo>
                      <a:pt x="0" y="101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" name="pl506"/>
              <p:cNvSpPr/>
              <p:nvPr/>
            </p:nvSpPr>
            <p:spPr>
              <a:xfrm>
                <a:off x="2101887" y="4155454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20265" y="0"/>
                    </a:moveTo>
                    <a:lnTo>
                      <a:pt x="0" y="103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" name="pl507"/>
              <p:cNvSpPr/>
              <p:nvPr/>
            </p:nvSpPr>
            <p:spPr>
              <a:xfrm>
                <a:off x="2124244" y="4196461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19827" y="0"/>
                    </a:moveTo>
                    <a:lnTo>
                      <a:pt x="0" y="111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" name="pl508"/>
              <p:cNvSpPr/>
              <p:nvPr/>
            </p:nvSpPr>
            <p:spPr>
              <a:xfrm>
                <a:off x="2128920" y="4204553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19735" y="0"/>
                    </a:moveTo>
                    <a:lnTo>
                      <a:pt x="0" y="112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" name="pl509"/>
              <p:cNvSpPr/>
              <p:nvPr/>
            </p:nvSpPr>
            <p:spPr>
              <a:xfrm>
                <a:off x="2133663" y="4212607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19642" y="0"/>
                    </a:moveTo>
                    <a:lnTo>
                      <a:pt x="0" y="1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" name="pl510"/>
              <p:cNvSpPr/>
              <p:nvPr/>
            </p:nvSpPr>
            <p:spPr>
              <a:xfrm>
                <a:off x="2138473" y="4209015"/>
                <a:ext cx="39096" cy="23216"/>
              </a:xfrm>
              <a:custGeom>
                <a:avLst/>
                <a:gdLst/>
                <a:ahLst/>
                <a:cxnLst/>
                <a:rect l="0" t="0" r="0" b="0"/>
                <a:pathLst>
                  <a:path w="39096" h="23216">
                    <a:moveTo>
                      <a:pt x="39096" y="0"/>
                    </a:moveTo>
                    <a:lnTo>
                      <a:pt x="0" y="23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" name="pl511"/>
              <p:cNvSpPr/>
              <p:nvPr/>
            </p:nvSpPr>
            <p:spPr>
              <a:xfrm>
                <a:off x="2143350" y="4228600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19452" y="0"/>
                    </a:moveTo>
                    <a:lnTo>
                      <a:pt x="0" y="117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" name="pl512"/>
              <p:cNvSpPr/>
              <p:nvPr/>
            </p:nvSpPr>
            <p:spPr>
              <a:xfrm>
                <a:off x="2148293" y="4236538"/>
                <a:ext cx="19355" cy="11926"/>
              </a:xfrm>
              <a:custGeom>
                <a:avLst/>
                <a:gdLst/>
                <a:ahLst/>
                <a:cxnLst/>
                <a:rect l="0" t="0" r="0" b="0"/>
                <a:pathLst>
                  <a:path w="19355" h="11926">
                    <a:moveTo>
                      <a:pt x="19355" y="0"/>
                    </a:moveTo>
                    <a:lnTo>
                      <a:pt x="0" y="119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" name="pl513"/>
              <p:cNvSpPr/>
              <p:nvPr/>
            </p:nvSpPr>
            <p:spPr>
              <a:xfrm>
                <a:off x="2119636" y="4166407"/>
                <a:ext cx="59753" cy="32887"/>
              </a:xfrm>
              <a:custGeom>
                <a:avLst/>
                <a:gdLst/>
                <a:ahLst/>
                <a:cxnLst/>
                <a:rect l="0" t="0" r="0" b="0"/>
                <a:pathLst>
                  <a:path w="59753" h="32887">
                    <a:moveTo>
                      <a:pt x="59753" y="0"/>
                    </a:moveTo>
                    <a:lnTo>
                      <a:pt x="0" y="328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" name="pl514"/>
              <p:cNvSpPr/>
              <p:nvPr/>
            </p:nvSpPr>
            <p:spPr>
              <a:xfrm>
                <a:off x="2153302" y="4232351"/>
                <a:ext cx="38515" cy="24169"/>
              </a:xfrm>
              <a:custGeom>
                <a:avLst/>
                <a:gdLst/>
                <a:ahLst/>
                <a:cxnLst/>
                <a:rect l="0" t="0" r="0" b="0"/>
                <a:pathLst>
                  <a:path w="38515" h="24169">
                    <a:moveTo>
                      <a:pt x="38515" y="0"/>
                    </a:moveTo>
                    <a:lnTo>
                      <a:pt x="0" y="241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" name="pl515"/>
              <p:cNvSpPr/>
              <p:nvPr/>
            </p:nvSpPr>
            <p:spPr>
              <a:xfrm>
                <a:off x="2158378" y="4252292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19158" y="0"/>
                    </a:moveTo>
                    <a:lnTo>
                      <a:pt x="0" y="1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" name="pl516"/>
              <p:cNvSpPr/>
              <p:nvPr/>
            </p:nvSpPr>
            <p:spPr>
              <a:xfrm>
                <a:off x="2163518" y="4260109"/>
                <a:ext cx="19057" cy="12398"/>
              </a:xfrm>
              <a:custGeom>
                <a:avLst/>
                <a:gdLst/>
                <a:ahLst/>
                <a:cxnLst/>
                <a:rect l="0" t="0" r="0" b="0"/>
                <a:pathLst>
                  <a:path w="19057" h="12398">
                    <a:moveTo>
                      <a:pt x="19057" y="0"/>
                    </a:moveTo>
                    <a:lnTo>
                      <a:pt x="0" y="123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" name="pl517"/>
              <p:cNvSpPr/>
              <p:nvPr/>
            </p:nvSpPr>
            <p:spPr>
              <a:xfrm>
                <a:off x="2168723" y="4267884"/>
                <a:ext cx="18955" cy="12553"/>
              </a:xfrm>
              <a:custGeom>
                <a:avLst/>
                <a:gdLst/>
                <a:ahLst/>
                <a:cxnLst/>
                <a:rect l="0" t="0" r="0" b="0"/>
                <a:pathLst>
                  <a:path w="18955" h="12553">
                    <a:moveTo>
                      <a:pt x="18955" y="0"/>
                    </a:moveTo>
                    <a:lnTo>
                      <a:pt x="0" y="125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" name="pl518"/>
              <p:cNvSpPr/>
              <p:nvPr/>
            </p:nvSpPr>
            <p:spPr>
              <a:xfrm>
                <a:off x="2173994" y="4275616"/>
                <a:ext cx="18851" cy="12708"/>
              </a:xfrm>
              <a:custGeom>
                <a:avLst/>
                <a:gdLst/>
                <a:ahLst/>
                <a:cxnLst/>
                <a:rect l="0" t="0" r="0" b="0"/>
                <a:pathLst>
                  <a:path w="18851" h="12708">
                    <a:moveTo>
                      <a:pt x="18851" y="0"/>
                    </a:moveTo>
                    <a:lnTo>
                      <a:pt x="0" y="12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" name="pl519"/>
              <p:cNvSpPr/>
              <p:nvPr/>
            </p:nvSpPr>
            <p:spPr>
              <a:xfrm>
                <a:off x="2179328" y="4283307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18747" y="0"/>
                    </a:moveTo>
                    <a:lnTo>
                      <a:pt x="0" y="12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" name="pl520"/>
              <p:cNvSpPr/>
              <p:nvPr/>
            </p:nvSpPr>
            <p:spPr>
              <a:xfrm>
                <a:off x="2184727" y="4290954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18641" y="0"/>
                    </a:moveTo>
                    <a:lnTo>
                      <a:pt x="0" y="13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" name="pl521"/>
              <p:cNvSpPr/>
              <p:nvPr/>
            </p:nvSpPr>
            <p:spPr>
              <a:xfrm>
                <a:off x="2106221" y="4153256"/>
                <a:ext cx="40361" cy="20940"/>
              </a:xfrm>
              <a:custGeom>
                <a:avLst/>
                <a:gdLst/>
                <a:ahLst/>
                <a:cxnLst/>
                <a:rect l="0" t="0" r="0" b="0"/>
                <a:pathLst>
                  <a:path w="40361" h="20940">
                    <a:moveTo>
                      <a:pt x="40361" y="0"/>
                    </a:moveTo>
                    <a:lnTo>
                      <a:pt x="0" y="209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" name="pl522"/>
              <p:cNvSpPr/>
              <p:nvPr/>
            </p:nvSpPr>
            <p:spPr>
              <a:xfrm>
                <a:off x="2110624" y="4171964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0"/>
                    </a:moveTo>
                    <a:lnTo>
                      <a:pt x="0" y="10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" name="pl523"/>
              <p:cNvSpPr/>
              <p:nvPr/>
            </p:nvSpPr>
            <p:spPr>
              <a:xfrm>
                <a:off x="2115096" y="4180166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20006" y="0"/>
                    </a:moveTo>
                    <a:lnTo>
                      <a:pt x="0" y="10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" name="pl524"/>
              <p:cNvSpPr/>
              <p:nvPr/>
            </p:nvSpPr>
            <p:spPr>
              <a:xfrm>
                <a:off x="2609883" y="4450832"/>
                <a:ext cx="113355" cy="222923"/>
              </a:xfrm>
              <a:custGeom>
                <a:avLst/>
                <a:gdLst/>
                <a:ahLst/>
                <a:cxnLst/>
                <a:rect l="0" t="0" r="0" b="0"/>
                <a:pathLst>
                  <a:path w="113355" h="222923">
                    <a:moveTo>
                      <a:pt x="113355" y="0"/>
                    </a:moveTo>
                    <a:lnTo>
                      <a:pt x="85016" y="55730"/>
                    </a:lnTo>
                    <a:lnTo>
                      <a:pt x="56677" y="111461"/>
                    </a:lnTo>
                    <a:lnTo>
                      <a:pt x="28338" y="167192"/>
                    </a:lnTo>
                    <a:lnTo>
                      <a:pt x="0" y="222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" name="pl525"/>
              <p:cNvSpPr/>
              <p:nvPr/>
            </p:nvSpPr>
            <p:spPr>
              <a:xfrm>
                <a:off x="2618356" y="4454177"/>
                <a:ext cx="111527" cy="223843"/>
              </a:xfrm>
              <a:custGeom>
                <a:avLst/>
                <a:gdLst/>
                <a:ahLst/>
                <a:cxnLst/>
                <a:rect l="0" t="0" r="0" b="0"/>
                <a:pathLst>
                  <a:path w="111527" h="223843">
                    <a:moveTo>
                      <a:pt x="111527" y="0"/>
                    </a:moveTo>
                    <a:lnTo>
                      <a:pt x="83645" y="55960"/>
                    </a:lnTo>
                    <a:lnTo>
                      <a:pt x="55763" y="111921"/>
                    </a:lnTo>
                    <a:lnTo>
                      <a:pt x="27881" y="167882"/>
                    </a:lnTo>
                    <a:lnTo>
                      <a:pt x="0" y="223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" name="pl526"/>
              <p:cNvSpPr/>
              <p:nvPr/>
            </p:nvSpPr>
            <p:spPr>
              <a:xfrm>
                <a:off x="2687340" y="4583804"/>
                <a:ext cx="52717" cy="125813"/>
              </a:xfrm>
              <a:custGeom>
                <a:avLst/>
                <a:gdLst/>
                <a:ahLst/>
                <a:cxnLst/>
                <a:rect l="0" t="0" r="0" b="0"/>
                <a:pathLst>
                  <a:path w="52717" h="125813">
                    <a:moveTo>
                      <a:pt x="52717" y="0"/>
                    </a:moveTo>
                    <a:lnTo>
                      <a:pt x="26358" y="62906"/>
                    </a:lnTo>
                    <a:lnTo>
                      <a:pt x="0" y="1258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" name="pl527"/>
              <p:cNvSpPr/>
              <p:nvPr/>
            </p:nvSpPr>
            <p:spPr>
              <a:xfrm>
                <a:off x="2696104" y="469220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8614" y="0"/>
                    </a:moveTo>
                    <a:lnTo>
                      <a:pt x="0" y="21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" name="pl528"/>
              <p:cNvSpPr/>
              <p:nvPr/>
            </p:nvSpPr>
            <p:spPr>
              <a:xfrm>
                <a:off x="2704898" y="4695696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0"/>
                    </a:moveTo>
                    <a:lnTo>
                      <a:pt x="0" y="21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" name="pl529"/>
              <p:cNvSpPr/>
              <p:nvPr/>
            </p:nvSpPr>
            <p:spPr>
              <a:xfrm>
                <a:off x="2731448" y="4684426"/>
                <a:ext cx="15842" cy="42621"/>
              </a:xfrm>
              <a:custGeom>
                <a:avLst/>
                <a:gdLst/>
                <a:ahLst/>
                <a:cxnLst/>
                <a:rect l="0" t="0" r="0" b="0"/>
                <a:pathLst>
                  <a:path w="15842" h="42621">
                    <a:moveTo>
                      <a:pt x="15842" y="0"/>
                    </a:moveTo>
                    <a:lnTo>
                      <a:pt x="0" y="426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" name="pl530"/>
              <p:cNvSpPr/>
              <p:nvPr/>
            </p:nvSpPr>
            <p:spPr>
              <a:xfrm>
                <a:off x="2740354" y="4708941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7746" y="0"/>
                    </a:moveTo>
                    <a:lnTo>
                      <a:pt x="0" y="21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" name="pl531"/>
              <p:cNvSpPr/>
              <p:nvPr/>
            </p:nvSpPr>
            <p:spPr>
              <a:xfrm>
                <a:off x="2749285" y="4712074"/>
                <a:ext cx="7571" cy="21437"/>
              </a:xfrm>
              <a:custGeom>
                <a:avLst/>
                <a:gdLst/>
                <a:ahLst/>
                <a:cxnLst/>
                <a:rect l="0" t="0" r="0" b="0"/>
                <a:pathLst>
                  <a:path w="7571" h="21437">
                    <a:moveTo>
                      <a:pt x="7571" y="0"/>
                    </a:moveTo>
                    <a:lnTo>
                      <a:pt x="0" y="214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" name="pl532"/>
              <p:cNvSpPr/>
              <p:nvPr/>
            </p:nvSpPr>
            <p:spPr>
              <a:xfrm>
                <a:off x="2758243" y="4715136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7396" y="0"/>
                    </a:moveTo>
                    <a:lnTo>
                      <a:pt x="0" y="21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" name="pl533"/>
              <p:cNvSpPr/>
              <p:nvPr/>
            </p:nvSpPr>
            <p:spPr>
              <a:xfrm>
                <a:off x="2767225" y="4718125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7219" y="0"/>
                    </a:moveTo>
                    <a:lnTo>
                      <a:pt x="0" y="215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" name="pl534"/>
              <p:cNvSpPr/>
              <p:nvPr/>
            </p:nvSpPr>
            <p:spPr>
              <a:xfrm>
                <a:off x="2713720" y="4699114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8269" y="0"/>
                    </a:moveTo>
                    <a:lnTo>
                      <a:pt x="0" y="211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" name="pl535"/>
              <p:cNvSpPr/>
              <p:nvPr/>
            </p:nvSpPr>
            <p:spPr>
              <a:xfrm>
                <a:off x="2722570" y="4702461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0"/>
                    </a:moveTo>
                    <a:lnTo>
                      <a:pt x="0" y="21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" name="pl536"/>
              <p:cNvSpPr/>
              <p:nvPr/>
            </p:nvSpPr>
            <p:spPr>
              <a:xfrm>
                <a:off x="2979394" y="4676512"/>
                <a:ext cx="15298" cy="112642"/>
              </a:xfrm>
              <a:custGeom>
                <a:avLst/>
                <a:gdLst/>
                <a:ahLst/>
                <a:cxnLst/>
                <a:rect l="0" t="0" r="0" b="0"/>
                <a:pathLst>
                  <a:path w="15298" h="112642">
                    <a:moveTo>
                      <a:pt x="15298" y="0"/>
                    </a:moveTo>
                    <a:lnTo>
                      <a:pt x="0" y="1126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" name="pl537"/>
              <p:cNvSpPr/>
              <p:nvPr/>
            </p:nvSpPr>
            <p:spPr>
              <a:xfrm>
                <a:off x="3184528" y="4730392"/>
                <a:ext cx="3068" cy="68136"/>
              </a:xfrm>
              <a:custGeom>
                <a:avLst/>
                <a:gdLst/>
                <a:ahLst/>
                <a:cxnLst/>
                <a:rect l="0" t="0" r="0" b="0"/>
                <a:pathLst>
                  <a:path w="3068" h="68136">
                    <a:moveTo>
                      <a:pt x="0" y="0"/>
                    </a:moveTo>
                    <a:lnTo>
                      <a:pt x="3068" y="681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" name="pl538"/>
              <p:cNvSpPr/>
              <p:nvPr/>
            </p:nvSpPr>
            <p:spPr>
              <a:xfrm>
                <a:off x="3193446" y="4729954"/>
                <a:ext cx="3625" cy="68109"/>
              </a:xfrm>
              <a:custGeom>
                <a:avLst/>
                <a:gdLst/>
                <a:ahLst/>
                <a:cxnLst/>
                <a:rect l="0" t="0" r="0" b="0"/>
                <a:pathLst>
                  <a:path w="3625" h="68109">
                    <a:moveTo>
                      <a:pt x="0" y="0"/>
                    </a:moveTo>
                    <a:lnTo>
                      <a:pt x="3625" y="68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" name="pl539"/>
              <p:cNvSpPr/>
              <p:nvPr/>
            </p:nvSpPr>
            <p:spPr>
              <a:xfrm>
                <a:off x="3202359" y="4729443"/>
                <a:ext cx="4182" cy="68077"/>
              </a:xfrm>
              <a:custGeom>
                <a:avLst/>
                <a:gdLst/>
                <a:ahLst/>
                <a:cxnLst/>
                <a:rect l="0" t="0" r="0" b="0"/>
                <a:pathLst>
                  <a:path w="4182" h="68077">
                    <a:moveTo>
                      <a:pt x="0" y="0"/>
                    </a:moveTo>
                    <a:lnTo>
                      <a:pt x="4182" y="680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" name="pl540"/>
              <p:cNvSpPr/>
              <p:nvPr/>
            </p:nvSpPr>
            <p:spPr>
              <a:xfrm>
                <a:off x="3211268" y="4728859"/>
                <a:ext cx="4739" cy="68041"/>
              </a:xfrm>
              <a:custGeom>
                <a:avLst/>
                <a:gdLst/>
                <a:ahLst/>
                <a:cxnLst/>
                <a:rect l="0" t="0" r="0" b="0"/>
                <a:pathLst>
                  <a:path w="4739" h="68041">
                    <a:moveTo>
                      <a:pt x="0" y="0"/>
                    </a:moveTo>
                    <a:lnTo>
                      <a:pt x="4739" y="680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" name="pl541"/>
              <p:cNvSpPr/>
              <p:nvPr/>
            </p:nvSpPr>
            <p:spPr>
              <a:xfrm>
                <a:off x="3220172" y="4728202"/>
                <a:ext cx="5295" cy="68000"/>
              </a:xfrm>
              <a:custGeom>
                <a:avLst/>
                <a:gdLst/>
                <a:ahLst/>
                <a:cxnLst/>
                <a:rect l="0" t="0" r="0" b="0"/>
                <a:pathLst>
                  <a:path w="5295" h="68000">
                    <a:moveTo>
                      <a:pt x="0" y="0"/>
                    </a:moveTo>
                    <a:lnTo>
                      <a:pt x="5295" y="680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" name="pl542"/>
              <p:cNvSpPr/>
              <p:nvPr/>
            </p:nvSpPr>
            <p:spPr>
              <a:xfrm>
                <a:off x="3229070" y="4727473"/>
                <a:ext cx="5851" cy="67954"/>
              </a:xfrm>
              <a:custGeom>
                <a:avLst/>
                <a:gdLst/>
                <a:ahLst/>
                <a:cxnLst/>
                <a:rect l="0" t="0" r="0" b="0"/>
                <a:pathLst>
                  <a:path w="5851" h="67954">
                    <a:moveTo>
                      <a:pt x="0" y="0"/>
                    </a:moveTo>
                    <a:lnTo>
                      <a:pt x="5851" y="679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" name="pl543"/>
              <p:cNvSpPr/>
              <p:nvPr/>
            </p:nvSpPr>
            <p:spPr>
              <a:xfrm>
                <a:off x="3251489" y="4771028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0" y="0"/>
                    </a:moveTo>
                    <a:lnTo>
                      <a:pt x="2320" y="22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" name="pl544"/>
              <p:cNvSpPr/>
              <p:nvPr/>
            </p:nvSpPr>
            <p:spPr>
              <a:xfrm>
                <a:off x="3260737" y="4770041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0" y="0"/>
                    </a:moveTo>
                    <a:lnTo>
                      <a:pt x="2505" y="22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" name="pl545"/>
              <p:cNvSpPr/>
              <p:nvPr/>
            </p:nvSpPr>
            <p:spPr>
              <a:xfrm>
                <a:off x="3269976" y="4768978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0" y="0"/>
                    </a:moveTo>
                    <a:lnTo>
                      <a:pt x="2690" y="2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" name="pl546"/>
              <p:cNvSpPr/>
              <p:nvPr/>
            </p:nvSpPr>
            <p:spPr>
              <a:xfrm>
                <a:off x="3279206" y="4767840"/>
                <a:ext cx="2875" cy="22552"/>
              </a:xfrm>
              <a:custGeom>
                <a:avLst/>
                <a:gdLst/>
                <a:ahLst/>
                <a:cxnLst/>
                <a:rect l="0" t="0" r="0" b="0"/>
                <a:pathLst>
                  <a:path w="2875" h="22552">
                    <a:moveTo>
                      <a:pt x="0" y="0"/>
                    </a:moveTo>
                    <a:lnTo>
                      <a:pt x="2875" y="225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" name="pl547"/>
              <p:cNvSpPr/>
              <p:nvPr/>
            </p:nvSpPr>
            <p:spPr>
              <a:xfrm>
                <a:off x="3288427" y="4766626"/>
                <a:ext cx="3059" cy="22528"/>
              </a:xfrm>
              <a:custGeom>
                <a:avLst/>
                <a:gdLst/>
                <a:ahLst/>
                <a:cxnLst/>
                <a:rect l="0" t="0" r="0" b="0"/>
                <a:pathLst>
                  <a:path w="3059" h="22528">
                    <a:moveTo>
                      <a:pt x="0" y="0"/>
                    </a:moveTo>
                    <a:lnTo>
                      <a:pt x="3059" y="225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" name="pl548"/>
              <p:cNvSpPr/>
              <p:nvPr/>
            </p:nvSpPr>
            <p:spPr>
              <a:xfrm>
                <a:off x="3297637" y="4765337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0" y="0"/>
                    </a:moveTo>
                    <a:lnTo>
                      <a:pt x="3243" y="22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" name="pl549"/>
              <p:cNvSpPr/>
              <p:nvPr/>
            </p:nvSpPr>
            <p:spPr>
              <a:xfrm>
                <a:off x="3306836" y="4763972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0" y="0"/>
                    </a:moveTo>
                    <a:lnTo>
                      <a:pt x="3427" y="22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" name="pl550"/>
              <p:cNvSpPr/>
              <p:nvPr/>
            </p:nvSpPr>
            <p:spPr>
              <a:xfrm>
                <a:off x="3316024" y="4762532"/>
                <a:ext cx="3611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3611" h="22446">
                    <a:moveTo>
                      <a:pt x="0" y="0"/>
                    </a:moveTo>
                    <a:lnTo>
                      <a:pt x="3611" y="224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" name="pl551"/>
              <p:cNvSpPr/>
              <p:nvPr/>
            </p:nvSpPr>
            <p:spPr>
              <a:xfrm>
                <a:off x="3361771" y="4754208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0" y="0"/>
                    </a:moveTo>
                    <a:lnTo>
                      <a:pt x="4526" y="22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" name="pl552"/>
              <p:cNvSpPr/>
              <p:nvPr/>
            </p:nvSpPr>
            <p:spPr>
              <a:xfrm>
                <a:off x="3370877" y="4752319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0" y="0"/>
                    </a:moveTo>
                    <a:lnTo>
                      <a:pt x="4708" y="22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" name="pl553"/>
              <p:cNvSpPr/>
              <p:nvPr/>
            </p:nvSpPr>
            <p:spPr>
              <a:xfrm>
                <a:off x="3379968" y="4750356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0" y="0"/>
                    </a:moveTo>
                    <a:lnTo>
                      <a:pt x="489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" name="pl554"/>
              <p:cNvSpPr/>
              <p:nvPr/>
            </p:nvSpPr>
            <p:spPr>
              <a:xfrm>
                <a:off x="3389042" y="4748318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0" y="0"/>
                    </a:moveTo>
                    <a:lnTo>
                      <a:pt x="5072" y="22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" name="pl555"/>
              <p:cNvSpPr/>
              <p:nvPr/>
            </p:nvSpPr>
            <p:spPr>
              <a:xfrm>
                <a:off x="3398099" y="4746207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0" y="0"/>
                    </a:moveTo>
                    <a:lnTo>
                      <a:pt x="5253" y="221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" name="pl556"/>
              <p:cNvSpPr/>
              <p:nvPr/>
            </p:nvSpPr>
            <p:spPr>
              <a:xfrm>
                <a:off x="3407138" y="4744021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0"/>
                    </a:moveTo>
                    <a:lnTo>
                      <a:pt x="5433" y="220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" name="pl557"/>
              <p:cNvSpPr/>
              <p:nvPr/>
            </p:nvSpPr>
            <p:spPr>
              <a:xfrm>
                <a:off x="3416160" y="4741761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0" y="0"/>
                    </a:moveTo>
                    <a:lnTo>
                      <a:pt x="5614" y="22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" name="pl558"/>
              <p:cNvSpPr/>
              <p:nvPr/>
            </p:nvSpPr>
            <p:spPr>
              <a:xfrm>
                <a:off x="3321405" y="473860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0" y="0"/>
                    </a:moveTo>
                    <a:lnTo>
                      <a:pt x="7590" y="448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" name="pl559"/>
              <p:cNvSpPr/>
              <p:nvPr/>
            </p:nvSpPr>
            <p:spPr>
              <a:xfrm>
                <a:off x="3330385" y="4737043"/>
                <a:ext cx="7956" cy="44769"/>
              </a:xfrm>
              <a:custGeom>
                <a:avLst/>
                <a:gdLst/>
                <a:ahLst/>
                <a:cxnLst/>
                <a:rect l="0" t="0" r="0" b="0"/>
                <a:pathLst>
                  <a:path w="7956" h="44769">
                    <a:moveTo>
                      <a:pt x="0" y="0"/>
                    </a:moveTo>
                    <a:lnTo>
                      <a:pt x="7956" y="447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" name="pl560"/>
              <p:cNvSpPr/>
              <p:nvPr/>
            </p:nvSpPr>
            <p:spPr>
              <a:xfrm>
                <a:off x="3343513" y="4757762"/>
                <a:ext cx="4161" cy="22351"/>
              </a:xfrm>
              <a:custGeom>
                <a:avLst/>
                <a:gdLst/>
                <a:ahLst/>
                <a:cxnLst/>
                <a:rect l="0" t="0" r="0" b="0"/>
                <a:pathLst>
                  <a:path w="4161" h="22351">
                    <a:moveTo>
                      <a:pt x="0" y="0"/>
                    </a:moveTo>
                    <a:lnTo>
                      <a:pt x="4161" y="22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" name="pl561"/>
              <p:cNvSpPr/>
              <p:nvPr/>
            </p:nvSpPr>
            <p:spPr>
              <a:xfrm>
                <a:off x="3352649" y="4756023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0" y="0"/>
                    </a:moveTo>
                    <a:lnTo>
                      <a:pt x="4344" y="2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" name="pl562"/>
              <p:cNvSpPr/>
              <p:nvPr/>
            </p:nvSpPr>
            <p:spPr>
              <a:xfrm>
                <a:off x="3237962" y="4726670"/>
                <a:ext cx="6407" cy="67904"/>
              </a:xfrm>
              <a:custGeom>
                <a:avLst/>
                <a:gdLst/>
                <a:ahLst/>
                <a:cxnLst/>
                <a:rect l="0" t="0" r="0" b="0"/>
                <a:pathLst>
                  <a:path w="6407" h="67904">
                    <a:moveTo>
                      <a:pt x="0" y="0"/>
                    </a:moveTo>
                    <a:lnTo>
                      <a:pt x="6407" y="679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" name="pl563"/>
              <p:cNvSpPr/>
              <p:nvPr/>
            </p:nvSpPr>
            <p:spPr>
              <a:xfrm>
                <a:off x="3017070" y="4771028"/>
                <a:ext cx="2320" cy="22616"/>
              </a:xfrm>
              <a:custGeom>
                <a:avLst/>
                <a:gdLst/>
                <a:ahLst/>
                <a:cxnLst/>
                <a:rect l="0" t="0" r="0" b="0"/>
                <a:pathLst>
                  <a:path w="2320" h="22616">
                    <a:moveTo>
                      <a:pt x="2320" y="0"/>
                    </a:moveTo>
                    <a:lnTo>
                      <a:pt x="0" y="226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" name="pl564"/>
              <p:cNvSpPr/>
              <p:nvPr/>
            </p:nvSpPr>
            <p:spPr>
              <a:xfrm>
                <a:off x="3026510" y="4771940"/>
                <a:ext cx="2135" cy="22634"/>
              </a:xfrm>
              <a:custGeom>
                <a:avLst/>
                <a:gdLst/>
                <a:ahLst/>
                <a:cxnLst/>
                <a:rect l="0" t="0" r="0" b="0"/>
                <a:pathLst>
                  <a:path w="2135" h="22634">
                    <a:moveTo>
                      <a:pt x="2135" y="0"/>
                    </a:moveTo>
                    <a:lnTo>
                      <a:pt x="0" y="226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" name="pl565"/>
              <p:cNvSpPr/>
              <p:nvPr/>
            </p:nvSpPr>
            <p:spPr>
              <a:xfrm>
                <a:off x="3035958" y="4772776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1950" y="0"/>
                    </a:moveTo>
                    <a:lnTo>
                      <a:pt x="0" y="226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" name="pl566"/>
              <p:cNvSpPr/>
              <p:nvPr/>
            </p:nvSpPr>
            <p:spPr>
              <a:xfrm>
                <a:off x="3045412" y="4773536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1765" y="0"/>
                    </a:moveTo>
                    <a:lnTo>
                      <a:pt x="0" y="226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" name="pl567"/>
              <p:cNvSpPr/>
              <p:nvPr/>
            </p:nvSpPr>
            <p:spPr>
              <a:xfrm>
                <a:off x="3054873" y="4728859"/>
                <a:ext cx="4739" cy="68041"/>
              </a:xfrm>
              <a:custGeom>
                <a:avLst/>
                <a:gdLst/>
                <a:ahLst/>
                <a:cxnLst/>
                <a:rect l="0" t="0" r="0" b="0"/>
                <a:pathLst>
                  <a:path w="4739" h="68041">
                    <a:moveTo>
                      <a:pt x="4739" y="0"/>
                    </a:moveTo>
                    <a:lnTo>
                      <a:pt x="0" y="680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" name="pl568"/>
              <p:cNvSpPr/>
              <p:nvPr/>
            </p:nvSpPr>
            <p:spPr>
              <a:xfrm>
                <a:off x="3073809" y="4775361"/>
                <a:ext cx="1208" cy="22703"/>
              </a:xfrm>
              <a:custGeom>
                <a:avLst/>
                <a:gdLst/>
                <a:ahLst/>
                <a:cxnLst/>
                <a:rect l="0" t="0" r="0" b="0"/>
                <a:pathLst>
                  <a:path w="1208" h="22703">
                    <a:moveTo>
                      <a:pt x="1208" y="0"/>
                    </a:moveTo>
                    <a:lnTo>
                      <a:pt x="0" y="227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" name="pl569"/>
              <p:cNvSpPr/>
              <p:nvPr/>
            </p:nvSpPr>
            <p:spPr>
              <a:xfrm>
                <a:off x="3083284" y="4775817"/>
                <a:ext cx="1022" cy="22712"/>
              </a:xfrm>
              <a:custGeom>
                <a:avLst/>
                <a:gdLst/>
                <a:ahLst/>
                <a:cxnLst/>
                <a:rect l="0" t="0" r="0" b="0"/>
                <a:pathLst>
                  <a:path w="1022" h="22712">
                    <a:moveTo>
                      <a:pt x="1022" y="0"/>
                    </a:moveTo>
                    <a:lnTo>
                      <a:pt x="0" y="227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" name="pl570"/>
              <p:cNvSpPr/>
              <p:nvPr/>
            </p:nvSpPr>
            <p:spPr>
              <a:xfrm>
                <a:off x="3121211" y="4776882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278" y="0"/>
                    </a:moveTo>
                    <a:lnTo>
                      <a:pt x="0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" name="pl571"/>
              <p:cNvSpPr/>
              <p:nvPr/>
            </p:nvSpPr>
            <p:spPr>
              <a:xfrm>
                <a:off x="3130697" y="4776958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93" y="0"/>
                    </a:moveTo>
                    <a:lnTo>
                      <a:pt x="0" y="22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" name="pl572"/>
              <p:cNvSpPr/>
              <p:nvPr/>
            </p:nvSpPr>
            <p:spPr>
              <a:xfrm>
                <a:off x="3140090" y="4776958"/>
                <a:ext cx="93" cy="22735"/>
              </a:xfrm>
              <a:custGeom>
                <a:avLst/>
                <a:gdLst/>
                <a:ahLst/>
                <a:cxnLst/>
                <a:rect l="0" t="0" r="0" b="0"/>
                <a:pathLst>
                  <a:path w="93" h="22735">
                    <a:moveTo>
                      <a:pt x="0" y="0"/>
                    </a:moveTo>
                    <a:lnTo>
                      <a:pt x="93" y="22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" name="pl573"/>
              <p:cNvSpPr/>
              <p:nvPr/>
            </p:nvSpPr>
            <p:spPr>
              <a:xfrm>
                <a:off x="3149390" y="4776882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0"/>
                    </a:moveTo>
                    <a:lnTo>
                      <a:pt x="278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" name="pl574"/>
              <p:cNvSpPr/>
              <p:nvPr/>
            </p:nvSpPr>
            <p:spPr>
              <a:xfrm>
                <a:off x="3158689" y="4776730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0" y="0"/>
                    </a:moveTo>
                    <a:lnTo>
                      <a:pt x="464" y="227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" name="pl575"/>
              <p:cNvSpPr/>
              <p:nvPr/>
            </p:nvSpPr>
            <p:spPr>
              <a:xfrm>
                <a:off x="3167986" y="4776502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0" y="0"/>
                    </a:moveTo>
                    <a:lnTo>
                      <a:pt x="65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" name="pl576"/>
              <p:cNvSpPr/>
              <p:nvPr/>
            </p:nvSpPr>
            <p:spPr>
              <a:xfrm>
                <a:off x="3177281" y="477619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0" y="0"/>
                    </a:moveTo>
                    <a:lnTo>
                      <a:pt x="836" y="22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" name="pl577"/>
              <p:cNvSpPr/>
              <p:nvPr/>
            </p:nvSpPr>
            <p:spPr>
              <a:xfrm>
                <a:off x="3064339" y="4752136"/>
                <a:ext cx="2788" cy="45385"/>
              </a:xfrm>
              <a:custGeom>
                <a:avLst/>
                <a:gdLst/>
                <a:ahLst/>
                <a:cxnLst/>
                <a:rect l="0" t="0" r="0" b="0"/>
                <a:pathLst>
                  <a:path w="2788" h="45385">
                    <a:moveTo>
                      <a:pt x="2788" y="0"/>
                    </a:moveTo>
                    <a:lnTo>
                      <a:pt x="0" y="453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" name="pl578"/>
              <p:cNvSpPr/>
              <p:nvPr/>
            </p:nvSpPr>
            <p:spPr>
              <a:xfrm>
                <a:off x="3092762" y="4776197"/>
                <a:ext cx="836" cy="22719"/>
              </a:xfrm>
              <a:custGeom>
                <a:avLst/>
                <a:gdLst/>
                <a:ahLst/>
                <a:cxnLst/>
                <a:rect l="0" t="0" r="0" b="0"/>
                <a:pathLst>
                  <a:path w="836" h="22719">
                    <a:moveTo>
                      <a:pt x="836" y="0"/>
                    </a:moveTo>
                    <a:lnTo>
                      <a:pt x="0" y="22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" name="pl579"/>
              <p:cNvSpPr/>
              <p:nvPr/>
            </p:nvSpPr>
            <p:spPr>
              <a:xfrm>
                <a:off x="3102243" y="4776502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0"/>
                    </a:moveTo>
                    <a:lnTo>
                      <a:pt x="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" name="pl580"/>
              <p:cNvSpPr/>
              <p:nvPr/>
            </p:nvSpPr>
            <p:spPr>
              <a:xfrm>
                <a:off x="3111726" y="4776730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0"/>
                    </a:moveTo>
                    <a:lnTo>
                      <a:pt x="0" y="227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" name="pl581"/>
              <p:cNvSpPr/>
              <p:nvPr/>
            </p:nvSpPr>
            <p:spPr>
              <a:xfrm>
                <a:off x="2998213" y="4768978"/>
                <a:ext cx="2690" cy="22575"/>
              </a:xfrm>
              <a:custGeom>
                <a:avLst/>
                <a:gdLst/>
                <a:ahLst/>
                <a:cxnLst/>
                <a:rect l="0" t="0" r="0" b="0"/>
                <a:pathLst>
                  <a:path w="2690" h="22575">
                    <a:moveTo>
                      <a:pt x="2690" y="0"/>
                    </a:moveTo>
                    <a:lnTo>
                      <a:pt x="0" y="2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" name="pl582"/>
              <p:cNvSpPr/>
              <p:nvPr/>
            </p:nvSpPr>
            <p:spPr>
              <a:xfrm>
                <a:off x="3007637" y="4770041"/>
                <a:ext cx="2505" cy="22596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22596">
                    <a:moveTo>
                      <a:pt x="2505" y="0"/>
                    </a:moveTo>
                    <a:lnTo>
                      <a:pt x="0" y="22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" name="pl583"/>
              <p:cNvSpPr/>
              <p:nvPr/>
            </p:nvSpPr>
            <p:spPr>
              <a:xfrm>
                <a:off x="2988799" y="4745287"/>
                <a:ext cx="5750" cy="45105"/>
              </a:xfrm>
              <a:custGeom>
                <a:avLst/>
                <a:gdLst/>
                <a:ahLst/>
                <a:cxnLst/>
                <a:rect l="0" t="0" r="0" b="0"/>
                <a:pathLst>
                  <a:path w="5750" h="45105">
                    <a:moveTo>
                      <a:pt x="5750" y="0"/>
                    </a:moveTo>
                    <a:lnTo>
                      <a:pt x="0" y="451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" name="pl584"/>
              <p:cNvSpPr/>
              <p:nvPr/>
            </p:nvSpPr>
            <p:spPr>
              <a:xfrm>
                <a:off x="2776233" y="4634575"/>
                <a:ext cx="35216" cy="108084"/>
              </a:xfrm>
              <a:custGeom>
                <a:avLst/>
                <a:gdLst/>
                <a:ahLst/>
                <a:cxnLst/>
                <a:rect l="0" t="0" r="0" b="0"/>
                <a:pathLst>
                  <a:path w="35216" h="108084">
                    <a:moveTo>
                      <a:pt x="35216" y="0"/>
                    </a:moveTo>
                    <a:lnTo>
                      <a:pt x="0" y="1080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" name="pl585"/>
              <p:cNvSpPr/>
              <p:nvPr/>
            </p:nvSpPr>
            <p:spPr>
              <a:xfrm>
                <a:off x="2785264" y="4723887"/>
                <a:ext cx="6866" cy="21673"/>
              </a:xfrm>
              <a:custGeom>
                <a:avLst/>
                <a:gdLst/>
                <a:ahLst/>
                <a:cxnLst/>
                <a:rect l="0" t="0" r="0" b="0"/>
                <a:pathLst>
                  <a:path w="6866" h="21673">
                    <a:moveTo>
                      <a:pt x="6866" y="0"/>
                    </a:moveTo>
                    <a:lnTo>
                      <a:pt x="0" y="216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" name="pl586"/>
              <p:cNvSpPr/>
              <p:nvPr/>
            </p:nvSpPr>
            <p:spPr>
              <a:xfrm>
                <a:off x="2794319" y="4726660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6688" y="0"/>
                    </a:moveTo>
                    <a:lnTo>
                      <a:pt x="0" y="21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" name="pl587"/>
              <p:cNvSpPr/>
              <p:nvPr/>
            </p:nvSpPr>
            <p:spPr>
              <a:xfrm>
                <a:off x="2858308" y="4744021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5433" y="0"/>
                    </a:moveTo>
                    <a:lnTo>
                      <a:pt x="0" y="220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" name="pl588"/>
              <p:cNvSpPr/>
              <p:nvPr/>
            </p:nvSpPr>
            <p:spPr>
              <a:xfrm>
                <a:off x="2867528" y="4746207"/>
                <a:ext cx="5253" cy="22120"/>
              </a:xfrm>
              <a:custGeom>
                <a:avLst/>
                <a:gdLst/>
                <a:ahLst/>
                <a:cxnLst/>
                <a:rect l="0" t="0" r="0" b="0"/>
                <a:pathLst>
                  <a:path w="5253" h="22120">
                    <a:moveTo>
                      <a:pt x="5253" y="0"/>
                    </a:moveTo>
                    <a:lnTo>
                      <a:pt x="0" y="221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" name="pl589"/>
              <p:cNvSpPr/>
              <p:nvPr/>
            </p:nvSpPr>
            <p:spPr>
              <a:xfrm>
                <a:off x="2876766" y="4748318"/>
                <a:ext cx="5072" cy="22162"/>
              </a:xfrm>
              <a:custGeom>
                <a:avLst/>
                <a:gdLst/>
                <a:ahLst/>
                <a:cxnLst/>
                <a:rect l="0" t="0" r="0" b="0"/>
                <a:pathLst>
                  <a:path w="5072" h="22162">
                    <a:moveTo>
                      <a:pt x="5072" y="0"/>
                    </a:moveTo>
                    <a:lnTo>
                      <a:pt x="0" y="22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" name="pl590"/>
              <p:cNvSpPr/>
              <p:nvPr/>
            </p:nvSpPr>
            <p:spPr>
              <a:xfrm>
                <a:off x="2886022" y="4750356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0"/>
                    </a:moveTo>
                    <a:lnTo>
                      <a:pt x="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" name="pl591"/>
              <p:cNvSpPr/>
              <p:nvPr/>
            </p:nvSpPr>
            <p:spPr>
              <a:xfrm>
                <a:off x="2895294" y="4752319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0"/>
                    </a:moveTo>
                    <a:lnTo>
                      <a:pt x="0" y="22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" name="pl592"/>
              <p:cNvSpPr/>
              <p:nvPr/>
            </p:nvSpPr>
            <p:spPr>
              <a:xfrm>
                <a:off x="2830760" y="4737020"/>
                <a:ext cx="5974" cy="21936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21936">
                    <a:moveTo>
                      <a:pt x="5974" y="0"/>
                    </a:moveTo>
                    <a:lnTo>
                      <a:pt x="0" y="219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" name="pl593"/>
              <p:cNvSpPr/>
              <p:nvPr/>
            </p:nvSpPr>
            <p:spPr>
              <a:xfrm>
                <a:off x="2839923" y="4739428"/>
                <a:ext cx="5794" cy="21984"/>
              </a:xfrm>
              <a:custGeom>
                <a:avLst/>
                <a:gdLst/>
                <a:ahLst/>
                <a:cxnLst/>
                <a:rect l="0" t="0" r="0" b="0"/>
                <a:pathLst>
                  <a:path w="5794" h="21984">
                    <a:moveTo>
                      <a:pt x="5794" y="0"/>
                    </a:moveTo>
                    <a:lnTo>
                      <a:pt x="0" y="219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" name="pl594"/>
              <p:cNvSpPr/>
              <p:nvPr/>
            </p:nvSpPr>
            <p:spPr>
              <a:xfrm>
                <a:off x="2849106" y="4741761"/>
                <a:ext cx="5614" cy="22031"/>
              </a:xfrm>
              <a:custGeom>
                <a:avLst/>
                <a:gdLst/>
                <a:ahLst/>
                <a:cxnLst/>
                <a:rect l="0" t="0" r="0" b="0"/>
                <a:pathLst>
                  <a:path w="5614" h="22031">
                    <a:moveTo>
                      <a:pt x="5614" y="0"/>
                    </a:moveTo>
                    <a:lnTo>
                      <a:pt x="0" y="22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" name="pl595"/>
              <p:cNvSpPr/>
              <p:nvPr/>
            </p:nvSpPr>
            <p:spPr>
              <a:xfrm>
                <a:off x="2904583" y="4754208"/>
                <a:ext cx="4526" cy="22280"/>
              </a:xfrm>
              <a:custGeom>
                <a:avLst/>
                <a:gdLst/>
                <a:ahLst/>
                <a:cxnLst/>
                <a:rect l="0" t="0" r="0" b="0"/>
                <a:pathLst>
                  <a:path w="4526" h="22280">
                    <a:moveTo>
                      <a:pt x="4526" y="0"/>
                    </a:moveTo>
                    <a:lnTo>
                      <a:pt x="0" y="222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" name="pl596"/>
              <p:cNvSpPr/>
              <p:nvPr/>
            </p:nvSpPr>
            <p:spPr>
              <a:xfrm>
                <a:off x="2913886" y="4756023"/>
                <a:ext cx="4344" cy="22316"/>
              </a:xfrm>
              <a:custGeom>
                <a:avLst/>
                <a:gdLst/>
                <a:ahLst/>
                <a:cxnLst/>
                <a:rect l="0" t="0" r="0" b="0"/>
                <a:pathLst>
                  <a:path w="4344" h="22316">
                    <a:moveTo>
                      <a:pt x="4344" y="0"/>
                    </a:moveTo>
                    <a:lnTo>
                      <a:pt x="0" y="2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" name="pl597"/>
              <p:cNvSpPr/>
              <p:nvPr/>
            </p:nvSpPr>
            <p:spPr>
              <a:xfrm>
                <a:off x="2923205" y="4735411"/>
                <a:ext cx="8322" cy="44702"/>
              </a:xfrm>
              <a:custGeom>
                <a:avLst/>
                <a:gdLst/>
                <a:ahLst/>
                <a:cxnLst/>
                <a:rect l="0" t="0" r="0" b="0"/>
                <a:pathLst>
                  <a:path w="8322" h="44702">
                    <a:moveTo>
                      <a:pt x="8322" y="0"/>
                    </a:moveTo>
                    <a:lnTo>
                      <a:pt x="0" y="447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" name="pl598"/>
              <p:cNvSpPr/>
              <p:nvPr/>
            </p:nvSpPr>
            <p:spPr>
              <a:xfrm>
                <a:off x="2932538" y="4737043"/>
                <a:ext cx="7956" cy="44769"/>
              </a:xfrm>
              <a:custGeom>
                <a:avLst/>
                <a:gdLst/>
                <a:ahLst/>
                <a:cxnLst/>
                <a:rect l="0" t="0" r="0" b="0"/>
                <a:pathLst>
                  <a:path w="7956" h="44769">
                    <a:moveTo>
                      <a:pt x="7956" y="0"/>
                    </a:moveTo>
                    <a:lnTo>
                      <a:pt x="0" y="447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" name="pl599"/>
              <p:cNvSpPr/>
              <p:nvPr/>
            </p:nvSpPr>
            <p:spPr>
              <a:xfrm>
                <a:off x="2941884" y="4738601"/>
                <a:ext cx="7590" cy="44832"/>
              </a:xfrm>
              <a:custGeom>
                <a:avLst/>
                <a:gdLst/>
                <a:ahLst/>
                <a:cxnLst/>
                <a:rect l="0" t="0" r="0" b="0"/>
                <a:pathLst>
                  <a:path w="7590" h="44832">
                    <a:moveTo>
                      <a:pt x="7590" y="0"/>
                    </a:moveTo>
                    <a:lnTo>
                      <a:pt x="0" y="448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" name="pl600"/>
              <p:cNvSpPr/>
              <p:nvPr/>
            </p:nvSpPr>
            <p:spPr>
              <a:xfrm>
                <a:off x="2951244" y="4740086"/>
                <a:ext cx="7223" cy="44893"/>
              </a:xfrm>
              <a:custGeom>
                <a:avLst/>
                <a:gdLst/>
                <a:ahLst/>
                <a:cxnLst/>
                <a:rect l="0" t="0" r="0" b="0"/>
                <a:pathLst>
                  <a:path w="7223" h="44893">
                    <a:moveTo>
                      <a:pt x="7223" y="0"/>
                    </a:moveTo>
                    <a:lnTo>
                      <a:pt x="0" y="448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" name="pl601"/>
              <p:cNvSpPr/>
              <p:nvPr/>
            </p:nvSpPr>
            <p:spPr>
              <a:xfrm>
                <a:off x="2960616" y="4763972"/>
                <a:ext cx="3427" cy="22475"/>
              </a:xfrm>
              <a:custGeom>
                <a:avLst/>
                <a:gdLst/>
                <a:ahLst/>
                <a:cxnLst/>
                <a:rect l="0" t="0" r="0" b="0"/>
                <a:pathLst>
                  <a:path w="3427" h="22475">
                    <a:moveTo>
                      <a:pt x="3427" y="0"/>
                    </a:moveTo>
                    <a:lnTo>
                      <a:pt x="0" y="22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" name="pl602"/>
              <p:cNvSpPr/>
              <p:nvPr/>
            </p:nvSpPr>
            <p:spPr>
              <a:xfrm>
                <a:off x="2969999" y="4765337"/>
                <a:ext cx="3243" cy="22502"/>
              </a:xfrm>
              <a:custGeom>
                <a:avLst/>
                <a:gdLst/>
                <a:ahLst/>
                <a:cxnLst/>
                <a:rect l="0" t="0" r="0" b="0"/>
                <a:pathLst>
                  <a:path w="3243" h="22502">
                    <a:moveTo>
                      <a:pt x="3243" y="0"/>
                    </a:moveTo>
                    <a:lnTo>
                      <a:pt x="0" y="22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" name="pl603"/>
              <p:cNvSpPr/>
              <p:nvPr/>
            </p:nvSpPr>
            <p:spPr>
              <a:xfrm>
                <a:off x="2812496" y="4731986"/>
                <a:ext cx="6332" cy="21835"/>
              </a:xfrm>
              <a:custGeom>
                <a:avLst/>
                <a:gdLst/>
                <a:ahLst/>
                <a:cxnLst/>
                <a:rect l="0" t="0" r="0" b="0"/>
                <a:pathLst>
                  <a:path w="6332" h="21835">
                    <a:moveTo>
                      <a:pt x="6332" y="0"/>
                    </a:moveTo>
                    <a:lnTo>
                      <a:pt x="0" y="218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" name="pl604"/>
              <p:cNvSpPr/>
              <p:nvPr/>
            </p:nvSpPr>
            <p:spPr>
              <a:xfrm>
                <a:off x="2821618" y="4734540"/>
                <a:ext cx="6153" cy="21886"/>
              </a:xfrm>
              <a:custGeom>
                <a:avLst/>
                <a:gdLst/>
                <a:ahLst/>
                <a:cxnLst/>
                <a:rect l="0" t="0" r="0" b="0"/>
                <a:pathLst>
                  <a:path w="6153" h="21886">
                    <a:moveTo>
                      <a:pt x="6153" y="0"/>
                    </a:moveTo>
                    <a:lnTo>
                      <a:pt x="0" y="218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" name="pl605"/>
              <p:cNvSpPr/>
              <p:nvPr/>
            </p:nvSpPr>
            <p:spPr>
              <a:xfrm>
                <a:off x="2803396" y="4707576"/>
                <a:ext cx="13021" cy="4356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43566">
                    <a:moveTo>
                      <a:pt x="13021" y="0"/>
                    </a:moveTo>
                    <a:lnTo>
                      <a:pt x="0" y="435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" name="pl606"/>
              <p:cNvSpPr/>
              <p:nvPr/>
            </p:nvSpPr>
            <p:spPr>
              <a:xfrm>
                <a:off x="2626864" y="4641353"/>
                <a:ext cx="19944" cy="40863"/>
              </a:xfrm>
              <a:custGeom>
                <a:avLst/>
                <a:gdLst/>
                <a:ahLst/>
                <a:cxnLst/>
                <a:rect l="0" t="0" r="0" b="0"/>
                <a:pathLst>
                  <a:path w="19944" h="40863">
                    <a:moveTo>
                      <a:pt x="19944" y="0"/>
                    </a:moveTo>
                    <a:lnTo>
                      <a:pt x="0" y="408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" name="pl607"/>
              <p:cNvSpPr/>
              <p:nvPr/>
            </p:nvSpPr>
            <p:spPr>
              <a:xfrm>
                <a:off x="2635406" y="4645317"/>
                <a:ext cx="19609" cy="41025"/>
              </a:xfrm>
              <a:custGeom>
                <a:avLst/>
                <a:gdLst/>
                <a:ahLst/>
                <a:cxnLst/>
                <a:rect l="0" t="0" r="0" b="0"/>
                <a:pathLst>
                  <a:path w="19609" h="41025">
                    <a:moveTo>
                      <a:pt x="19609" y="0"/>
                    </a:moveTo>
                    <a:lnTo>
                      <a:pt x="0" y="41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" name="pl608"/>
              <p:cNvSpPr/>
              <p:nvPr/>
            </p:nvSpPr>
            <p:spPr>
              <a:xfrm>
                <a:off x="2643981" y="4669805"/>
                <a:ext cx="9636" cy="20592"/>
              </a:xfrm>
              <a:custGeom>
                <a:avLst/>
                <a:gdLst/>
                <a:ahLst/>
                <a:cxnLst/>
                <a:rect l="0" t="0" r="0" b="0"/>
                <a:pathLst>
                  <a:path w="9636" h="20592">
                    <a:moveTo>
                      <a:pt x="9636" y="0"/>
                    </a:moveTo>
                    <a:lnTo>
                      <a:pt x="0" y="205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" name="pl609"/>
              <p:cNvSpPr/>
              <p:nvPr/>
            </p:nvSpPr>
            <p:spPr>
              <a:xfrm>
                <a:off x="2652590" y="467371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9467" y="0"/>
                    </a:moveTo>
                    <a:lnTo>
                      <a:pt x="0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" name="pl610"/>
              <p:cNvSpPr/>
              <p:nvPr/>
            </p:nvSpPr>
            <p:spPr>
              <a:xfrm>
                <a:off x="2661230" y="4677551"/>
                <a:ext cx="9298" cy="20746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20746">
                    <a:moveTo>
                      <a:pt x="9298" y="0"/>
                    </a:moveTo>
                    <a:lnTo>
                      <a:pt x="0" y="20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" name="pl611"/>
              <p:cNvSpPr/>
              <p:nvPr/>
            </p:nvSpPr>
            <p:spPr>
              <a:xfrm>
                <a:off x="2669903" y="4681320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9128" y="0"/>
                    </a:moveTo>
                    <a:lnTo>
                      <a:pt x="0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" name="pl612"/>
              <p:cNvSpPr/>
              <p:nvPr/>
            </p:nvSpPr>
            <p:spPr>
              <a:xfrm>
                <a:off x="2678606" y="468501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8957" y="0"/>
                    </a:moveTo>
                    <a:lnTo>
                      <a:pt x="0" y="2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" name="pl613"/>
              <p:cNvSpPr/>
              <p:nvPr/>
            </p:nvSpPr>
            <p:spPr>
              <a:xfrm>
                <a:off x="3425162" y="4739428"/>
                <a:ext cx="5794" cy="21984"/>
              </a:xfrm>
              <a:custGeom>
                <a:avLst/>
                <a:gdLst/>
                <a:ahLst/>
                <a:cxnLst/>
                <a:rect l="0" t="0" r="0" b="0"/>
                <a:pathLst>
                  <a:path w="5794" h="21984">
                    <a:moveTo>
                      <a:pt x="0" y="0"/>
                    </a:moveTo>
                    <a:lnTo>
                      <a:pt x="5794" y="219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5" name="pl614"/>
              <p:cNvSpPr/>
              <p:nvPr/>
            </p:nvSpPr>
            <p:spPr>
              <a:xfrm>
                <a:off x="3434146" y="4737020"/>
                <a:ext cx="5974" cy="21936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21936">
                    <a:moveTo>
                      <a:pt x="0" y="0"/>
                    </a:moveTo>
                    <a:lnTo>
                      <a:pt x="5974" y="219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6" name="pl615"/>
              <p:cNvSpPr/>
              <p:nvPr/>
            </p:nvSpPr>
            <p:spPr>
              <a:xfrm>
                <a:off x="3845579" y="4278563"/>
                <a:ext cx="152172" cy="136791"/>
              </a:xfrm>
              <a:custGeom>
                <a:avLst/>
                <a:gdLst/>
                <a:ahLst/>
                <a:cxnLst/>
                <a:rect l="0" t="0" r="0" b="0"/>
                <a:pathLst>
                  <a:path w="152172" h="136791">
                    <a:moveTo>
                      <a:pt x="0" y="0"/>
                    </a:moveTo>
                    <a:lnTo>
                      <a:pt x="50724" y="45597"/>
                    </a:lnTo>
                    <a:lnTo>
                      <a:pt x="101448" y="91194"/>
                    </a:lnTo>
                    <a:lnTo>
                      <a:pt x="152172" y="1367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7" name="pl616"/>
              <p:cNvSpPr/>
              <p:nvPr/>
            </p:nvSpPr>
            <p:spPr>
              <a:xfrm>
                <a:off x="4074374" y="3912488"/>
                <a:ext cx="174685" cy="50657"/>
              </a:xfrm>
              <a:custGeom>
                <a:avLst/>
                <a:gdLst/>
                <a:ahLst/>
                <a:cxnLst/>
                <a:rect l="0" t="0" r="0" b="0"/>
                <a:pathLst>
                  <a:path w="174685" h="50657">
                    <a:moveTo>
                      <a:pt x="0" y="0"/>
                    </a:moveTo>
                    <a:lnTo>
                      <a:pt x="58228" y="16885"/>
                    </a:lnTo>
                    <a:lnTo>
                      <a:pt x="116456" y="33771"/>
                    </a:lnTo>
                    <a:lnTo>
                      <a:pt x="174685" y="50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8" name="pl617"/>
              <p:cNvSpPr/>
              <p:nvPr/>
            </p:nvSpPr>
            <p:spPr>
              <a:xfrm>
                <a:off x="4234665" y="3929925"/>
                <a:ext cx="21984" cy="5794"/>
              </a:xfrm>
              <a:custGeom>
                <a:avLst/>
                <a:gdLst/>
                <a:ahLst/>
                <a:cxnLst/>
                <a:rect l="0" t="0" r="0" b="0"/>
                <a:pathLst>
                  <a:path w="21984" h="5794">
                    <a:moveTo>
                      <a:pt x="0" y="0"/>
                    </a:moveTo>
                    <a:lnTo>
                      <a:pt x="21984" y="57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9" name="pl618"/>
              <p:cNvSpPr/>
              <p:nvPr/>
            </p:nvSpPr>
            <p:spPr>
              <a:xfrm>
                <a:off x="4236999" y="3920922"/>
                <a:ext cx="22031" cy="5614"/>
              </a:xfrm>
              <a:custGeom>
                <a:avLst/>
                <a:gdLst/>
                <a:ahLst/>
                <a:cxnLst/>
                <a:rect l="0" t="0" r="0" b="0"/>
                <a:pathLst>
                  <a:path w="22031" h="5614">
                    <a:moveTo>
                      <a:pt x="0" y="0"/>
                    </a:moveTo>
                    <a:lnTo>
                      <a:pt x="22031" y="56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0" name="pl619"/>
              <p:cNvSpPr/>
              <p:nvPr/>
            </p:nvSpPr>
            <p:spPr>
              <a:xfrm>
                <a:off x="4210322" y="3932934"/>
                <a:ext cx="43872" cy="11948"/>
              </a:xfrm>
              <a:custGeom>
                <a:avLst/>
                <a:gdLst/>
                <a:ahLst/>
                <a:cxnLst/>
                <a:rect l="0" t="0" r="0" b="0"/>
                <a:pathLst>
                  <a:path w="43872" h="11948">
                    <a:moveTo>
                      <a:pt x="0" y="0"/>
                    </a:moveTo>
                    <a:lnTo>
                      <a:pt x="43872" y="119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1" name="pl620"/>
              <p:cNvSpPr/>
              <p:nvPr/>
            </p:nvSpPr>
            <p:spPr>
              <a:xfrm>
                <a:off x="4098457" y="3910951"/>
                <a:ext cx="153207" cy="43073"/>
              </a:xfrm>
              <a:custGeom>
                <a:avLst/>
                <a:gdLst/>
                <a:ahLst/>
                <a:cxnLst/>
                <a:rect l="0" t="0" r="0" b="0"/>
                <a:pathLst>
                  <a:path w="153207" h="43073">
                    <a:moveTo>
                      <a:pt x="0" y="0"/>
                    </a:moveTo>
                    <a:lnTo>
                      <a:pt x="76603" y="21536"/>
                    </a:lnTo>
                    <a:lnTo>
                      <a:pt x="153207" y="430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2" name="pl621"/>
              <p:cNvSpPr/>
              <p:nvPr/>
            </p:nvSpPr>
            <p:spPr>
              <a:xfrm>
                <a:off x="4245594" y="3884730"/>
                <a:ext cx="22203" cy="4890"/>
              </a:xfrm>
              <a:custGeom>
                <a:avLst/>
                <a:gdLst/>
                <a:ahLst/>
                <a:cxnLst/>
                <a:rect l="0" t="0" r="0" b="0"/>
                <a:pathLst>
                  <a:path w="22203" h="4890">
                    <a:moveTo>
                      <a:pt x="0" y="0"/>
                    </a:moveTo>
                    <a:lnTo>
                      <a:pt x="22203" y="48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3" name="pl622"/>
              <p:cNvSpPr/>
              <p:nvPr/>
            </p:nvSpPr>
            <p:spPr>
              <a:xfrm>
                <a:off x="4247557" y="3875639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0"/>
                    </a:moveTo>
                    <a:lnTo>
                      <a:pt x="22242" y="4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4" name="pl623"/>
              <p:cNvSpPr/>
              <p:nvPr/>
            </p:nvSpPr>
            <p:spPr>
              <a:xfrm>
                <a:off x="4249446" y="3866533"/>
                <a:ext cx="22280" cy="4526"/>
              </a:xfrm>
              <a:custGeom>
                <a:avLst/>
                <a:gdLst/>
                <a:ahLst/>
                <a:cxnLst/>
                <a:rect l="0" t="0" r="0" b="0"/>
                <a:pathLst>
                  <a:path w="22280" h="4526">
                    <a:moveTo>
                      <a:pt x="0" y="0"/>
                    </a:moveTo>
                    <a:lnTo>
                      <a:pt x="22280" y="45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5" name="pl624"/>
              <p:cNvSpPr/>
              <p:nvPr/>
            </p:nvSpPr>
            <p:spPr>
              <a:xfrm>
                <a:off x="4221394" y="3888732"/>
                <a:ext cx="44324" cy="10144"/>
              </a:xfrm>
              <a:custGeom>
                <a:avLst/>
                <a:gdLst/>
                <a:ahLst/>
                <a:cxnLst/>
                <a:rect l="0" t="0" r="0" b="0"/>
                <a:pathLst>
                  <a:path w="44324" h="10144">
                    <a:moveTo>
                      <a:pt x="0" y="0"/>
                    </a:moveTo>
                    <a:lnTo>
                      <a:pt x="44324" y="101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6" name="pl625"/>
              <p:cNvSpPr/>
              <p:nvPr/>
            </p:nvSpPr>
            <p:spPr>
              <a:xfrm>
                <a:off x="4184311" y="3844379"/>
                <a:ext cx="89265" cy="17376"/>
              </a:xfrm>
              <a:custGeom>
                <a:avLst/>
                <a:gdLst/>
                <a:ahLst/>
                <a:cxnLst/>
                <a:rect l="0" t="0" r="0" b="0"/>
                <a:pathLst>
                  <a:path w="89265" h="17376">
                    <a:moveTo>
                      <a:pt x="0" y="0"/>
                    </a:moveTo>
                    <a:lnTo>
                      <a:pt x="89265" y="173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7" name="pl626"/>
              <p:cNvSpPr/>
              <p:nvPr/>
            </p:nvSpPr>
            <p:spPr>
              <a:xfrm>
                <a:off x="4259210" y="3811599"/>
                <a:ext cx="22475" cy="3427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7">
                    <a:moveTo>
                      <a:pt x="0" y="0"/>
                    </a:moveTo>
                    <a:lnTo>
                      <a:pt x="22475" y="34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8" name="pl627"/>
              <p:cNvSpPr/>
              <p:nvPr/>
            </p:nvSpPr>
            <p:spPr>
              <a:xfrm>
                <a:off x="4260574" y="3802399"/>
                <a:ext cx="22502" cy="3243"/>
              </a:xfrm>
              <a:custGeom>
                <a:avLst/>
                <a:gdLst/>
                <a:ahLst/>
                <a:cxnLst/>
                <a:rect l="0" t="0" r="0" b="0"/>
                <a:pathLst>
                  <a:path w="22502" h="3243">
                    <a:moveTo>
                      <a:pt x="0" y="0"/>
                    </a:moveTo>
                    <a:lnTo>
                      <a:pt x="22502" y="32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29" name="pl628"/>
              <p:cNvSpPr/>
              <p:nvPr/>
            </p:nvSpPr>
            <p:spPr>
              <a:xfrm>
                <a:off x="4261864" y="3793189"/>
                <a:ext cx="22528" cy="3059"/>
              </a:xfrm>
              <a:custGeom>
                <a:avLst/>
                <a:gdLst/>
                <a:ahLst/>
                <a:cxnLst/>
                <a:rect l="0" t="0" r="0" b="0"/>
                <a:pathLst>
                  <a:path w="22528" h="3059">
                    <a:moveTo>
                      <a:pt x="0" y="0"/>
                    </a:moveTo>
                    <a:lnTo>
                      <a:pt x="22528" y="30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0" name="pl629"/>
              <p:cNvSpPr/>
              <p:nvPr/>
            </p:nvSpPr>
            <p:spPr>
              <a:xfrm>
                <a:off x="4263078" y="3783968"/>
                <a:ext cx="22552" cy="2875"/>
              </a:xfrm>
              <a:custGeom>
                <a:avLst/>
                <a:gdLst/>
                <a:ahLst/>
                <a:cxnLst/>
                <a:rect l="0" t="0" r="0" b="0"/>
                <a:pathLst>
                  <a:path w="22552" h="2875">
                    <a:moveTo>
                      <a:pt x="0" y="0"/>
                    </a:moveTo>
                    <a:lnTo>
                      <a:pt x="22552" y="28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1" name="pl630"/>
              <p:cNvSpPr/>
              <p:nvPr/>
            </p:nvSpPr>
            <p:spPr>
              <a:xfrm>
                <a:off x="4235323" y="3817175"/>
                <a:ext cx="44893" cy="7223"/>
              </a:xfrm>
              <a:custGeom>
                <a:avLst/>
                <a:gdLst/>
                <a:ahLst/>
                <a:cxnLst/>
                <a:rect l="0" t="0" r="0" b="0"/>
                <a:pathLst>
                  <a:path w="44893" h="7223">
                    <a:moveTo>
                      <a:pt x="0" y="0"/>
                    </a:moveTo>
                    <a:lnTo>
                      <a:pt x="44893" y="72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2" name="pl631"/>
              <p:cNvSpPr/>
              <p:nvPr/>
            </p:nvSpPr>
            <p:spPr>
              <a:xfrm>
                <a:off x="4253000" y="3848276"/>
                <a:ext cx="22351" cy="4161"/>
              </a:xfrm>
              <a:custGeom>
                <a:avLst/>
                <a:gdLst/>
                <a:ahLst/>
                <a:cxnLst/>
                <a:rect l="0" t="0" r="0" b="0"/>
                <a:pathLst>
                  <a:path w="22351" h="4161">
                    <a:moveTo>
                      <a:pt x="0" y="0"/>
                    </a:moveTo>
                    <a:lnTo>
                      <a:pt x="22351" y="41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3" name="pl632"/>
              <p:cNvSpPr/>
              <p:nvPr/>
            </p:nvSpPr>
            <p:spPr>
              <a:xfrm>
                <a:off x="4254665" y="3839126"/>
                <a:ext cx="22384" cy="3978"/>
              </a:xfrm>
              <a:custGeom>
                <a:avLst/>
                <a:gdLst/>
                <a:ahLst/>
                <a:cxnLst/>
                <a:rect l="0" t="0" r="0" b="0"/>
                <a:pathLst>
                  <a:path w="22384" h="3978">
                    <a:moveTo>
                      <a:pt x="0" y="0"/>
                    </a:moveTo>
                    <a:lnTo>
                      <a:pt x="22384" y="39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4" name="pl633"/>
              <p:cNvSpPr/>
              <p:nvPr/>
            </p:nvSpPr>
            <p:spPr>
              <a:xfrm>
                <a:off x="4256255" y="3829963"/>
                <a:ext cx="22416" cy="3795"/>
              </a:xfrm>
              <a:custGeom>
                <a:avLst/>
                <a:gdLst/>
                <a:ahLst/>
                <a:cxnLst/>
                <a:rect l="0" t="0" r="0" b="0"/>
                <a:pathLst>
                  <a:path w="22416" h="3795">
                    <a:moveTo>
                      <a:pt x="0" y="0"/>
                    </a:moveTo>
                    <a:lnTo>
                      <a:pt x="22416" y="3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5" name="pl634"/>
              <p:cNvSpPr/>
              <p:nvPr/>
            </p:nvSpPr>
            <p:spPr>
              <a:xfrm>
                <a:off x="4241641" y="3772047"/>
                <a:ext cx="45151" cy="5381"/>
              </a:xfrm>
              <a:custGeom>
                <a:avLst/>
                <a:gdLst/>
                <a:ahLst/>
                <a:cxnLst/>
                <a:rect l="0" t="0" r="0" b="0"/>
                <a:pathLst>
                  <a:path w="45151" h="5381">
                    <a:moveTo>
                      <a:pt x="0" y="0"/>
                    </a:moveTo>
                    <a:lnTo>
                      <a:pt x="45151" y="53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6" name="pl635"/>
              <p:cNvSpPr/>
              <p:nvPr/>
            </p:nvSpPr>
            <p:spPr>
              <a:xfrm>
                <a:off x="4242682" y="3762993"/>
                <a:ext cx="45193" cy="5011"/>
              </a:xfrm>
              <a:custGeom>
                <a:avLst/>
                <a:gdLst/>
                <a:ahLst/>
                <a:cxnLst/>
                <a:rect l="0" t="0" r="0" b="0"/>
                <a:pathLst>
                  <a:path w="45193" h="5011">
                    <a:moveTo>
                      <a:pt x="0" y="0"/>
                    </a:moveTo>
                    <a:lnTo>
                      <a:pt x="45193" y="50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7" name="pl636"/>
              <p:cNvSpPr/>
              <p:nvPr/>
            </p:nvSpPr>
            <p:spPr>
              <a:xfrm>
                <a:off x="4243650" y="3753930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0" y="0"/>
                    </a:moveTo>
                    <a:lnTo>
                      <a:pt x="45233" y="4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8" name="pl637"/>
              <p:cNvSpPr/>
              <p:nvPr/>
            </p:nvSpPr>
            <p:spPr>
              <a:xfrm>
                <a:off x="4244543" y="3744860"/>
                <a:ext cx="45269" cy="4271"/>
              </a:xfrm>
              <a:custGeom>
                <a:avLst/>
                <a:gdLst/>
                <a:ahLst/>
                <a:cxnLst/>
                <a:rect l="0" t="0" r="0" b="0"/>
                <a:pathLst>
                  <a:path w="45269" h="4271">
                    <a:moveTo>
                      <a:pt x="0" y="0"/>
                    </a:moveTo>
                    <a:lnTo>
                      <a:pt x="45269" y="42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39" name="pl638"/>
              <p:cNvSpPr/>
              <p:nvPr/>
            </p:nvSpPr>
            <p:spPr>
              <a:xfrm>
                <a:off x="4245362" y="3735783"/>
                <a:ext cx="45302" cy="3901"/>
              </a:xfrm>
              <a:custGeom>
                <a:avLst/>
                <a:gdLst/>
                <a:ahLst/>
                <a:cxnLst/>
                <a:rect l="0" t="0" r="0" b="0"/>
                <a:pathLst>
                  <a:path w="45302" h="3901">
                    <a:moveTo>
                      <a:pt x="0" y="0"/>
                    </a:moveTo>
                    <a:lnTo>
                      <a:pt x="45302" y="39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0" name="pl639"/>
              <p:cNvSpPr/>
              <p:nvPr/>
            </p:nvSpPr>
            <p:spPr>
              <a:xfrm>
                <a:off x="4271968" y="3663451"/>
                <a:ext cx="22730" cy="464"/>
              </a:xfrm>
              <a:custGeom>
                <a:avLst/>
                <a:gdLst/>
                <a:ahLst/>
                <a:cxnLst/>
                <a:rect l="0" t="0" r="0" b="0"/>
                <a:pathLst>
                  <a:path w="22730" h="464">
                    <a:moveTo>
                      <a:pt x="0" y="0"/>
                    </a:moveTo>
                    <a:lnTo>
                      <a:pt x="22730" y="4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1" name="pl640"/>
              <p:cNvSpPr/>
              <p:nvPr/>
            </p:nvSpPr>
            <p:spPr>
              <a:xfrm>
                <a:off x="4272120" y="3654152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0" y="0"/>
                    </a:moveTo>
                    <a:lnTo>
                      <a:pt x="22733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2" name="pl641"/>
              <p:cNvSpPr/>
              <p:nvPr/>
            </p:nvSpPr>
            <p:spPr>
              <a:xfrm>
                <a:off x="4272196" y="3644852"/>
                <a:ext cx="22735" cy="93"/>
              </a:xfrm>
              <a:custGeom>
                <a:avLst/>
                <a:gdLst/>
                <a:ahLst/>
                <a:cxnLst/>
                <a:rect l="0" t="0" r="0" b="0"/>
                <a:pathLst>
                  <a:path w="22735" h="93">
                    <a:moveTo>
                      <a:pt x="0" y="0"/>
                    </a:moveTo>
                    <a:lnTo>
                      <a:pt x="22735" y="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3" name="pl642"/>
              <p:cNvSpPr/>
              <p:nvPr/>
            </p:nvSpPr>
            <p:spPr>
              <a:xfrm>
                <a:off x="4246107" y="3726699"/>
                <a:ext cx="45333" cy="3530"/>
              </a:xfrm>
              <a:custGeom>
                <a:avLst/>
                <a:gdLst/>
                <a:ahLst/>
                <a:cxnLst/>
                <a:rect l="0" t="0" r="0" b="0"/>
                <a:pathLst>
                  <a:path w="45333" h="3530">
                    <a:moveTo>
                      <a:pt x="0" y="0"/>
                    </a:moveTo>
                    <a:lnTo>
                      <a:pt x="45333" y="35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4" name="pl643"/>
              <p:cNvSpPr/>
              <p:nvPr/>
            </p:nvSpPr>
            <p:spPr>
              <a:xfrm>
                <a:off x="4270598" y="3700625"/>
                <a:ext cx="22703" cy="1208"/>
              </a:xfrm>
              <a:custGeom>
                <a:avLst/>
                <a:gdLst/>
                <a:ahLst/>
                <a:cxnLst/>
                <a:rect l="0" t="0" r="0" b="0"/>
                <a:pathLst>
                  <a:path w="22703" h="1208">
                    <a:moveTo>
                      <a:pt x="0" y="0"/>
                    </a:moveTo>
                    <a:lnTo>
                      <a:pt x="22703" y="12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5" name="pl644"/>
              <p:cNvSpPr/>
              <p:nvPr/>
            </p:nvSpPr>
            <p:spPr>
              <a:xfrm>
                <a:off x="4271055" y="3691336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0" y="0"/>
                    </a:moveTo>
                    <a:lnTo>
                      <a:pt x="22712" y="10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6" name="pl645"/>
              <p:cNvSpPr/>
              <p:nvPr/>
            </p:nvSpPr>
            <p:spPr>
              <a:xfrm>
                <a:off x="4271435" y="3682043"/>
                <a:ext cx="22719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22719" h="836">
                    <a:moveTo>
                      <a:pt x="0" y="0"/>
                    </a:moveTo>
                    <a:lnTo>
                      <a:pt x="22719" y="8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7" name="pl646"/>
              <p:cNvSpPr/>
              <p:nvPr/>
            </p:nvSpPr>
            <p:spPr>
              <a:xfrm>
                <a:off x="4271739" y="3672748"/>
                <a:ext cx="22725" cy="650"/>
              </a:xfrm>
              <a:custGeom>
                <a:avLst/>
                <a:gdLst/>
                <a:ahLst/>
                <a:cxnLst/>
                <a:rect l="0" t="0" r="0" b="0"/>
                <a:pathLst>
                  <a:path w="22725" h="650">
                    <a:moveTo>
                      <a:pt x="0" y="0"/>
                    </a:moveTo>
                    <a:lnTo>
                      <a:pt x="22725" y="6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8" name="pl647"/>
              <p:cNvSpPr/>
              <p:nvPr/>
            </p:nvSpPr>
            <p:spPr>
              <a:xfrm>
                <a:off x="4246777" y="3717610"/>
                <a:ext cx="45360" cy="3159"/>
              </a:xfrm>
              <a:custGeom>
                <a:avLst/>
                <a:gdLst/>
                <a:ahLst/>
                <a:cxnLst/>
                <a:rect l="0" t="0" r="0" b="0"/>
                <a:pathLst>
                  <a:path w="45360" h="3159">
                    <a:moveTo>
                      <a:pt x="0" y="0"/>
                    </a:moveTo>
                    <a:lnTo>
                      <a:pt x="45360" y="31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49" name="pl648"/>
              <p:cNvSpPr/>
              <p:nvPr/>
            </p:nvSpPr>
            <p:spPr>
              <a:xfrm>
                <a:off x="4247374" y="3708515"/>
                <a:ext cx="45385" cy="2788"/>
              </a:xfrm>
              <a:custGeom>
                <a:avLst/>
                <a:gdLst/>
                <a:ahLst/>
                <a:cxnLst/>
                <a:rect l="0" t="0" r="0" b="0"/>
                <a:pathLst>
                  <a:path w="45385" h="2788">
                    <a:moveTo>
                      <a:pt x="0" y="0"/>
                    </a:moveTo>
                    <a:lnTo>
                      <a:pt x="45385" y="27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0" name="pl649"/>
              <p:cNvSpPr/>
              <p:nvPr/>
            </p:nvSpPr>
            <p:spPr>
              <a:xfrm>
                <a:off x="4239259" y="3911901"/>
                <a:ext cx="22076" cy="5433"/>
              </a:xfrm>
              <a:custGeom>
                <a:avLst/>
                <a:gdLst/>
                <a:ahLst/>
                <a:cxnLst/>
                <a:rect l="0" t="0" r="0" b="0"/>
                <a:pathLst>
                  <a:path w="22076" h="5433">
                    <a:moveTo>
                      <a:pt x="0" y="0"/>
                    </a:moveTo>
                    <a:lnTo>
                      <a:pt x="22076" y="54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1" name="pl650"/>
              <p:cNvSpPr/>
              <p:nvPr/>
            </p:nvSpPr>
            <p:spPr>
              <a:xfrm>
                <a:off x="4241444" y="3902861"/>
                <a:ext cx="22120" cy="5253"/>
              </a:xfrm>
              <a:custGeom>
                <a:avLst/>
                <a:gdLst/>
                <a:ahLst/>
                <a:cxnLst/>
                <a:rect l="0" t="0" r="0" b="0"/>
                <a:pathLst>
                  <a:path w="22120" h="5253">
                    <a:moveTo>
                      <a:pt x="0" y="0"/>
                    </a:moveTo>
                    <a:lnTo>
                      <a:pt x="22120" y="52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2" name="pl651"/>
              <p:cNvSpPr/>
              <p:nvPr/>
            </p:nvSpPr>
            <p:spPr>
              <a:xfrm>
                <a:off x="3850778" y="4272732"/>
                <a:ext cx="153286" cy="135542"/>
              </a:xfrm>
              <a:custGeom>
                <a:avLst/>
                <a:gdLst/>
                <a:ahLst/>
                <a:cxnLst/>
                <a:rect l="0" t="0" r="0" b="0"/>
                <a:pathLst>
                  <a:path w="153286" h="135542">
                    <a:moveTo>
                      <a:pt x="0" y="0"/>
                    </a:moveTo>
                    <a:lnTo>
                      <a:pt x="51095" y="45180"/>
                    </a:lnTo>
                    <a:lnTo>
                      <a:pt x="102191" y="90361"/>
                    </a:lnTo>
                    <a:lnTo>
                      <a:pt x="153286" y="1355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3" name="pl652"/>
              <p:cNvSpPr/>
              <p:nvPr/>
            </p:nvSpPr>
            <p:spPr>
              <a:xfrm>
                <a:off x="4091860" y="4116730"/>
                <a:ext cx="81397" cy="40555"/>
              </a:xfrm>
              <a:custGeom>
                <a:avLst/>
                <a:gdLst/>
                <a:ahLst/>
                <a:cxnLst/>
                <a:rect l="0" t="0" r="0" b="0"/>
                <a:pathLst>
                  <a:path w="81397" h="40555">
                    <a:moveTo>
                      <a:pt x="0" y="0"/>
                    </a:moveTo>
                    <a:lnTo>
                      <a:pt x="81397" y="40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4" name="pl653"/>
              <p:cNvSpPr/>
              <p:nvPr/>
            </p:nvSpPr>
            <p:spPr>
              <a:xfrm>
                <a:off x="4161067" y="4130432"/>
                <a:ext cx="20512" cy="9804"/>
              </a:xfrm>
              <a:custGeom>
                <a:avLst/>
                <a:gdLst/>
                <a:ahLst/>
                <a:cxnLst/>
                <a:rect l="0" t="0" r="0" b="0"/>
                <a:pathLst>
                  <a:path w="20512" h="9804">
                    <a:moveTo>
                      <a:pt x="0" y="0"/>
                    </a:moveTo>
                    <a:lnTo>
                      <a:pt x="20512" y="98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5" name="pl654"/>
              <p:cNvSpPr/>
              <p:nvPr/>
            </p:nvSpPr>
            <p:spPr>
              <a:xfrm>
                <a:off x="4165043" y="4122024"/>
                <a:ext cx="20592" cy="9636"/>
              </a:xfrm>
              <a:custGeom>
                <a:avLst/>
                <a:gdLst/>
                <a:ahLst/>
                <a:cxnLst/>
                <a:rect l="0" t="0" r="0" b="0"/>
                <a:pathLst>
                  <a:path w="20592" h="9636">
                    <a:moveTo>
                      <a:pt x="0" y="0"/>
                    </a:moveTo>
                    <a:lnTo>
                      <a:pt x="20592" y="9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6" name="pl655"/>
              <p:cNvSpPr/>
              <p:nvPr/>
            </p:nvSpPr>
            <p:spPr>
              <a:xfrm>
                <a:off x="4095727" y="4108890"/>
                <a:ext cx="81726" cy="39888"/>
              </a:xfrm>
              <a:custGeom>
                <a:avLst/>
                <a:gdLst/>
                <a:ahLst/>
                <a:cxnLst/>
                <a:rect l="0" t="0" r="0" b="0"/>
                <a:pathLst>
                  <a:path w="81726" h="39888">
                    <a:moveTo>
                      <a:pt x="0" y="0"/>
                    </a:moveTo>
                    <a:lnTo>
                      <a:pt x="81726" y="398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7" name="pl656"/>
              <p:cNvSpPr/>
              <p:nvPr/>
            </p:nvSpPr>
            <p:spPr>
              <a:xfrm>
                <a:off x="4148280" y="4104117"/>
                <a:ext cx="41340" cy="18935"/>
              </a:xfrm>
              <a:custGeom>
                <a:avLst/>
                <a:gdLst/>
                <a:ahLst/>
                <a:cxnLst/>
                <a:rect l="0" t="0" r="0" b="0"/>
                <a:pathLst>
                  <a:path w="41340" h="18935">
                    <a:moveTo>
                      <a:pt x="0" y="0"/>
                    </a:moveTo>
                    <a:lnTo>
                      <a:pt x="41340" y="189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8" name="pl657"/>
              <p:cNvSpPr/>
              <p:nvPr/>
            </p:nvSpPr>
            <p:spPr>
              <a:xfrm>
                <a:off x="4152042" y="4095816"/>
                <a:ext cx="41493" cy="18596"/>
              </a:xfrm>
              <a:custGeom>
                <a:avLst/>
                <a:gdLst/>
                <a:ahLst/>
                <a:cxnLst/>
                <a:rect l="0" t="0" r="0" b="0"/>
                <a:pathLst>
                  <a:path w="41493" h="18596">
                    <a:moveTo>
                      <a:pt x="0" y="0"/>
                    </a:moveTo>
                    <a:lnTo>
                      <a:pt x="41493" y="18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59" name="pl658"/>
              <p:cNvSpPr/>
              <p:nvPr/>
            </p:nvSpPr>
            <p:spPr>
              <a:xfrm>
                <a:off x="4176558" y="4096612"/>
                <a:ext cx="20822" cy="9128"/>
              </a:xfrm>
              <a:custGeom>
                <a:avLst/>
                <a:gdLst/>
                <a:ahLst/>
                <a:cxnLst/>
                <a:rect l="0" t="0" r="0" b="0"/>
                <a:pathLst>
                  <a:path w="20822" h="9128">
                    <a:moveTo>
                      <a:pt x="0" y="0"/>
                    </a:moveTo>
                    <a:lnTo>
                      <a:pt x="20822" y="91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0" name="pl659"/>
              <p:cNvSpPr/>
              <p:nvPr/>
            </p:nvSpPr>
            <p:spPr>
              <a:xfrm>
                <a:off x="4180257" y="4088079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0" y="0"/>
                    </a:moveTo>
                    <a:lnTo>
                      <a:pt x="20896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1" name="pl660"/>
              <p:cNvSpPr/>
              <p:nvPr/>
            </p:nvSpPr>
            <p:spPr>
              <a:xfrm>
                <a:off x="4183886" y="4079516"/>
                <a:ext cx="20968" cy="8786"/>
              </a:xfrm>
              <a:custGeom>
                <a:avLst/>
                <a:gdLst/>
                <a:ahLst/>
                <a:cxnLst/>
                <a:rect l="0" t="0" r="0" b="0"/>
                <a:pathLst>
                  <a:path w="20968" h="8786">
                    <a:moveTo>
                      <a:pt x="0" y="0"/>
                    </a:moveTo>
                    <a:lnTo>
                      <a:pt x="20968" y="87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2" name="pl661"/>
              <p:cNvSpPr/>
              <p:nvPr/>
            </p:nvSpPr>
            <p:spPr>
              <a:xfrm>
                <a:off x="4145365" y="4053695"/>
                <a:ext cx="63120" cy="25843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25843">
                    <a:moveTo>
                      <a:pt x="0" y="0"/>
                    </a:moveTo>
                    <a:lnTo>
                      <a:pt x="63120" y="25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3" name="pl662"/>
              <p:cNvSpPr/>
              <p:nvPr/>
            </p:nvSpPr>
            <p:spPr>
              <a:xfrm>
                <a:off x="4207312" y="4018785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0" y="0"/>
                    </a:moveTo>
                    <a:lnTo>
                      <a:pt x="21437" y="75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4" name="pl663"/>
              <p:cNvSpPr/>
              <p:nvPr/>
            </p:nvSpPr>
            <p:spPr>
              <a:xfrm>
                <a:off x="4210374" y="4010004"/>
                <a:ext cx="21498" cy="7396"/>
              </a:xfrm>
              <a:custGeom>
                <a:avLst/>
                <a:gdLst/>
                <a:ahLst/>
                <a:cxnLst/>
                <a:rect l="0" t="0" r="0" b="0"/>
                <a:pathLst>
                  <a:path w="21498" h="7396">
                    <a:moveTo>
                      <a:pt x="0" y="0"/>
                    </a:moveTo>
                    <a:lnTo>
                      <a:pt x="21498" y="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5" name="pl664"/>
              <p:cNvSpPr/>
              <p:nvPr/>
            </p:nvSpPr>
            <p:spPr>
              <a:xfrm>
                <a:off x="4213363" y="4001197"/>
                <a:ext cx="21558" cy="7219"/>
              </a:xfrm>
              <a:custGeom>
                <a:avLst/>
                <a:gdLst/>
                <a:ahLst/>
                <a:cxnLst/>
                <a:rect l="0" t="0" r="0" b="0"/>
                <a:pathLst>
                  <a:path w="21558" h="7219">
                    <a:moveTo>
                      <a:pt x="0" y="0"/>
                    </a:moveTo>
                    <a:lnTo>
                      <a:pt x="21558" y="72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6" name="pl665"/>
              <p:cNvSpPr/>
              <p:nvPr/>
            </p:nvSpPr>
            <p:spPr>
              <a:xfrm>
                <a:off x="4216280" y="3992366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0"/>
                    </a:moveTo>
                    <a:lnTo>
                      <a:pt x="21616" y="70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7" name="pl666"/>
              <p:cNvSpPr/>
              <p:nvPr/>
            </p:nvSpPr>
            <p:spPr>
              <a:xfrm>
                <a:off x="4219125" y="398351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0"/>
                    </a:moveTo>
                    <a:lnTo>
                      <a:pt x="21673" y="68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8" name="pl667"/>
              <p:cNvSpPr/>
              <p:nvPr/>
            </p:nvSpPr>
            <p:spPr>
              <a:xfrm>
                <a:off x="4221898" y="3974635"/>
                <a:ext cx="21729" cy="6688"/>
              </a:xfrm>
              <a:custGeom>
                <a:avLst/>
                <a:gdLst/>
                <a:ahLst/>
                <a:cxnLst/>
                <a:rect l="0" t="0" r="0" b="0"/>
                <a:pathLst>
                  <a:path w="21729" h="6688">
                    <a:moveTo>
                      <a:pt x="0" y="0"/>
                    </a:moveTo>
                    <a:lnTo>
                      <a:pt x="21729" y="66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69" name="pl668"/>
              <p:cNvSpPr/>
              <p:nvPr/>
            </p:nvSpPr>
            <p:spPr>
              <a:xfrm>
                <a:off x="4224597" y="3965735"/>
                <a:ext cx="21783" cy="6510"/>
              </a:xfrm>
              <a:custGeom>
                <a:avLst/>
                <a:gdLst/>
                <a:ahLst/>
                <a:cxnLst/>
                <a:rect l="0" t="0" r="0" b="0"/>
                <a:pathLst>
                  <a:path w="21783" h="6510">
                    <a:moveTo>
                      <a:pt x="0" y="0"/>
                    </a:moveTo>
                    <a:lnTo>
                      <a:pt x="21783" y="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0" name="pl669"/>
              <p:cNvSpPr/>
              <p:nvPr/>
            </p:nvSpPr>
            <p:spPr>
              <a:xfrm>
                <a:off x="4190933" y="4062303"/>
                <a:ext cx="21109" cy="8442"/>
              </a:xfrm>
              <a:custGeom>
                <a:avLst/>
                <a:gdLst/>
                <a:ahLst/>
                <a:cxnLst/>
                <a:rect l="0" t="0" r="0" b="0"/>
                <a:pathLst>
                  <a:path w="21109" h="8442">
                    <a:moveTo>
                      <a:pt x="0" y="0"/>
                    </a:moveTo>
                    <a:lnTo>
                      <a:pt x="21109" y="8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1" name="pl670"/>
              <p:cNvSpPr/>
              <p:nvPr/>
            </p:nvSpPr>
            <p:spPr>
              <a:xfrm>
                <a:off x="4194351" y="4053653"/>
                <a:ext cx="21178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21178" h="8269">
                    <a:moveTo>
                      <a:pt x="0" y="0"/>
                    </a:moveTo>
                    <a:lnTo>
                      <a:pt x="21178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2" name="pl671"/>
              <p:cNvSpPr/>
              <p:nvPr/>
            </p:nvSpPr>
            <p:spPr>
              <a:xfrm>
                <a:off x="4197698" y="4044977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3" name="pl672"/>
              <p:cNvSpPr/>
              <p:nvPr/>
            </p:nvSpPr>
            <p:spPr>
              <a:xfrm>
                <a:off x="4200974" y="4036272"/>
                <a:ext cx="21310" cy="7921"/>
              </a:xfrm>
              <a:custGeom>
                <a:avLst/>
                <a:gdLst/>
                <a:ahLst/>
                <a:cxnLst/>
                <a:rect l="0" t="0" r="0" b="0"/>
                <a:pathLst>
                  <a:path w="21310" h="7921">
                    <a:moveTo>
                      <a:pt x="0" y="0"/>
                    </a:moveTo>
                    <a:lnTo>
                      <a:pt x="21310" y="79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4" name="pl673"/>
              <p:cNvSpPr/>
              <p:nvPr/>
            </p:nvSpPr>
            <p:spPr>
              <a:xfrm>
                <a:off x="4204179" y="4027542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0" y="0"/>
                    </a:moveTo>
                    <a:lnTo>
                      <a:pt x="21374" y="7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5" name="pl674"/>
              <p:cNvSpPr/>
              <p:nvPr/>
            </p:nvSpPr>
            <p:spPr>
              <a:xfrm>
                <a:off x="3993164" y="4386221"/>
                <a:ext cx="17154" cy="14920"/>
              </a:xfrm>
              <a:custGeom>
                <a:avLst/>
                <a:gdLst/>
                <a:ahLst/>
                <a:cxnLst/>
                <a:rect l="0" t="0" r="0" b="0"/>
                <a:pathLst>
                  <a:path w="17154" h="14920">
                    <a:moveTo>
                      <a:pt x="0" y="0"/>
                    </a:moveTo>
                    <a:lnTo>
                      <a:pt x="17154" y="149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6" name="pl675"/>
              <p:cNvSpPr/>
              <p:nvPr/>
            </p:nvSpPr>
            <p:spPr>
              <a:xfrm>
                <a:off x="3999239" y="4379179"/>
                <a:ext cx="17275" cy="14779"/>
              </a:xfrm>
              <a:custGeom>
                <a:avLst/>
                <a:gdLst/>
                <a:ahLst/>
                <a:cxnLst/>
                <a:rect l="0" t="0" r="0" b="0"/>
                <a:pathLst>
                  <a:path w="17275" h="14779">
                    <a:moveTo>
                      <a:pt x="0" y="0"/>
                    </a:moveTo>
                    <a:lnTo>
                      <a:pt x="17275" y="147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7" name="pl676"/>
              <p:cNvSpPr/>
              <p:nvPr/>
            </p:nvSpPr>
            <p:spPr>
              <a:xfrm>
                <a:off x="3987859" y="4357450"/>
                <a:ext cx="34792" cy="29275"/>
              </a:xfrm>
              <a:custGeom>
                <a:avLst/>
                <a:gdLst/>
                <a:ahLst/>
                <a:cxnLst/>
                <a:rect l="0" t="0" r="0" b="0"/>
                <a:pathLst>
                  <a:path w="34792" h="29275">
                    <a:moveTo>
                      <a:pt x="0" y="0"/>
                    </a:moveTo>
                    <a:lnTo>
                      <a:pt x="34792" y="29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8" name="pl677"/>
              <p:cNvSpPr/>
              <p:nvPr/>
            </p:nvSpPr>
            <p:spPr>
              <a:xfrm>
                <a:off x="4011214" y="4364947"/>
                <a:ext cx="17515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7515" h="14494">
                    <a:moveTo>
                      <a:pt x="0" y="0"/>
                    </a:moveTo>
                    <a:lnTo>
                      <a:pt x="17515" y="144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79" name="pl678"/>
              <p:cNvSpPr/>
              <p:nvPr/>
            </p:nvSpPr>
            <p:spPr>
              <a:xfrm>
                <a:off x="4017114" y="4357758"/>
                <a:ext cx="17633" cy="14351"/>
              </a:xfrm>
              <a:custGeom>
                <a:avLst/>
                <a:gdLst/>
                <a:ahLst/>
                <a:cxnLst/>
                <a:rect l="0" t="0" r="0" b="0"/>
                <a:pathLst>
                  <a:path w="17633" h="14351">
                    <a:moveTo>
                      <a:pt x="0" y="0"/>
                    </a:moveTo>
                    <a:lnTo>
                      <a:pt x="17633" y="14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0" name="pl679"/>
              <p:cNvSpPr/>
              <p:nvPr/>
            </p:nvSpPr>
            <p:spPr>
              <a:xfrm>
                <a:off x="3987454" y="4322108"/>
                <a:ext cx="53250" cy="42619"/>
              </a:xfrm>
              <a:custGeom>
                <a:avLst/>
                <a:gdLst/>
                <a:ahLst/>
                <a:cxnLst/>
                <a:rect l="0" t="0" r="0" b="0"/>
                <a:pathLst>
                  <a:path w="53250" h="42619">
                    <a:moveTo>
                      <a:pt x="0" y="0"/>
                    </a:moveTo>
                    <a:lnTo>
                      <a:pt x="53250" y="42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1" name="pl680"/>
              <p:cNvSpPr/>
              <p:nvPr/>
            </p:nvSpPr>
            <p:spPr>
              <a:xfrm>
                <a:off x="3993005" y="4315115"/>
                <a:ext cx="53597" cy="42182"/>
              </a:xfrm>
              <a:custGeom>
                <a:avLst/>
                <a:gdLst/>
                <a:ahLst/>
                <a:cxnLst/>
                <a:rect l="0" t="0" r="0" b="0"/>
                <a:pathLst>
                  <a:path w="53597" h="42182">
                    <a:moveTo>
                      <a:pt x="0" y="0"/>
                    </a:moveTo>
                    <a:lnTo>
                      <a:pt x="53597" y="421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2" name="pl681"/>
              <p:cNvSpPr/>
              <p:nvPr/>
            </p:nvSpPr>
            <p:spPr>
              <a:xfrm>
                <a:off x="4034458" y="4335904"/>
                <a:ext cx="17980" cy="13914"/>
              </a:xfrm>
              <a:custGeom>
                <a:avLst/>
                <a:gdLst/>
                <a:ahLst/>
                <a:cxnLst/>
                <a:rect l="0" t="0" r="0" b="0"/>
                <a:pathLst>
                  <a:path w="17980" h="13914">
                    <a:moveTo>
                      <a:pt x="0" y="0"/>
                    </a:moveTo>
                    <a:lnTo>
                      <a:pt x="17980" y="139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3" name="pl682"/>
              <p:cNvSpPr/>
              <p:nvPr/>
            </p:nvSpPr>
            <p:spPr>
              <a:xfrm>
                <a:off x="4040120" y="4328526"/>
                <a:ext cx="18093" cy="13766"/>
              </a:xfrm>
              <a:custGeom>
                <a:avLst/>
                <a:gdLst/>
                <a:ahLst/>
                <a:cxnLst/>
                <a:rect l="0" t="0" r="0" b="0"/>
                <a:pathLst>
                  <a:path w="18093" h="13766">
                    <a:moveTo>
                      <a:pt x="0" y="0"/>
                    </a:moveTo>
                    <a:lnTo>
                      <a:pt x="18093" y="137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4" name="pl683"/>
              <p:cNvSpPr/>
              <p:nvPr/>
            </p:nvSpPr>
            <p:spPr>
              <a:xfrm>
                <a:off x="4027515" y="4307484"/>
                <a:ext cx="36411" cy="27235"/>
              </a:xfrm>
              <a:custGeom>
                <a:avLst/>
                <a:gdLst/>
                <a:ahLst/>
                <a:cxnLst/>
                <a:rect l="0" t="0" r="0" b="0"/>
                <a:pathLst>
                  <a:path w="36411" h="27235">
                    <a:moveTo>
                      <a:pt x="0" y="0"/>
                    </a:moveTo>
                    <a:lnTo>
                      <a:pt x="36411" y="272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5" name="pl684"/>
              <p:cNvSpPr/>
              <p:nvPr/>
            </p:nvSpPr>
            <p:spPr>
              <a:xfrm>
                <a:off x="4032944" y="4300163"/>
                <a:ext cx="36632" cy="26937"/>
              </a:xfrm>
              <a:custGeom>
                <a:avLst/>
                <a:gdLst/>
                <a:ahLst/>
                <a:cxnLst/>
                <a:rect l="0" t="0" r="0" b="0"/>
                <a:pathLst>
                  <a:path w="36632" h="26937">
                    <a:moveTo>
                      <a:pt x="0" y="0"/>
                    </a:moveTo>
                    <a:lnTo>
                      <a:pt x="36632" y="269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6" name="pl685"/>
              <p:cNvSpPr/>
              <p:nvPr/>
            </p:nvSpPr>
            <p:spPr>
              <a:xfrm>
                <a:off x="4056740" y="4306117"/>
                <a:ext cx="18425" cy="13318"/>
              </a:xfrm>
              <a:custGeom>
                <a:avLst/>
                <a:gdLst/>
                <a:ahLst/>
                <a:cxnLst/>
                <a:rect l="0" t="0" r="0" b="0"/>
                <a:pathLst>
                  <a:path w="18425" h="13318">
                    <a:moveTo>
                      <a:pt x="0" y="0"/>
                    </a:moveTo>
                    <a:lnTo>
                      <a:pt x="18425" y="133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7" name="pl686"/>
              <p:cNvSpPr/>
              <p:nvPr/>
            </p:nvSpPr>
            <p:spPr>
              <a:xfrm>
                <a:off x="4062157" y="4298557"/>
                <a:ext cx="18534" cy="13167"/>
              </a:xfrm>
              <a:custGeom>
                <a:avLst/>
                <a:gdLst/>
                <a:ahLst/>
                <a:cxnLst/>
                <a:rect l="0" t="0" r="0" b="0"/>
                <a:pathLst>
                  <a:path w="18534" h="13167">
                    <a:moveTo>
                      <a:pt x="0" y="0"/>
                    </a:moveTo>
                    <a:lnTo>
                      <a:pt x="18534" y="131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8" name="pl687"/>
              <p:cNvSpPr/>
              <p:nvPr/>
            </p:nvSpPr>
            <p:spPr>
              <a:xfrm>
                <a:off x="4067512" y="4290954"/>
                <a:ext cx="18641" cy="13015"/>
              </a:xfrm>
              <a:custGeom>
                <a:avLst/>
                <a:gdLst/>
                <a:ahLst/>
                <a:cxnLst/>
                <a:rect l="0" t="0" r="0" b="0"/>
                <a:pathLst>
                  <a:path w="18641" h="13015">
                    <a:moveTo>
                      <a:pt x="0" y="0"/>
                    </a:moveTo>
                    <a:lnTo>
                      <a:pt x="18641" y="13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89" name="pl688"/>
              <p:cNvSpPr/>
              <p:nvPr/>
            </p:nvSpPr>
            <p:spPr>
              <a:xfrm>
                <a:off x="4072805" y="4283307"/>
                <a:ext cx="18747" cy="12862"/>
              </a:xfrm>
              <a:custGeom>
                <a:avLst/>
                <a:gdLst/>
                <a:ahLst/>
                <a:cxnLst/>
                <a:rect l="0" t="0" r="0" b="0"/>
                <a:pathLst>
                  <a:path w="18747" h="12862">
                    <a:moveTo>
                      <a:pt x="0" y="0"/>
                    </a:moveTo>
                    <a:lnTo>
                      <a:pt x="18747" y="12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0" name="pl689"/>
              <p:cNvSpPr/>
              <p:nvPr/>
            </p:nvSpPr>
            <p:spPr>
              <a:xfrm>
                <a:off x="4103231" y="4236538"/>
                <a:ext cx="19355" cy="11926"/>
              </a:xfrm>
              <a:custGeom>
                <a:avLst/>
                <a:gdLst/>
                <a:ahLst/>
                <a:cxnLst/>
                <a:rect l="0" t="0" r="0" b="0"/>
                <a:pathLst>
                  <a:path w="19355" h="11926">
                    <a:moveTo>
                      <a:pt x="0" y="0"/>
                    </a:moveTo>
                    <a:lnTo>
                      <a:pt x="19355" y="119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1" name="pl690"/>
              <p:cNvSpPr/>
              <p:nvPr/>
            </p:nvSpPr>
            <p:spPr>
              <a:xfrm>
                <a:off x="4108077" y="4228600"/>
                <a:ext cx="19452" cy="11767"/>
              </a:xfrm>
              <a:custGeom>
                <a:avLst/>
                <a:gdLst/>
                <a:ahLst/>
                <a:cxnLst/>
                <a:rect l="0" t="0" r="0" b="0"/>
                <a:pathLst>
                  <a:path w="19452" h="11767">
                    <a:moveTo>
                      <a:pt x="0" y="0"/>
                    </a:moveTo>
                    <a:lnTo>
                      <a:pt x="19452" y="117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2" name="pl691"/>
              <p:cNvSpPr/>
              <p:nvPr/>
            </p:nvSpPr>
            <p:spPr>
              <a:xfrm>
                <a:off x="4126808" y="4196461"/>
                <a:ext cx="19827" cy="11125"/>
              </a:xfrm>
              <a:custGeom>
                <a:avLst/>
                <a:gdLst/>
                <a:ahLst/>
                <a:cxnLst/>
                <a:rect l="0" t="0" r="0" b="0"/>
                <a:pathLst>
                  <a:path w="19827" h="11125">
                    <a:moveTo>
                      <a:pt x="0" y="0"/>
                    </a:moveTo>
                    <a:lnTo>
                      <a:pt x="19827" y="111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3" name="pl692"/>
              <p:cNvSpPr/>
              <p:nvPr/>
            </p:nvSpPr>
            <p:spPr>
              <a:xfrm>
                <a:off x="4131326" y="4188332"/>
                <a:ext cx="19917" cy="10962"/>
              </a:xfrm>
              <a:custGeom>
                <a:avLst/>
                <a:gdLst/>
                <a:ahLst/>
                <a:cxnLst/>
                <a:rect l="0" t="0" r="0" b="0"/>
                <a:pathLst>
                  <a:path w="19917" h="10962">
                    <a:moveTo>
                      <a:pt x="0" y="0"/>
                    </a:moveTo>
                    <a:lnTo>
                      <a:pt x="19917" y="109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4" name="pl693"/>
              <p:cNvSpPr/>
              <p:nvPr/>
            </p:nvSpPr>
            <p:spPr>
              <a:xfrm>
                <a:off x="4135777" y="4180166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0"/>
                    </a:moveTo>
                    <a:lnTo>
                      <a:pt x="20006" y="10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5" name="pl694"/>
              <p:cNvSpPr/>
              <p:nvPr/>
            </p:nvSpPr>
            <p:spPr>
              <a:xfrm>
                <a:off x="4140161" y="4171964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0"/>
                    </a:moveTo>
                    <a:lnTo>
                      <a:pt x="20094" y="10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6" name="pl695"/>
              <p:cNvSpPr/>
              <p:nvPr/>
            </p:nvSpPr>
            <p:spPr>
              <a:xfrm>
                <a:off x="4144478" y="4163727"/>
                <a:ext cx="20180" cy="10470"/>
              </a:xfrm>
              <a:custGeom>
                <a:avLst/>
                <a:gdLst/>
                <a:ahLst/>
                <a:cxnLst/>
                <a:rect l="0" t="0" r="0" b="0"/>
                <a:pathLst>
                  <a:path w="20180" h="10470">
                    <a:moveTo>
                      <a:pt x="0" y="0"/>
                    </a:moveTo>
                    <a:lnTo>
                      <a:pt x="20180" y="104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7" name="pl696"/>
              <p:cNvSpPr/>
              <p:nvPr/>
            </p:nvSpPr>
            <p:spPr>
              <a:xfrm>
                <a:off x="4148727" y="4155454"/>
                <a:ext cx="20265" cy="10305"/>
              </a:xfrm>
              <a:custGeom>
                <a:avLst/>
                <a:gdLst/>
                <a:ahLst/>
                <a:cxnLst/>
                <a:rect l="0" t="0" r="0" b="0"/>
                <a:pathLst>
                  <a:path w="20265" h="10305">
                    <a:moveTo>
                      <a:pt x="0" y="0"/>
                    </a:moveTo>
                    <a:lnTo>
                      <a:pt x="20265" y="103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8" name="pl697"/>
              <p:cNvSpPr/>
              <p:nvPr/>
            </p:nvSpPr>
            <p:spPr>
              <a:xfrm>
                <a:off x="4093310" y="4209015"/>
                <a:ext cx="39096" cy="23216"/>
              </a:xfrm>
              <a:custGeom>
                <a:avLst/>
                <a:gdLst/>
                <a:ahLst/>
                <a:cxnLst/>
                <a:rect l="0" t="0" r="0" b="0"/>
                <a:pathLst>
                  <a:path w="39096" h="23216">
                    <a:moveTo>
                      <a:pt x="0" y="0"/>
                    </a:moveTo>
                    <a:lnTo>
                      <a:pt x="39096" y="23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99" name="pl698"/>
              <p:cNvSpPr/>
              <p:nvPr/>
            </p:nvSpPr>
            <p:spPr>
              <a:xfrm>
                <a:off x="4117574" y="4212607"/>
                <a:ext cx="19642" cy="11448"/>
              </a:xfrm>
              <a:custGeom>
                <a:avLst/>
                <a:gdLst/>
                <a:ahLst/>
                <a:cxnLst/>
                <a:rect l="0" t="0" r="0" b="0"/>
                <a:pathLst>
                  <a:path w="19642" h="11448">
                    <a:moveTo>
                      <a:pt x="0" y="0"/>
                    </a:moveTo>
                    <a:lnTo>
                      <a:pt x="19642" y="114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0" name="pl699"/>
              <p:cNvSpPr/>
              <p:nvPr/>
            </p:nvSpPr>
            <p:spPr>
              <a:xfrm>
                <a:off x="4122224" y="4204553"/>
                <a:ext cx="19735" cy="11287"/>
              </a:xfrm>
              <a:custGeom>
                <a:avLst/>
                <a:gdLst/>
                <a:ahLst/>
                <a:cxnLst/>
                <a:rect l="0" t="0" r="0" b="0"/>
                <a:pathLst>
                  <a:path w="19735" h="11287">
                    <a:moveTo>
                      <a:pt x="0" y="0"/>
                    </a:moveTo>
                    <a:lnTo>
                      <a:pt x="19735" y="112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1" name="pl700"/>
              <p:cNvSpPr/>
              <p:nvPr/>
            </p:nvSpPr>
            <p:spPr>
              <a:xfrm>
                <a:off x="4078034" y="4275616"/>
                <a:ext cx="18851" cy="12708"/>
              </a:xfrm>
              <a:custGeom>
                <a:avLst/>
                <a:gdLst/>
                <a:ahLst/>
                <a:cxnLst/>
                <a:rect l="0" t="0" r="0" b="0"/>
                <a:pathLst>
                  <a:path w="18851" h="12708">
                    <a:moveTo>
                      <a:pt x="0" y="0"/>
                    </a:moveTo>
                    <a:lnTo>
                      <a:pt x="18851" y="12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2" name="pl701"/>
              <p:cNvSpPr/>
              <p:nvPr/>
            </p:nvSpPr>
            <p:spPr>
              <a:xfrm>
                <a:off x="4083201" y="4267884"/>
                <a:ext cx="18955" cy="12553"/>
              </a:xfrm>
              <a:custGeom>
                <a:avLst/>
                <a:gdLst/>
                <a:ahLst/>
                <a:cxnLst/>
                <a:rect l="0" t="0" r="0" b="0"/>
                <a:pathLst>
                  <a:path w="18955" h="12553">
                    <a:moveTo>
                      <a:pt x="0" y="0"/>
                    </a:moveTo>
                    <a:lnTo>
                      <a:pt x="18955" y="125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3" name="pl702"/>
              <p:cNvSpPr/>
              <p:nvPr/>
            </p:nvSpPr>
            <p:spPr>
              <a:xfrm>
                <a:off x="4088305" y="4260109"/>
                <a:ext cx="19057" cy="12398"/>
              </a:xfrm>
              <a:custGeom>
                <a:avLst/>
                <a:gdLst/>
                <a:ahLst/>
                <a:cxnLst/>
                <a:rect l="0" t="0" r="0" b="0"/>
                <a:pathLst>
                  <a:path w="19057" h="12398">
                    <a:moveTo>
                      <a:pt x="0" y="0"/>
                    </a:moveTo>
                    <a:lnTo>
                      <a:pt x="19057" y="123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4" name="pl703"/>
              <p:cNvSpPr/>
              <p:nvPr/>
            </p:nvSpPr>
            <p:spPr>
              <a:xfrm>
                <a:off x="4093344" y="4252292"/>
                <a:ext cx="19158" cy="12241"/>
              </a:xfrm>
              <a:custGeom>
                <a:avLst/>
                <a:gdLst/>
                <a:ahLst/>
                <a:cxnLst/>
                <a:rect l="0" t="0" r="0" b="0"/>
                <a:pathLst>
                  <a:path w="19158" h="12241">
                    <a:moveTo>
                      <a:pt x="0" y="0"/>
                    </a:moveTo>
                    <a:lnTo>
                      <a:pt x="19158" y="1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5" name="pl704"/>
              <p:cNvSpPr/>
              <p:nvPr/>
            </p:nvSpPr>
            <p:spPr>
              <a:xfrm>
                <a:off x="4098320" y="4244435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0" y="0"/>
                    </a:moveTo>
                    <a:lnTo>
                      <a:pt x="19257" y="120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6" name="pl705"/>
              <p:cNvSpPr/>
              <p:nvPr/>
            </p:nvSpPr>
            <p:spPr>
              <a:xfrm>
                <a:off x="3430802" y="4690767"/>
                <a:ext cx="18460" cy="65660"/>
              </a:xfrm>
              <a:custGeom>
                <a:avLst/>
                <a:gdLst/>
                <a:ahLst/>
                <a:cxnLst/>
                <a:rect l="0" t="0" r="0" b="0"/>
                <a:pathLst>
                  <a:path w="18460" h="65660">
                    <a:moveTo>
                      <a:pt x="0" y="0"/>
                    </a:moveTo>
                    <a:lnTo>
                      <a:pt x="18460" y="656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7" name="pl706"/>
              <p:cNvSpPr/>
              <p:nvPr/>
            </p:nvSpPr>
            <p:spPr>
              <a:xfrm>
                <a:off x="3471884" y="4702214"/>
                <a:ext cx="13732" cy="43347"/>
              </a:xfrm>
              <a:custGeom>
                <a:avLst/>
                <a:gdLst/>
                <a:ahLst/>
                <a:cxnLst/>
                <a:rect l="0" t="0" r="0" b="0"/>
                <a:pathLst>
                  <a:path w="13732" h="43347">
                    <a:moveTo>
                      <a:pt x="0" y="0"/>
                    </a:moveTo>
                    <a:lnTo>
                      <a:pt x="13732" y="433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8" name="pl707"/>
              <p:cNvSpPr/>
              <p:nvPr/>
            </p:nvSpPr>
            <p:spPr>
              <a:xfrm>
                <a:off x="3480561" y="4699426"/>
                <a:ext cx="14086" cy="43233"/>
              </a:xfrm>
              <a:custGeom>
                <a:avLst/>
                <a:gdLst/>
                <a:ahLst/>
                <a:cxnLst/>
                <a:rect l="0" t="0" r="0" b="0"/>
                <a:pathLst>
                  <a:path w="14086" h="43233">
                    <a:moveTo>
                      <a:pt x="0" y="0"/>
                    </a:moveTo>
                    <a:lnTo>
                      <a:pt x="14086" y="432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09" name="pl708"/>
              <p:cNvSpPr/>
              <p:nvPr/>
            </p:nvSpPr>
            <p:spPr>
              <a:xfrm>
                <a:off x="3496435" y="4718125"/>
                <a:ext cx="7219" cy="21558"/>
              </a:xfrm>
              <a:custGeom>
                <a:avLst/>
                <a:gdLst/>
                <a:ahLst/>
                <a:cxnLst/>
                <a:rect l="0" t="0" r="0" b="0"/>
                <a:pathLst>
                  <a:path w="7219" h="21558">
                    <a:moveTo>
                      <a:pt x="0" y="0"/>
                    </a:moveTo>
                    <a:lnTo>
                      <a:pt x="7219" y="215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0" name="pl709"/>
              <p:cNvSpPr/>
              <p:nvPr/>
            </p:nvSpPr>
            <p:spPr>
              <a:xfrm>
                <a:off x="3505241" y="4715136"/>
                <a:ext cx="7396" cy="21498"/>
              </a:xfrm>
              <a:custGeom>
                <a:avLst/>
                <a:gdLst/>
                <a:ahLst/>
                <a:cxnLst/>
                <a:rect l="0" t="0" r="0" b="0"/>
                <a:pathLst>
                  <a:path w="7396" h="21498">
                    <a:moveTo>
                      <a:pt x="0" y="0"/>
                    </a:moveTo>
                    <a:lnTo>
                      <a:pt x="7396" y="21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1" name="pl710"/>
              <p:cNvSpPr/>
              <p:nvPr/>
            </p:nvSpPr>
            <p:spPr>
              <a:xfrm>
                <a:off x="3460973" y="4729360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0"/>
                    </a:moveTo>
                    <a:lnTo>
                      <a:pt x="6510" y="21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2" name="pl711"/>
              <p:cNvSpPr/>
              <p:nvPr/>
            </p:nvSpPr>
            <p:spPr>
              <a:xfrm>
                <a:off x="3469873" y="4726660"/>
                <a:ext cx="6688" cy="21729"/>
              </a:xfrm>
              <a:custGeom>
                <a:avLst/>
                <a:gdLst/>
                <a:ahLst/>
                <a:cxnLst/>
                <a:rect l="0" t="0" r="0" b="0"/>
                <a:pathLst>
                  <a:path w="6688" h="21729">
                    <a:moveTo>
                      <a:pt x="0" y="0"/>
                    </a:moveTo>
                    <a:lnTo>
                      <a:pt x="6688" y="21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3" name="pl712"/>
              <p:cNvSpPr/>
              <p:nvPr/>
            </p:nvSpPr>
            <p:spPr>
              <a:xfrm>
                <a:off x="3445719" y="4710151"/>
                <a:ext cx="12664" cy="43671"/>
              </a:xfrm>
              <a:custGeom>
                <a:avLst/>
                <a:gdLst/>
                <a:ahLst/>
                <a:cxnLst/>
                <a:rect l="0" t="0" r="0" b="0"/>
                <a:pathLst>
                  <a:path w="12664" h="43671">
                    <a:moveTo>
                      <a:pt x="0" y="0"/>
                    </a:moveTo>
                    <a:lnTo>
                      <a:pt x="12664" y="436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4" name="pl713"/>
              <p:cNvSpPr/>
              <p:nvPr/>
            </p:nvSpPr>
            <p:spPr>
              <a:xfrm>
                <a:off x="3606060" y="4624804"/>
                <a:ext cx="29413" cy="61537"/>
              </a:xfrm>
              <a:custGeom>
                <a:avLst/>
                <a:gdLst/>
                <a:ahLst/>
                <a:cxnLst/>
                <a:rect l="0" t="0" r="0" b="0"/>
                <a:pathLst>
                  <a:path w="29413" h="61537">
                    <a:moveTo>
                      <a:pt x="0" y="0"/>
                    </a:moveTo>
                    <a:lnTo>
                      <a:pt x="29413" y="615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5" name="pl714"/>
              <p:cNvSpPr/>
              <p:nvPr/>
            </p:nvSpPr>
            <p:spPr>
              <a:xfrm>
                <a:off x="3614100" y="4620921"/>
                <a:ext cx="29916" cy="61294"/>
              </a:xfrm>
              <a:custGeom>
                <a:avLst/>
                <a:gdLst/>
                <a:ahLst/>
                <a:cxnLst/>
                <a:rect l="0" t="0" r="0" b="0"/>
                <a:pathLst>
                  <a:path w="29916" h="61294">
                    <a:moveTo>
                      <a:pt x="0" y="0"/>
                    </a:moveTo>
                    <a:lnTo>
                      <a:pt x="29916" y="612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6" name="pl715"/>
              <p:cNvSpPr/>
              <p:nvPr/>
            </p:nvSpPr>
            <p:spPr>
              <a:xfrm>
                <a:off x="3622107" y="4616972"/>
                <a:ext cx="30416" cy="61048"/>
              </a:xfrm>
              <a:custGeom>
                <a:avLst/>
                <a:gdLst/>
                <a:ahLst/>
                <a:cxnLst/>
                <a:rect l="0" t="0" r="0" b="0"/>
                <a:pathLst>
                  <a:path w="30416" h="61048">
                    <a:moveTo>
                      <a:pt x="0" y="0"/>
                    </a:moveTo>
                    <a:lnTo>
                      <a:pt x="30416" y="610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7" name="pl716"/>
              <p:cNvSpPr/>
              <p:nvPr/>
            </p:nvSpPr>
            <p:spPr>
              <a:xfrm>
                <a:off x="3658964" y="4649240"/>
                <a:ext cx="10470" cy="20180"/>
              </a:xfrm>
              <a:custGeom>
                <a:avLst/>
                <a:gdLst/>
                <a:ahLst/>
                <a:cxnLst/>
                <a:rect l="0" t="0" r="0" b="0"/>
                <a:pathLst>
                  <a:path w="10470" h="20180">
                    <a:moveTo>
                      <a:pt x="0" y="0"/>
                    </a:moveTo>
                    <a:lnTo>
                      <a:pt x="10470" y="201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8" name="pl717"/>
              <p:cNvSpPr/>
              <p:nvPr/>
            </p:nvSpPr>
            <p:spPr>
              <a:xfrm>
                <a:off x="3667202" y="4644923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0" y="0"/>
                    </a:moveTo>
                    <a:lnTo>
                      <a:pt x="10635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19" name="pl718"/>
              <p:cNvSpPr/>
              <p:nvPr/>
            </p:nvSpPr>
            <p:spPr>
              <a:xfrm>
                <a:off x="3630082" y="4612958"/>
                <a:ext cx="30915" cy="60797"/>
              </a:xfrm>
              <a:custGeom>
                <a:avLst/>
                <a:gdLst/>
                <a:ahLst/>
                <a:cxnLst/>
                <a:rect l="0" t="0" r="0" b="0"/>
                <a:pathLst>
                  <a:path w="30915" h="60797">
                    <a:moveTo>
                      <a:pt x="0" y="0"/>
                    </a:moveTo>
                    <a:lnTo>
                      <a:pt x="30915" y="607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0" name="pl719"/>
              <p:cNvSpPr/>
              <p:nvPr/>
            </p:nvSpPr>
            <p:spPr>
              <a:xfrm>
                <a:off x="3719849" y="4588637"/>
                <a:ext cx="23853" cy="38711"/>
              </a:xfrm>
              <a:custGeom>
                <a:avLst/>
                <a:gdLst/>
                <a:ahLst/>
                <a:cxnLst/>
                <a:rect l="0" t="0" r="0" b="0"/>
                <a:pathLst>
                  <a:path w="23853" h="38711">
                    <a:moveTo>
                      <a:pt x="0" y="0"/>
                    </a:moveTo>
                    <a:lnTo>
                      <a:pt x="23853" y="38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1" name="pl720"/>
              <p:cNvSpPr/>
              <p:nvPr/>
            </p:nvSpPr>
            <p:spPr>
              <a:xfrm>
                <a:off x="3727588" y="4583825"/>
                <a:ext cx="24169" cy="38515"/>
              </a:xfrm>
              <a:custGeom>
                <a:avLst/>
                <a:gdLst/>
                <a:ahLst/>
                <a:cxnLst/>
                <a:rect l="0" t="0" r="0" b="0"/>
                <a:pathLst>
                  <a:path w="24169" h="38515">
                    <a:moveTo>
                      <a:pt x="0" y="0"/>
                    </a:moveTo>
                    <a:lnTo>
                      <a:pt x="24169" y="38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2" name="pl721"/>
              <p:cNvSpPr/>
              <p:nvPr/>
            </p:nvSpPr>
            <p:spPr>
              <a:xfrm>
                <a:off x="3735288" y="4578949"/>
                <a:ext cx="24483" cy="38316"/>
              </a:xfrm>
              <a:custGeom>
                <a:avLst/>
                <a:gdLst/>
                <a:ahLst/>
                <a:cxnLst/>
                <a:rect l="0" t="0" r="0" b="0"/>
                <a:pathLst>
                  <a:path w="24483" h="38316">
                    <a:moveTo>
                      <a:pt x="0" y="0"/>
                    </a:moveTo>
                    <a:lnTo>
                      <a:pt x="24483" y="3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3" name="pl722"/>
              <p:cNvSpPr/>
              <p:nvPr/>
            </p:nvSpPr>
            <p:spPr>
              <a:xfrm>
                <a:off x="3742948" y="4574010"/>
                <a:ext cx="24796" cy="38114"/>
              </a:xfrm>
              <a:custGeom>
                <a:avLst/>
                <a:gdLst/>
                <a:ahLst/>
                <a:cxnLst/>
                <a:rect l="0" t="0" r="0" b="0"/>
                <a:pathLst>
                  <a:path w="24796" h="38114">
                    <a:moveTo>
                      <a:pt x="0" y="0"/>
                    </a:moveTo>
                    <a:lnTo>
                      <a:pt x="24796" y="38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4" name="pl723"/>
              <p:cNvSpPr/>
              <p:nvPr/>
            </p:nvSpPr>
            <p:spPr>
              <a:xfrm>
                <a:off x="3763121" y="4587964"/>
                <a:ext cx="12553" cy="18955"/>
              </a:xfrm>
              <a:custGeom>
                <a:avLst/>
                <a:gdLst/>
                <a:ahLst/>
                <a:cxnLst/>
                <a:rect l="0" t="0" r="0" b="0"/>
                <a:pathLst>
                  <a:path w="12553" h="18955">
                    <a:moveTo>
                      <a:pt x="0" y="0"/>
                    </a:moveTo>
                    <a:lnTo>
                      <a:pt x="12553" y="189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5" name="pl724"/>
              <p:cNvSpPr/>
              <p:nvPr/>
            </p:nvSpPr>
            <p:spPr>
              <a:xfrm>
                <a:off x="3770854" y="4582797"/>
                <a:ext cx="12708" cy="18851"/>
              </a:xfrm>
              <a:custGeom>
                <a:avLst/>
                <a:gdLst/>
                <a:ahLst/>
                <a:cxnLst/>
                <a:rect l="0" t="0" r="0" b="0"/>
                <a:pathLst>
                  <a:path w="12708" h="18851">
                    <a:moveTo>
                      <a:pt x="0" y="0"/>
                    </a:moveTo>
                    <a:lnTo>
                      <a:pt x="12708" y="188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6" name="pl725"/>
              <p:cNvSpPr/>
              <p:nvPr/>
            </p:nvSpPr>
            <p:spPr>
              <a:xfrm>
                <a:off x="3778544" y="4577567"/>
                <a:ext cx="12862" cy="18747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18747">
                    <a:moveTo>
                      <a:pt x="0" y="0"/>
                    </a:moveTo>
                    <a:lnTo>
                      <a:pt x="12862" y="187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7" name="pl726"/>
              <p:cNvSpPr/>
              <p:nvPr/>
            </p:nvSpPr>
            <p:spPr>
              <a:xfrm>
                <a:off x="3786191" y="4572274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0" y="0"/>
                    </a:moveTo>
                    <a:lnTo>
                      <a:pt x="13015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8" name="pl727"/>
              <p:cNvSpPr/>
              <p:nvPr/>
            </p:nvSpPr>
            <p:spPr>
              <a:xfrm>
                <a:off x="3664605" y="4620533"/>
                <a:ext cx="21598" cy="40013"/>
              </a:xfrm>
              <a:custGeom>
                <a:avLst/>
                <a:gdLst/>
                <a:ahLst/>
                <a:cxnLst/>
                <a:rect l="0" t="0" r="0" b="0"/>
                <a:pathLst>
                  <a:path w="21598" h="40013">
                    <a:moveTo>
                      <a:pt x="0" y="0"/>
                    </a:moveTo>
                    <a:lnTo>
                      <a:pt x="21598" y="400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29" name="pl728"/>
              <p:cNvSpPr/>
              <p:nvPr/>
            </p:nvSpPr>
            <p:spPr>
              <a:xfrm>
                <a:off x="3683570" y="4636088"/>
                <a:ext cx="10962" cy="19917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19917">
                    <a:moveTo>
                      <a:pt x="0" y="0"/>
                    </a:moveTo>
                    <a:lnTo>
                      <a:pt x="10962" y="19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0" name="pl729"/>
              <p:cNvSpPr/>
              <p:nvPr/>
            </p:nvSpPr>
            <p:spPr>
              <a:xfrm>
                <a:off x="3691699" y="4631571"/>
                <a:ext cx="11125" cy="19827"/>
              </a:xfrm>
              <a:custGeom>
                <a:avLst/>
                <a:gdLst/>
                <a:ahLst/>
                <a:cxnLst/>
                <a:rect l="0" t="0" r="0" b="0"/>
                <a:pathLst>
                  <a:path w="11125" h="19827">
                    <a:moveTo>
                      <a:pt x="0" y="0"/>
                    </a:moveTo>
                    <a:lnTo>
                      <a:pt x="11125" y="19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1" name="pl730"/>
              <p:cNvSpPr/>
              <p:nvPr/>
            </p:nvSpPr>
            <p:spPr>
              <a:xfrm>
                <a:off x="3699791" y="4626987"/>
                <a:ext cx="11287" cy="19735"/>
              </a:xfrm>
              <a:custGeom>
                <a:avLst/>
                <a:gdLst/>
                <a:ahLst/>
                <a:cxnLst/>
                <a:rect l="0" t="0" r="0" b="0"/>
                <a:pathLst>
                  <a:path w="11287" h="19735">
                    <a:moveTo>
                      <a:pt x="0" y="0"/>
                    </a:moveTo>
                    <a:lnTo>
                      <a:pt x="11287" y="19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2" name="pl731"/>
              <p:cNvSpPr/>
              <p:nvPr/>
            </p:nvSpPr>
            <p:spPr>
              <a:xfrm>
                <a:off x="3707845" y="4622337"/>
                <a:ext cx="11448" cy="19642"/>
              </a:xfrm>
              <a:custGeom>
                <a:avLst/>
                <a:gdLst/>
                <a:ahLst/>
                <a:cxnLst/>
                <a:rect l="0" t="0" r="0" b="0"/>
                <a:pathLst>
                  <a:path w="11448" h="19642">
                    <a:moveTo>
                      <a:pt x="0" y="0"/>
                    </a:moveTo>
                    <a:lnTo>
                      <a:pt x="11448" y="196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3" name="pl732"/>
              <p:cNvSpPr/>
              <p:nvPr/>
            </p:nvSpPr>
            <p:spPr>
              <a:xfrm>
                <a:off x="3715861" y="4617621"/>
                <a:ext cx="11608" cy="19548"/>
              </a:xfrm>
              <a:custGeom>
                <a:avLst/>
                <a:gdLst/>
                <a:ahLst/>
                <a:cxnLst/>
                <a:rect l="0" t="0" r="0" b="0"/>
                <a:pathLst>
                  <a:path w="11608" h="19548">
                    <a:moveTo>
                      <a:pt x="0" y="0"/>
                    </a:moveTo>
                    <a:lnTo>
                      <a:pt x="11608" y="195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4" name="pl733"/>
              <p:cNvSpPr/>
              <p:nvPr/>
            </p:nvSpPr>
            <p:spPr>
              <a:xfrm>
                <a:off x="3723838" y="4612840"/>
                <a:ext cx="11767" cy="19452"/>
              </a:xfrm>
              <a:custGeom>
                <a:avLst/>
                <a:gdLst/>
                <a:ahLst/>
                <a:cxnLst/>
                <a:rect l="0" t="0" r="0" b="0"/>
                <a:pathLst>
                  <a:path w="11767" h="19452">
                    <a:moveTo>
                      <a:pt x="0" y="0"/>
                    </a:moveTo>
                    <a:lnTo>
                      <a:pt x="11767" y="19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5" name="pl734"/>
              <p:cNvSpPr/>
              <p:nvPr/>
            </p:nvSpPr>
            <p:spPr>
              <a:xfrm>
                <a:off x="3754294" y="4511316"/>
                <a:ext cx="52668" cy="74137"/>
              </a:xfrm>
              <a:custGeom>
                <a:avLst/>
                <a:gdLst/>
                <a:ahLst/>
                <a:cxnLst/>
                <a:rect l="0" t="0" r="0" b="0"/>
                <a:pathLst>
                  <a:path w="52668" h="74137">
                    <a:moveTo>
                      <a:pt x="0" y="0"/>
                    </a:moveTo>
                    <a:lnTo>
                      <a:pt x="52668" y="741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6" name="pl735"/>
              <p:cNvSpPr/>
              <p:nvPr/>
            </p:nvSpPr>
            <p:spPr>
              <a:xfrm>
                <a:off x="3808870" y="4556023"/>
                <a:ext cx="13468" cy="18316"/>
              </a:xfrm>
              <a:custGeom>
                <a:avLst/>
                <a:gdLst/>
                <a:ahLst/>
                <a:cxnLst/>
                <a:rect l="0" t="0" r="0" b="0"/>
                <a:pathLst>
                  <a:path w="13468" h="18316">
                    <a:moveTo>
                      <a:pt x="0" y="0"/>
                    </a:moveTo>
                    <a:lnTo>
                      <a:pt x="13468" y="18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7" name="pl736"/>
              <p:cNvSpPr/>
              <p:nvPr/>
            </p:nvSpPr>
            <p:spPr>
              <a:xfrm>
                <a:off x="3816340" y="4550483"/>
                <a:ext cx="13617" cy="18205"/>
              </a:xfrm>
              <a:custGeom>
                <a:avLst/>
                <a:gdLst/>
                <a:ahLst/>
                <a:cxnLst/>
                <a:rect l="0" t="0" r="0" b="0"/>
                <a:pathLst>
                  <a:path w="13617" h="18205">
                    <a:moveTo>
                      <a:pt x="0" y="0"/>
                    </a:moveTo>
                    <a:lnTo>
                      <a:pt x="13617" y="18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8" name="pl737"/>
              <p:cNvSpPr/>
              <p:nvPr/>
            </p:nvSpPr>
            <p:spPr>
              <a:xfrm>
                <a:off x="3774718" y="4524650"/>
                <a:ext cx="39954" cy="55277"/>
              </a:xfrm>
              <a:custGeom>
                <a:avLst/>
                <a:gdLst/>
                <a:ahLst/>
                <a:cxnLst/>
                <a:rect l="0" t="0" r="0" b="0"/>
                <a:pathLst>
                  <a:path w="39954" h="55277">
                    <a:moveTo>
                      <a:pt x="0" y="0"/>
                    </a:moveTo>
                    <a:lnTo>
                      <a:pt x="39954" y="552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39" name="pl738"/>
              <p:cNvSpPr/>
              <p:nvPr/>
            </p:nvSpPr>
            <p:spPr>
              <a:xfrm>
                <a:off x="3823764" y="4544882"/>
                <a:ext cx="13766" cy="18093"/>
              </a:xfrm>
              <a:custGeom>
                <a:avLst/>
                <a:gdLst/>
                <a:ahLst/>
                <a:cxnLst/>
                <a:rect l="0" t="0" r="0" b="0"/>
                <a:pathLst>
                  <a:path w="13766" h="18093">
                    <a:moveTo>
                      <a:pt x="0" y="0"/>
                    </a:moveTo>
                    <a:lnTo>
                      <a:pt x="13766" y="180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0" name="pl739"/>
              <p:cNvSpPr/>
              <p:nvPr/>
            </p:nvSpPr>
            <p:spPr>
              <a:xfrm>
                <a:off x="3831142" y="453922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0" y="0"/>
                    </a:moveTo>
                    <a:lnTo>
                      <a:pt x="13914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1" name="pl740"/>
              <p:cNvSpPr/>
              <p:nvPr/>
            </p:nvSpPr>
            <p:spPr>
              <a:xfrm>
                <a:off x="3838474" y="4533499"/>
                <a:ext cx="14060" cy="17865"/>
              </a:xfrm>
              <a:custGeom>
                <a:avLst/>
                <a:gdLst/>
                <a:ahLst/>
                <a:cxnLst/>
                <a:rect l="0" t="0" r="0" b="0"/>
                <a:pathLst>
                  <a:path w="14060" h="17865">
                    <a:moveTo>
                      <a:pt x="0" y="0"/>
                    </a:moveTo>
                    <a:lnTo>
                      <a:pt x="14060" y="17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2" name="pl741"/>
              <p:cNvSpPr/>
              <p:nvPr/>
            </p:nvSpPr>
            <p:spPr>
              <a:xfrm>
                <a:off x="3845759" y="4527717"/>
                <a:ext cx="14206" cy="17750"/>
              </a:xfrm>
              <a:custGeom>
                <a:avLst/>
                <a:gdLst/>
                <a:ahLst/>
                <a:cxnLst/>
                <a:rect l="0" t="0" r="0" b="0"/>
                <a:pathLst>
                  <a:path w="14206" h="17750">
                    <a:moveTo>
                      <a:pt x="0" y="0"/>
                    </a:moveTo>
                    <a:lnTo>
                      <a:pt x="14206" y="177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3" name="pl742"/>
              <p:cNvSpPr/>
              <p:nvPr/>
            </p:nvSpPr>
            <p:spPr>
              <a:xfrm>
                <a:off x="3852996" y="4521876"/>
                <a:ext cx="14351" cy="17633"/>
              </a:xfrm>
              <a:custGeom>
                <a:avLst/>
                <a:gdLst/>
                <a:ahLst/>
                <a:cxnLst/>
                <a:rect l="0" t="0" r="0" b="0"/>
                <a:pathLst>
                  <a:path w="14351" h="17633">
                    <a:moveTo>
                      <a:pt x="0" y="0"/>
                    </a:moveTo>
                    <a:lnTo>
                      <a:pt x="14351" y="176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4" name="pl743"/>
              <p:cNvSpPr/>
              <p:nvPr/>
            </p:nvSpPr>
            <p:spPr>
              <a:xfrm>
                <a:off x="3860185" y="4515976"/>
                <a:ext cx="14494" cy="17515"/>
              </a:xfrm>
              <a:custGeom>
                <a:avLst/>
                <a:gdLst/>
                <a:ahLst/>
                <a:cxnLst/>
                <a:rect l="0" t="0" r="0" b="0"/>
                <a:pathLst>
                  <a:path w="14494" h="17515">
                    <a:moveTo>
                      <a:pt x="0" y="0"/>
                    </a:moveTo>
                    <a:lnTo>
                      <a:pt x="14494" y="17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5" name="pl744"/>
              <p:cNvSpPr/>
              <p:nvPr/>
            </p:nvSpPr>
            <p:spPr>
              <a:xfrm>
                <a:off x="3867325" y="4510018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0" y="0"/>
                    </a:moveTo>
                    <a:lnTo>
                      <a:pt x="14637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6" name="pl745"/>
              <p:cNvSpPr/>
              <p:nvPr/>
            </p:nvSpPr>
            <p:spPr>
              <a:xfrm>
                <a:off x="3874417" y="4504001"/>
                <a:ext cx="14779" cy="17275"/>
              </a:xfrm>
              <a:custGeom>
                <a:avLst/>
                <a:gdLst/>
                <a:ahLst/>
                <a:cxnLst/>
                <a:rect l="0" t="0" r="0" b="0"/>
                <a:pathLst>
                  <a:path w="14779" h="17275">
                    <a:moveTo>
                      <a:pt x="0" y="0"/>
                    </a:moveTo>
                    <a:lnTo>
                      <a:pt x="14779" y="17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7" name="pl746"/>
              <p:cNvSpPr/>
              <p:nvPr/>
            </p:nvSpPr>
            <p:spPr>
              <a:xfrm>
                <a:off x="3881459" y="4497926"/>
                <a:ext cx="14920" cy="17154"/>
              </a:xfrm>
              <a:custGeom>
                <a:avLst/>
                <a:gdLst/>
                <a:ahLst/>
                <a:cxnLst/>
                <a:rect l="0" t="0" r="0" b="0"/>
                <a:pathLst>
                  <a:path w="14920" h="17154">
                    <a:moveTo>
                      <a:pt x="0" y="0"/>
                    </a:moveTo>
                    <a:lnTo>
                      <a:pt x="14920" y="171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8" name="pl747"/>
              <p:cNvSpPr/>
              <p:nvPr/>
            </p:nvSpPr>
            <p:spPr>
              <a:xfrm>
                <a:off x="3888451" y="4491794"/>
                <a:ext cx="15060" cy="17031"/>
              </a:xfrm>
              <a:custGeom>
                <a:avLst/>
                <a:gdLst/>
                <a:ahLst/>
                <a:cxnLst/>
                <a:rect l="0" t="0" r="0" b="0"/>
                <a:pathLst>
                  <a:path w="15060" h="17031">
                    <a:moveTo>
                      <a:pt x="0" y="0"/>
                    </a:moveTo>
                    <a:lnTo>
                      <a:pt x="15060" y="17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49" name="pl748"/>
              <p:cNvSpPr/>
              <p:nvPr/>
            </p:nvSpPr>
            <p:spPr>
              <a:xfrm>
                <a:off x="3895393" y="4485605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0" y="0"/>
                    </a:moveTo>
                    <a:lnTo>
                      <a:pt x="15199" y="169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0" name="pl749"/>
              <p:cNvSpPr/>
              <p:nvPr/>
            </p:nvSpPr>
            <p:spPr>
              <a:xfrm>
                <a:off x="3902284" y="4479360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0"/>
                    </a:moveTo>
                    <a:lnTo>
                      <a:pt x="15336" y="167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1" name="pl750"/>
              <p:cNvSpPr/>
              <p:nvPr/>
            </p:nvSpPr>
            <p:spPr>
              <a:xfrm>
                <a:off x="3909124" y="4473058"/>
                <a:ext cx="15473" cy="16657"/>
              </a:xfrm>
              <a:custGeom>
                <a:avLst/>
                <a:gdLst/>
                <a:ahLst/>
                <a:cxnLst/>
                <a:rect l="0" t="0" r="0" b="0"/>
                <a:pathLst>
                  <a:path w="15473" h="16657">
                    <a:moveTo>
                      <a:pt x="0" y="0"/>
                    </a:moveTo>
                    <a:lnTo>
                      <a:pt x="15473" y="166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2" name="pl751"/>
              <p:cNvSpPr/>
              <p:nvPr/>
            </p:nvSpPr>
            <p:spPr>
              <a:xfrm>
                <a:off x="3915911" y="4466701"/>
                <a:ext cx="15609" cy="16529"/>
              </a:xfrm>
              <a:custGeom>
                <a:avLst/>
                <a:gdLst/>
                <a:ahLst/>
                <a:cxnLst/>
                <a:rect l="0" t="0" r="0" b="0"/>
                <a:pathLst>
                  <a:path w="15609" h="16529">
                    <a:moveTo>
                      <a:pt x="0" y="0"/>
                    </a:moveTo>
                    <a:lnTo>
                      <a:pt x="15609" y="165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3" name="pl752"/>
              <p:cNvSpPr/>
              <p:nvPr/>
            </p:nvSpPr>
            <p:spPr>
              <a:xfrm>
                <a:off x="3922647" y="4460288"/>
                <a:ext cx="15744" cy="16401"/>
              </a:xfrm>
              <a:custGeom>
                <a:avLst/>
                <a:gdLst/>
                <a:ahLst/>
                <a:cxnLst/>
                <a:rect l="0" t="0" r="0" b="0"/>
                <a:pathLst>
                  <a:path w="15744" h="16401">
                    <a:moveTo>
                      <a:pt x="0" y="0"/>
                    </a:moveTo>
                    <a:lnTo>
                      <a:pt x="15744" y="16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4" name="pl753"/>
              <p:cNvSpPr/>
              <p:nvPr/>
            </p:nvSpPr>
            <p:spPr>
              <a:xfrm>
                <a:off x="3929330" y="4453820"/>
                <a:ext cx="15877" cy="16272"/>
              </a:xfrm>
              <a:custGeom>
                <a:avLst/>
                <a:gdLst/>
                <a:ahLst/>
                <a:cxnLst/>
                <a:rect l="0" t="0" r="0" b="0"/>
                <a:pathLst>
                  <a:path w="15877" h="16272">
                    <a:moveTo>
                      <a:pt x="0" y="0"/>
                    </a:moveTo>
                    <a:lnTo>
                      <a:pt x="15877" y="16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5" name="pl754"/>
              <p:cNvSpPr/>
              <p:nvPr/>
            </p:nvSpPr>
            <p:spPr>
              <a:xfrm>
                <a:off x="3935960" y="4447298"/>
                <a:ext cx="16010" cy="16141"/>
              </a:xfrm>
              <a:custGeom>
                <a:avLst/>
                <a:gdLst/>
                <a:ahLst/>
                <a:cxnLst/>
                <a:rect l="0" t="0" r="0" b="0"/>
                <a:pathLst>
                  <a:path w="16010" h="16141">
                    <a:moveTo>
                      <a:pt x="0" y="0"/>
                    </a:moveTo>
                    <a:lnTo>
                      <a:pt x="16010" y="161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6" name="pl755"/>
              <p:cNvSpPr/>
              <p:nvPr/>
            </p:nvSpPr>
            <p:spPr>
              <a:xfrm>
                <a:off x="3942536" y="4440722"/>
                <a:ext cx="16141" cy="16010"/>
              </a:xfrm>
              <a:custGeom>
                <a:avLst/>
                <a:gdLst/>
                <a:ahLst/>
                <a:cxnLst/>
                <a:rect l="0" t="0" r="0" b="0"/>
                <a:pathLst>
                  <a:path w="16141" h="16010">
                    <a:moveTo>
                      <a:pt x="0" y="0"/>
                    </a:moveTo>
                    <a:lnTo>
                      <a:pt x="16141" y="160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7" name="pl756"/>
              <p:cNvSpPr/>
              <p:nvPr/>
            </p:nvSpPr>
            <p:spPr>
              <a:xfrm>
                <a:off x="3949058" y="4434092"/>
                <a:ext cx="16272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16272" h="15877">
                    <a:moveTo>
                      <a:pt x="0" y="0"/>
                    </a:moveTo>
                    <a:lnTo>
                      <a:pt x="16272" y="158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8" name="pl757"/>
              <p:cNvSpPr/>
              <p:nvPr/>
            </p:nvSpPr>
            <p:spPr>
              <a:xfrm>
                <a:off x="3955526" y="4427409"/>
                <a:ext cx="16401" cy="15744"/>
              </a:xfrm>
              <a:custGeom>
                <a:avLst/>
                <a:gdLst/>
                <a:ahLst/>
                <a:cxnLst/>
                <a:rect l="0" t="0" r="0" b="0"/>
                <a:pathLst>
                  <a:path w="16401" h="15744">
                    <a:moveTo>
                      <a:pt x="0" y="0"/>
                    </a:moveTo>
                    <a:lnTo>
                      <a:pt x="16401" y="157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59" name="pl758"/>
              <p:cNvSpPr/>
              <p:nvPr/>
            </p:nvSpPr>
            <p:spPr>
              <a:xfrm>
                <a:off x="3961938" y="4420674"/>
                <a:ext cx="16529" cy="15609"/>
              </a:xfrm>
              <a:custGeom>
                <a:avLst/>
                <a:gdLst/>
                <a:ahLst/>
                <a:cxnLst/>
                <a:rect l="0" t="0" r="0" b="0"/>
                <a:pathLst>
                  <a:path w="16529" h="15609">
                    <a:moveTo>
                      <a:pt x="0" y="0"/>
                    </a:moveTo>
                    <a:lnTo>
                      <a:pt x="16529" y="156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0" name="pl759"/>
              <p:cNvSpPr/>
              <p:nvPr/>
            </p:nvSpPr>
            <p:spPr>
              <a:xfrm>
                <a:off x="3968296" y="4413886"/>
                <a:ext cx="16657" cy="15473"/>
              </a:xfrm>
              <a:custGeom>
                <a:avLst/>
                <a:gdLst/>
                <a:ahLst/>
                <a:cxnLst/>
                <a:rect l="0" t="0" r="0" b="0"/>
                <a:pathLst>
                  <a:path w="16657" h="15473">
                    <a:moveTo>
                      <a:pt x="0" y="0"/>
                    </a:moveTo>
                    <a:lnTo>
                      <a:pt x="16657" y="1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1" name="pl760"/>
              <p:cNvSpPr/>
              <p:nvPr/>
            </p:nvSpPr>
            <p:spPr>
              <a:xfrm>
                <a:off x="3974598" y="4407046"/>
                <a:ext cx="16783" cy="15336"/>
              </a:xfrm>
              <a:custGeom>
                <a:avLst/>
                <a:gdLst/>
                <a:ahLst/>
                <a:cxnLst/>
                <a:rect l="0" t="0" r="0" b="0"/>
                <a:pathLst>
                  <a:path w="16783" h="15336">
                    <a:moveTo>
                      <a:pt x="0" y="0"/>
                    </a:moveTo>
                    <a:lnTo>
                      <a:pt x="16783" y="15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2" name="pl761"/>
              <p:cNvSpPr/>
              <p:nvPr/>
            </p:nvSpPr>
            <p:spPr>
              <a:xfrm>
                <a:off x="3522780" y="4708941"/>
                <a:ext cx="7746" cy="21374"/>
              </a:xfrm>
              <a:custGeom>
                <a:avLst/>
                <a:gdLst/>
                <a:ahLst/>
                <a:cxnLst/>
                <a:rect l="0" t="0" r="0" b="0"/>
                <a:pathLst>
                  <a:path w="7746" h="21374">
                    <a:moveTo>
                      <a:pt x="0" y="0"/>
                    </a:moveTo>
                    <a:lnTo>
                      <a:pt x="7746" y="21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3" name="pl762"/>
              <p:cNvSpPr/>
              <p:nvPr/>
            </p:nvSpPr>
            <p:spPr>
              <a:xfrm>
                <a:off x="3531510" y="4705737"/>
                <a:ext cx="7921" cy="21310"/>
              </a:xfrm>
              <a:custGeom>
                <a:avLst/>
                <a:gdLst/>
                <a:ahLst/>
                <a:cxnLst/>
                <a:rect l="0" t="0" r="0" b="0"/>
                <a:pathLst>
                  <a:path w="7921" h="21310">
                    <a:moveTo>
                      <a:pt x="0" y="0"/>
                    </a:moveTo>
                    <a:lnTo>
                      <a:pt x="7921" y="213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4" name="pl763"/>
              <p:cNvSpPr/>
              <p:nvPr/>
            </p:nvSpPr>
            <p:spPr>
              <a:xfrm>
                <a:off x="3491308" y="4647762"/>
                <a:ext cx="30286" cy="85749"/>
              </a:xfrm>
              <a:custGeom>
                <a:avLst/>
                <a:gdLst/>
                <a:ahLst/>
                <a:cxnLst/>
                <a:rect l="0" t="0" r="0" b="0"/>
                <a:pathLst>
                  <a:path w="30286" h="85749">
                    <a:moveTo>
                      <a:pt x="0" y="0"/>
                    </a:moveTo>
                    <a:lnTo>
                      <a:pt x="30286" y="857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5" name="pl764"/>
              <p:cNvSpPr/>
              <p:nvPr/>
            </p:nvSpPr>
            <p:spPr>
              <a:xfrm>
                <a:off x="3557181" y="4646710"/>
                <a:ext cx="26358" cy="62906"/>
              </a:xfrm>
              <a:custGeom>
                <a:avLst/>
                <a:gdLst/>
                <a:ahLst/>
                <a:cxnLst/>
                <a:rect l="0" t="0" r="0" b="0"/>
                <a:pathLst>
                  <a:path w="26358" h="62906">
                    <a:moveTo>
                      <a:pt x="0" y="0"/>
                    </a:moveTo>
                    <a:lnTo>
                      <a:pt x="26358" y="629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6" name="pl765"/>
              <p:cNvSpPr/>
              <p:nvPr/>
            </p:nvSpPr>
            <p:spPr>
              <a:xfrm>
                <a:off x="3583316" y="4685019"/>
                <a:ext cx="8957" cy="20896"/>
              </a:xfrm>
              <a:custGeom>
                <a:avLst/>
                <a:gdLst/>
                <a:ahLst/>
                <a:cxnLst/>
                <a:rect l="0" t="0" r="0" b="0"/>
                <a:pathLst>
                  <a:path w="8957" h="20896">
                    <a:moveTo>
                      <a:pt x="0" y="0"/>
                    </a:moveTo>
                    <a:lnTo>
                      <a:pt x="8957" y="2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7" name="pl766"/>
              <p:cNvSpPr/>
              <p:nvPr/>
            </p:nvSpPr>
            <p:spPr>
              <a:xfrm>
                <a:off x="3591849" y="4681320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0" y="0"/>
                    </a:moveTo>
                    <a:lnTo>
                      <a:pt x="9128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8" name="pl767"/>
              <p:cNvSpPr/>
              <p:nvPr/>
            </p:nvSpPr>
            <p:spPr>
              <a:xfrm>
                <a:off x="3600352" y="4677551"/>
                <a:ext cx="9298" cy="20746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20746">
                    <a:moveTo>
                      <a:pt x="0" y="0"/>
                    </a:moveTo>
                    <a:lnTo>
                      <a:pt x="9298" y="207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69" name="pl768"/>
              <p:cNvSpPr/>
              <p:nvPr/>
            </p:nvSpPr>
            <p:spPr>
              <a:xfrm>
                <a:off x="3608823" y="467371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0" y="0"/>
                    </a:moveTo>
                    <a:lnTo>
                      <a:pt x="9467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0" name="pl769"/>
              <p:cNvSpPr/>
              <p:nvPr/>
            </p:nvSpPr>
            <p:spPr>
              <a:xfrm>
                <a:off x="3617262" y="4669805"/>
                <a:ext cx="9636" cy="20592"/>
              </a:xfrm>
              <a:custGeom>
                <a:avLst/>
                <a:gdLst/>
                <a:ahLst/>
                <a:cxnLst/>
                <a:rect l="0" t="0" r="0" b="0"/>
                <a:pathLst>
                  <a:path w="9636" h="20592">
                    <a:moveTo>
                      <a:pt x="0" y="0"/>
                    </a:moveTo>
                    <a:lnTo>
                      <a:pt x="9636" y="205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1" name="pl770"/>
              <p:cNvSpPr/>
              <p:nvPr/>
            </p:nvSpPr>
            <p:spPr>
              <a:xfrm>
                <a:off x="3540214" y="4702461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0" y="0"/>
                    </a:moveTo>
                    <a:lnTo>
                      <a:pt x="8095" y="21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2" name="pl771"/>
              <p:cNvSpPr/>
              <p:nvPr/>
            </p:nvSpPr>
            <p:spPr>
              <a:xfrm>
                <a:off x="3548891" y="4699114"/>
                <a:ext cx="8269" cy="21178"/>
              </a:xfrm>
              <a:custGeom>
                <a:avLst/>
                <a:gdLst/>
                <a:ahLst/>
                <a:cxnLst/>
                <a:rect l="0" t="0" r="0" b="0"/>
                <a:pathLst>
                  <a:path w="8269" h="21178">
                    <a:moveTo>
                      <a:pt x="0" y="0"/>
                    </a:moveTo>
                    <a:lnTo>
                      <a:pt x="8269" y="211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3" name="pl772"/>
              <p:cNvSpPr/>
              <p:nvPr/>
            </p:nvSpPr>
            <p:spPr>
              <a:xfrm>
                <a:off x="3557541" y="4695696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0" y="0"/>
                    </a:moveTo>
                    <a:lnTo>
                      <a:pt x="8442" y="211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4" name="pl773"/>
              <p:cNvSpPr/>
              <p:nvPr/>
            </p:nvSpPr>
            <p:spPr>
              <a:xfrm>
                <a:off x="3566162" y="4692207"/>
                <a:ext cx="8614" cy="21040"/>
              </a:xfrm>
              <a:custGeom>
                <a:avLst/>
                <a:gdLst/>
                <a:ahLst/>
                <a:cxnLst/>
                <a:rect l="0" t="0" r="0" b="0"/>
                <a:pathLst>
                  <a:path w="8614" h="21040">
                    <a:moveTo>
                      <a:pt x="0" y="0"/>
                    </a:moveTo>
                    <a:lnTo>
                      <a:pt x="8614" y="21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5" name="pl774"/>
              <p:cNvSpPr/>
              <p:nvPr/>
            </p:nvSpPr>
            <p:spPr>
              <a:xfrm>
                <a:off x="3531784" y="30851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6" name="pl775"/>
              <p:cNvSpPr/>
              <p:nvPr/>
            </p:nvSpPr>
            <p:spPr>
              <a:xfrm>
                <a:off x="3808423" y="3470159"/>
                <a:ext cx="358924" cy="59145"/>
              </a:xfrm>
              <a:custGeom>
                <a:avLst/>
                <a:gdLst/>
                <a:ahLst/>
                <a:cxnLst/>
                <a:rect l="0" t="0" r="0" b="0"/>
                <a:pathLst>
                  <a:path w="358924" h="59145">
                    <a:moveTo>
                      <a:pt x="0" y="59145"/>
                    </a:moveTo>
                    <a:lnTo>
                      <a:pt x="59820" y="49287"/>
                    </a:lnTo>
                    <a:lnTo>
                      <a:pt x="119641" y="39430"/>
                    </a:lnTo>
                    <a:lnTo>
                      <a:pt x="179462" y="29572"/>
                    </a:lnTo>
                    <a:lnTo>
                      <a:pt x="239282" y="19715"/>
                    </a:lnTo>
                    <a:lnTo>
                      <a:pt x="299103" y="9857"/>
                    </a:lnTo>
                    <a:lnTo>
                      <a:pt x="3589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7" name="pl776"/>
              <p:cNvSpPr/>
              <p:nvPr/>
            </p:nvSpPr>
            <p:spPr>
              <a:xfrm>
                <a:off x="4172317" y="3491825"/>
                <a:ext cx="90163" cy="11870"/>
              </a:xfrm>
              <a:custGeom>
                <a:avLst/>
                <a:gdLst/>
                <a:ahLst/>
                <a:cxnLst/>
                <a:rect l="0" t="0" r="0" b="0"/>
                <a:pathLst>
                  <a:path w="90163" h="11870">
                    <a:moveTo>
                      <a:pt x="0" y="11870"/>
                    </a:moveTo>
                    <a:lnTo>
                      <a:pt x="901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8" name="pl777"/>
              <p:cNvSpPr/>
              <p:nvPr/>
            </p:nvSpPr>
            <p:spPr>
              <a:xfrm>
                <a:off x="4169308" y="3472234"/>
                <a:ext cx="67426" cy="10283"/>
              </a:xfrm>
              <a:custGeom>
                <a:avLst/>
                <a:gdLst/>
                <a:ahLst/>
                <a:cxnLst/>
                <a:rect l="0" t="0" r="0" b="0"/>
                <a:pathLst>
                  <a:path w="67426" h="10283">
                    <a:moveTo>
                      <a:pt x="0" y="10283"/>
                    </a:moveTo>
                    <a:lnTo>
                      <a:pt x="674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79" name="pl778"/>
              <p:cNvSpPr/>
              <p:nvPr/>
            </p:nvSpPr>
            <p:spPr>
              <a:xfrm>
                <a:off x="4235323" y="3459618"/>
                <a:ext cx="22446" cy="3611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3611">
                    <a:moveTo>
                      <a:pt x="0" y="3611"/>
                    </a:moveTo>
                    <a:lnTo>
                      <a:pt x="22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0" name="pl779"/>
              <p:cNvSpPr/>
              <p:nvPr/>
            </p:nvSpPr>
            <p:spPr>
              <a:xfrm>
                <a:off x="4163791" y="3441549"/>
                <a:ext cx="44710" cy="8277"/>
              </a:xfrm>
              <a:custGeom>
                <a:avLst/>
                <a:gdLst/>
                <a:ahLst/>
                <a:cxnLst/>
                <a:rect l="0" t="0" r="0" b="0"/>
                <a:pathLst>
                  <a:path w="44710" h="8277">
                    <a:moveTo>
                      <a:pt x="0" y="8277"/>
                    </a:moveTo>
                    <a:lnTo>
                      <a:pt x="447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1" name="pl780"/>
              <p:cNvSpPr/>
              <p:nvPr/>
            </p:nvSpPr>
            <p:spPr>
              <a:xfrm>
                <a:off x="4207052" y="3429574"/>
                <a:ext cx="22325" cy="4298"/>
              </a:xfrm>
              <a:custGeom>
                <a:avLst/>
                <a:gdLst/>
                <a:ahLst/>
                <a:cxnLst/>
                <a:rect l="0" t="0" r="0" b="0"/>
                <a:pathLst>
                  <a:path w="22325" h="4298">
                    <a:moveTo>
                      <a:pt x="0" y="4298"/>
                    </a:moveTo>
                    <a:lnTo>
                      <a:pt x="223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2" name="pl781"/>
              <p:cNvSpPr/>
              <p:nvPr/>
            </p:nvSpPr>
            <p:spPr>
              <a:xfrm>
                <a:off x="4228064" y="3418430"/>
                <a:ext cx="22298" cy="4435"/>
              </a:xfrm>
              <a:custGeom>
                <a:avLst/>
                <a:gdLst/>
                <a:ahLst/>
                <a:cxnLst/>
                <a:rect l="0" t="0" r="0" b="0"/>
                <a:pathLst>
                  <a:path w="22298" h="4435">
                    <a:moveTo>
                      <a:pt x="0" y="4435"/>
                    </a:moveTo>
                    <a:lnTo>
                      <a:pt x="222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3" name="pl782"/>
              <p:cNvSpPr/>
              <p:nvPr/>
            </p:nvSpPr>
            <p:spPr>
              <a:xfrm>
                <a:off x="4153087" y="3393835"/>
                <a:ext cx="22122" cy="5241"/>
              </a:xfrm>
              <a:custGeom>
                <a:avLst/>
                <a:gdLst/>
                <a:ahLst/>
                <a:cxnLst/>
                <a:rect l="0" t="0" r="0" b="0"/>
                <a:pathLst>
                  <a:path w="22122" h="5241">
                    <a:moveTo>
                      <a:pt x="0" y="5241"/>
                    </a:moveTo>
                    <a:lnTo>
                      <a:pt x="221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4" name="pl783"/>
              <p:cNvSpPr/>
              <p:nvPr/>
            </p:nvSpPr>
            <p:spPr>
              <a:xfrm>
                <a:off x="4178985" y="3395675"/>
                <a:ext cx="66609" cy="14671"/>
              </a:xfrm>
              <a:custGeom>
                <a:avLst/>
                <a:gdLst/>
                <a:ahLst/>
                <a:cxnLst/>
                <a:rect l="0" t="0" r="0" b="0"/>
                <a:pathLst>
                  <a:path w="66609" h="14671">
                    <a:moveTo>
                      <a:pt x="0" y="14671"/>
                    </a:moveTo>
                    <a:lnTo>
                      <a:pt x="666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5" name="pl784"/>
              <p:cNvSpPr/>
              <p:nvPr/>
            </p:nvSpPr>
            <p:spPr>
              <a:xfrm>
                <a:off x="4171175" y="3371793"/>
                <a:ext cx="22036" cy="5591"/>
              </a:xfrm>
              <a:custGeom>
                <a:avLst/>
                <a:gdLst/>
                <a:ahLst/>
                <a:cxnLst/>
                <a:rect l="0" t="0" r="0" b="0"/>
                <a:pathLst>
                  <a:path w="22036" h="5591">
                    <a:moveTo>
                      <a:pt x="0" y="5591"/>
                    </a:moveTo>
                    <a:lnTo>
                      <a:pt x="220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6" name="pl785"/>
              <p:cNvSpPr/>
              <p:nvPr/>
            </p:nvSpPr>
            <p:spPr>
              <a:xfrm>
                <a:off x="4196164" y="3373021"/>
                <a:ext cx="44196" cy="10687"/>
              </a:xfrm>
              <a:custGeom>
                <a:avLst/>
                <a:gdLst/>
                <a:ahLst/>
                <a:cxnLst/>
                <a:rect l="0" t="0" r="0" b="0"/>
                <a:pathLst>
                  <a:path w="44196" h="10687">
                    <a:moveTo>
                      <a:pt x="0" y="10687"/>
                    </a:moveTo>
                    <a:lnTo>
                      <a:pt x="441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7" name="pl786"/>
              <p:cNvSpPr/>
              <p:nvPr/>
            </p:nvSpPr>
            <p:spPr>
              <a:xfrm>
                <a:off x="4190125" y="3354072"/>
                <a:ext cx="21972" cy="5839"/>
              </a:xfrm>
              <a:custGeom>
                <a:avLst/>
                <a:gdLst/>
                <a:ahLst/>
                <a:cxnLst/>
                <a:rect l="0" t="0" r="0" b="0"/>
                <a:pathLst>
                  <a:path w="21972" h="5839">
                    <a:moveTo>
                      <a:pt x="0" y="5839"/>
                    </a:moveTo>
                    <a:lnTo>
                      <a:pt x="219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8" name="pl787"/>
              <p:cNvSpPr/>
              <p:nvPr/>
            </p:nvSpPr>
            <p:spPr>
              <a:xfrm>
                <a:off x="4209115" y="3337012"/>
                <a:ext cx="21911" cy="6063"/>
              </a:xfrm>
              <a:custGeom>
                <a:avLst/>
                <a:gdLst/>
                <a:ahLst/>
                <a:cxnLst/>
                <a:rect l="0" t="0" r="0" b="0"/>
                <a:pathLst>
                  <a:path w="21911" h="6063">
                    <a:moveTo>
                      <a:pt x="0" y="6063"/>
                    </a:moveTo>
                    <a:lnTo>
                      <a:pt x="219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89" name="pl788"/>
              <p:cNvSpPr/>
              <p:nvPr/>
            </p:nvSpPr>
            <p:spPr>
              <a:xfrm>
                <a:off x="3783198" y="3341197"/>
                <a:ext cx="259103" cy="85430"/>
              </a:xfrm>
              <a:custGeom>
                <a:avLst/>
                <a:gdLst/>
                <a:ahLst/>
                <a:cxnLst/>
                <a:rect l="0" t="0" r="0" b="0"/>
                <a:pathLst>
                  <a:path w="259103" h="85430">
                    <a:moveTo>
                      <a:pt x="0" y="85430"/>
                    </a:moveTo>
                    <a:lnTo>
                      <a:pt x="64775" y="64072"/>
                    </a:lnTo>
                    <a:lnTo>
                      <a:pt x="129551" y="42715"/>
                    </a:lnTo>
                    <a:lnTo>
                      <a:pt x="194327" y="21357"/>
                    </a:lnTo>
                    <a:lnTo>
                      <a:pt x="2591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0" name="pl789"/>
              <p:cNvSpPr/>
              <p:nvPr/>
            </p:nvSpPr>
            <p:spPr>
              <a:xfrm>
                <a:off x="4048064" y="3312458"/>
                <a:ext cx="152104" cy="46820"/>
              </a:xfrm>
              <a:custGeom>
                <a:avLst/>
                <a:gdLst/>
                <a:ahLst/>
                <a:cxnLst/>
                <a:rect l="0" t="0" r="0" b="0"/>
                <a:pathLst>
                  <a:path w="152104" h="46820">
                    <a:moveTo>
                      <a:pt x="0" y="46820"/>
                    </a:moveTo>
                    <a:lnTo>
                      <a:pt x="76052" y="23410"/>
                    </a:lnTo>
                    <a:lnTo>
                      <a:pt x="1521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1" name="pl790"/>
              <p:cNvSpPr/>
              <p:nvPr/>
            </p:nvSpPr>
            <p:spPr>
              <a:xfrm>
                <a:off x="4197452" y="3296892"/>
                <a:ext cx="21673" cy="6866"/>
              </a:xfrm>
              <a:custGeom>
                <a:avLst/>
                <a:gdLst/>
                <a:ahLst/>
                <a:cxnLst/>
                <a:rect l="0" t="0" r="0" b="0"/>
                <a:pathLst>
                  <a:path w="21673" h="6866">
                    <a:moveTo>
                      <a:pt x="0" y="6866"/>
                    </a:moveTo>
                    <a:lnTo>
                      <a:pt x="216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2" name="pl791"/>
              <p:cNvSpPr/>
              <p:nvPr/>
            </p:nvSpPr>
            <p:spPr>
              <a:xfrm>
                <a:off x="4036179" y="3315686"/>
                <a:ext cx="21446" cy="7546"/>
              </a:xfrm>
              <a:custGeom>
                <a:avLst/>
                <a:gdLst/>
                <a:ahLst/>
                <a:cxnLst/>
                <a:rect l="0" t="0" r="0" b="0"/>
                <a:pathLst>
                  <a:path w="21446" h="7546">
                    <a:moveTo>
                      <a:pt x="0" y="7546"/>
                    </a:moveTo>
                    <a:lnTo>
                      <a:pt x="214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3" name="pl792"/>
              <p:cNvSpPr/>
              <p:nvPr/>
            </p:nvSpPr>
            <p:spPr>
              <a:xfrm>
                <a:off x="4050183" y="3287243"/>
                <a:ext cx="21273" cy="8021"/>
              </a:xfrm>
              <a:custGeom>
                <a:avLst/>
                <a:gdLst/>
                <a:ahLst/>
                <a:cxnLst/>
                <a:rect l="0" t="0" r="0" b="0"/>
                <a:pathLst>
                  <a:path w="21273" h="8021">
                    <a:moveTo>
                      <a:pt x="0" y="8021"/>
                    </a:moveTo>
                    <a:lnTo>
                      <a:pt x="212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4" name="pl793"/>
              <p:cNvSpPr/>
              <p:nvPr/>
            </p:nvSpPr>
            <p:spPr>
              <a:xfrm>
                <a:off x="4063810" y="3259126"/>
                <a:ext cx="21099" cy="8468"/>
              </a:xfrm>
              <a:custGeom>
                <a:avLst/>
                <a:gdLst/>
                <a:ahLst/>
                <a:cxnLst/>
                <a:rect l="0" t="0" r="0" b="0"/>
                <a:pathLst>
                  <a:path w="21099" h="8468">
                    <a:moveTo>
                      <a:pt x="0" y="8468"/>
                    </a:moveTo>
                    <a:lnTo>
                      <a:pt x="210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5" name="pl794"/>
              <p:cNvSpPr/>
              <p:nvPr/>
            </p:nvSpPr>
            <p:spPr>
              <a:xfrm>
                <a:off x="4071417" y="3217914"/>
                <a:ext cx="20799" cy="9180"/>
              </a:xfrm>
              <a:custGeom>
                <a:avLst/>
                <a:gdLst/>
                <a:ahLst/>
                <a:cxnLst/>
                <a:rect l="0" t="0" r="0" b="0"/>
                <a:pathLst>
                  <a:path w="20799" h="9180">
                    <a:moveTo>
                      <a:pt x="0" y="9180"/>
                    </a:moveTo>
                    <a:lnTo>
                      <a:pt x="207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6" name="pl795"/>
              <p:cNvSpPr/>
              <p:nvPr/>
            </p:nvSpPr>
            <p:spPr>
              <a:xfrm>
                <a:off x="4111186" y="3231086"/>
                <a:ext cx="84847" cy="32729"/>
              </a:xfrm>
              <a:custGeom>
                <a:avLst/>
                <a:gdLst/>
                <a:ahLst/>
                <a:cxnLst/>
                <a:rect l="0" t="0" r="0" b="0"/>
                <a:pathLst>
                  <a:path w="84847" h="32729">
                    <a:moveTo>
                      <a:pt x="0" y="32729"/>
                    </a:moveTo>
                    <a:lnTo>
                      <a:pt x="848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7" name="pl796"/>
              <p:cNvSpPr/>
              <p:nvPr/>
            </p:nvSpPr>
            <p:spPr>
              <a:xfrm>
                <a:off x="4104897" y="3213788"/>
                <a:ext cx="84300" cy="34113"/>
              </a:xfrm>
              <a:custGeom>
                <a:avLst/>
                <a:gdLst/>
                <a:ahLst/>
                <a:cxnLst/>
                <a:rect l="0" t="0" r="0" b="0"/>
                <a:pathLst>
                  <a:path w="84300" h="34113">
                    <a:moveTo>
                      <a:pt x="0" y="34113"/>
                    </a:moveTo>
                    <a:lnTo>
                      <a:pt x="843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8" name="pl797"/>
              <p:cNvSpPr/>
              <p:nvPr/>
            </p:nvSpPr>
            <p:spPr>
              <a:xfrm>
                <a:off x="4085249" y="3183437"/>
                <a:ext cx="41296" cy="19031"/>
              </a:xfrm>
              <a:custGeom>
                <a:avLst/>
                <a:gdLst/>
                <a:ahLst/>
                <a:cxnLst/>
                <a:rect l="0" t="0" r="0" b="0"/>
                <a:pathLst>
                  <a:path w="41296" h="19031">
                    <a:moveTo>
                      <a:pt x="0" y="19031"/>
                    </a:moveTo>
                    <a:lnTo>
                      <a:pt x="412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799" name="pl798"/>
              <p:cNvSpPr/>
              <p:nvPr/>
            </p:nvSpPr>
            <p:spPr>
              <a:xfrm>
                <a:off x="4123859" y="3158380"/>
                <a:ext cx="41184" cy="19272"/>
              </a:xfrm>
              <a:custGeom>
                <a:avLst/>
                <a:gdLst/>
                <a:ahLst/>
                <a:cxnLst/>
                <a:rect l="0" t="0" r="0" b="0"/>
                <a:pathLst>
                  <a:path w="41184" h="19272">
                    <a:moveTo>
                      <a:pt x="0" y="19272"/>
                    </a:moveTo>
                    <a:lnTo>
                      <a:pt x="411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0" name="pl799"/>
              <p:cNvSpPr/>
              <p:nvPr/>
            </p:nvSpPr>
            <p:spPr>
              <a:xfrm>
                <a:off x="4099972" y="3119076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0" y="10635"/>
                    </a:moveTo>
                    <a:lnTo>
                      <a:pt x="200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1" name="pl800"/>
              <p:cNvSpPr/>
              <p:nvPr/>
            </p:nvSpPr>
            <p:spPr>
              <a:xfrm>
                <a:off x="4115770" y="3100238"/>
                <a:ext cx="20006" cy="10799"/>
              </a:xfrm>
              <a:custGeom>
                <a:avLst/>
                <a:gdLst/>
                <a:ahLst/>
                <a:cxnLst/>
                <a:rect l="0" t="0" r="0" b="0"/>
                <a:pathLst>
                  <a:path w="20006" h="10799">
                    <a:moveTo>
                      <a:pt x="0" y="10799"/>
                    </a:moveTo>
                    <a:lnTo>
                      <a:pt x="200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2" name="pl801"/>
              <p:cNvSpPr/>
              <p:nvPr/>
            </p:nvSpPr>
            <p:spPr>
              <a:xfrm>
                <a:off x="4112210" y="3133258"/>
                <a:ext cx="40698" cy="20277"/>
              </a:xfrm>
              <a:custGeom>
                <a:avLst/>
                <a:gdLst/>
                <a:ahLst/>
                <a:cxnLst/>
                <a:rect l="0" t="0" r="0" b="0"/>
                <a:pathLst>
                  <a:path w="40698" h="20277">
                    <a:moveTo>
                      <a:pt x="0" y="20277"/>
                    </a:moveTo>
                    <a:lnTo>
                      <a:pt x="406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3" name="pl802"/>
              <p:cNvSpPr/>
              <p:nvPr/>
            </p:nvSpPr>
            <p:spPr>
              <a:xfrm>
                <a:off x="4033611" y="3092796"/>
                <a:ext cx="19525" cy="11646"/>
              </a:xfrm>
              <a:custGeom>
                <a:avLst/>
                <a:gdLst/>
                <a:ahLst/>
                <a:cxnLst/>
                <a:rect l="0" t="0" r="0" b="0"/>
                <a:pathLst>
                  <a:path w="19525" h="11646">
                    <a:moveTo>
                      <a:pt x="0" y="11646"/>
                    </a:moveTo>
                    <a:lnTo>
                      <a:pt x="195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4" name="pl803"/>
              <p:cNvSpPr/>
              <p:nvPr/>
            </p:nvSpPr>
            <p:spPr>
              <a:xfrm>
                <a:off x="4060840" y="3071820"/>
                <a:ext cx="59068" cy="34102"/>
              </a:xfrm>
              <a:custGeom>
                <a:avLst/>
                <a:gdLst/>
                <a:ahLst/>
                <a:cxnLst/>
                <a:rect l="0" t="0" r="0" b="0"/>
                <a:pathLst>
                  <a:path w="59068" h="34102">
                    <a:moveTo>
                      <a:pt x="0" y="34102"/>
                    </a:moveTo>
                    <a:lnTo>
                      <a:pt x="59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5" name="pl804"/>
              <p:cNvSpPr/>
              <p:nvPr/>
            </p:nvSpPr>
            <p:spPr>
              <a:xfrm>
                <a:off x="4030069" y="3043425"/>
                <a:ext cx="19034" cy="12432"/>
              </a:xfrm>
              <a:custGeom>
                <a:avLst/>
                <a:gdLst/>
                <a:ahLst/>
                <a:cxnLst/>
                <a:rect l="0" t="0" r="0" b="0"/>
                <a:pathLst>
                  <a:path w="19034" h="12432">
                    <a:moveTo>
                      <a:pt x="0" y="12432"/>
                    </a:moveTo>
                    <a:lnTo>
                      <a:pt x="190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6" name="pl805"/>
              <p:cNvSpPr/>
              <p:nvPr/>
            </p:nvSpPr>
            <p:spPr>
              <a:xfrm>
                <a:off x="4063738" y="3054501"/>
                <a:ext cx="19339" cy="11953"/>
              </a:xfrm>
              <a:custGeom>
                <a:avLst/>
                <a:gdLst/>
                <a:ahLst/>
                <a:cxnLst/>
                <a:rect l="0" t="0" r="0" b="0"/>
                <a:pathLst>
                  <a:path w="19339" h="11953">
                    <a:moveTo>
                      <a:pt x="0" y="11953"/>
                    </a:moveTo>
                    <a:lnTo>
                      <a:pt x="193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7" name="pl806"/>
              <p:cNvSpPr/>
              <p:nvPr/>
            </p:nvSpPr>
            <p:spPr>
              <a:xfrm>
                <a:off x="4076632" y="3032036"/>
                <a:ext cx="19208" cy="12163"/>
              </a:xfrm>
              <a:custGeom>
                <a:avLst/>
                <a:gdLst/>
                <a:ahLst/>
                <a:cxnLst/>
                <a:rect l="0" t="0" r="0" b="0"/>
                <a:pathLst>
                  <a:path w="19208" h="12163">
                    <a:moveTo>
                      <a:pt x="0" y="12163"/>
                    </a:moveTo>
                    <a:lnTo>
                      <a:pt x="192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8" name="pl807"/>
              <p:cNvSpPr/>
              <p:nvPr/>
            </p:nvSpPr>
            <p:spPr>
              <a:xfrm>
                <a:off x="4042198" y="3020333"/>
                <a:ext cx="18890" cy="12650"/>
              </a:xfrm>
              <a:custGeom>
                <a:avLst/>
                <a:gdLst/>
                <a:ahLst/>
                <a:cxnLst/>
                <a:rect l="0" t="0" r="0" b="0"/>
                <a:pathLst>
                  <a:path w="18890" h="12650">
                    <a:moveTo>
                      <a:pt x="0" y="12650"/>
                    </a:moveTo>
                    <a:lnTo>
                      <a:pt x="188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09" name="pl808"/>
              <p:cNvSpPr/>
              <p:nvPr/>
            </p:nvSpPr>
            <p:spPr>
              <a:xfrm>
                <a:off x="4051471" y="2993269"/>
                <a:ext cx="18694" cy="12938"/>
              </a:xfrm>
              <a:custGeom>
                <a:avLst/>
                <a:gdLst/>
                <a:ahLst/>
                <a:cxnLst/>
                <a:rect l="0" t="0" r="0" b="0"/>
                <a:pathLst>
                  <a:path w="18694" h="12938">
                    <a:moveTo>
                      <a:pt x="0" y="12938"/>
                    </a:moveTo>
                    <a:lnTo>
                      <a:pt x="186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0" name="pl809"/>
              <p:cNvSpPr/>
              <p:nvPr/>
            </p:nvSpPr>
            <p:spPr>
              <a:xfrm>
                <a:off x="4014099" y="2979507"/>
                <a:ext cx="18305" cy="13483"/>
              </a:xfrm>
              <a:custGeom>
                <a:avLst/>
                <a:gdLst/>
                <a:ahLst/>
                <a:cxnLst/>
                <a:rect l="0" t="0" r="0" b="0"/>
                <a:pathLst>
                  <a:path w="18305" h="13483">
                    <a:moveTo>
                      <a:pt x="0" y="13483"/>
                    </a:moveTo>
                    <a:lnTo>
                      <a:pt x="183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1" name="pl810"/>
              <p:cNvSpPr/>
              <p:nvPr/>
            </p:nvSpPr>
            <p:spPr>
              <a:xfrm>
                <a:off x="4019259" y="2948183"/>
                <a:ext cx="18037" cy="13840"/>
              </a:xfrm>
              <a:custGeom>
                <a:avLst/>
                <a:gdLst/>
                <a:ahLst/>
                <a:cxnLst/>
                <a:rect l="0" t="0" r="0" b="0"/>
                <a:pathLst>
                  <a:path w="18037" h="13840">
                    <a:moveTo>
                      <a:pt x="0" y="13840"/>
                    </a:moveTo>
                    <a:lnTo>
                      <a:pt x="180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2" name="pl811"/>
              <p:cNvSpPr/>
              <p:nvPr/>
            </p:nvSpPr>
            <p:spPr>
              <a:xfrm>
                <a:off x="3416955" y="2770449"/>
                <a:ext cx="112606" cy="248500"/>
              </a:xfrm>
              <a:custGeom>
                <a:avLst/>
                <a:gdLst/>
                <a:ahLst/>
                <a:cxnLst/>
                <a:rect l="0" t="0" r="0" b="0"/>
                <a:pathLst>
                  <a:path w="112606" h="248500">
                    <a:moveTo>
                      <a:pt x="0" y="248500"/>
                    </a:moveTo>
                    <a:lnTo>
                      <a:pt x="28151" y="186375"/>
                    </a:lnTo>
                    <a:lnTo>
                      <a:pt x="56303" y="124250"/>
                    </a:lnTo>
                    <a:lnTo>
                      <a:pt x="84454" y="62125"/>
                    </a:lnTo>
                    <a:lnTo>
                      <a:pt x="1126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3" name="pl812"/>
              <p:cNvSpPr/>
              <p:nvPr/>
            </p:nvSpPr>
            <p:spPr>
              <a:xfrm>
                <a:off x="3872679" y="2961096"/>
                <a:ext cx="87766" cy="72245"/>
              </a:xfrm>
              <a:custGeom>
                <a:avLst/>
                <a:gdLst/>
                <a:ahLst/>
                <a:cxnLst/>
                <a:rect l="0" t="0" r="0" b="0"/>
                <a:pathLst>
                  <a:path w="87766" h="72245">
                    <a:moveTo>
                      <a:pt x="0" y="72245"/>
                    </a:moveTo>
                    <a:lnTo>
                      <a:pt x="877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4" name="pl813"/>
              <p:cNvSpPr/>
              <p:nvPr/>
            </p:nvSpPr>
            <p:spPr>
              <a:xfrm>
                <a:off x="3963293" y="2935820"/>
                <a:ext cx="35227" cy="28750"/>
              </a:xfrm>
              <a:custGeom>
                <a:avLst/>
                <a:gdLst/>
                <a:ahLst/>
                <a:cxnLst/>
                <a:rect l="0" t="0" r="0" b="0"/>
                <a:pathLst>
                  <a:path w="35227" h="28750">
                    <a:moveTo>
                      <a:pt x="0" y="28750"/>
                    </a:moveTo>
                    <a:lnTo>
                      <a:pt x="35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5" name="pl814"/>
              <p:cNvSpPr/>
              <p:nvPr/>
            </p:nvSpPr>
            <p:spPr>
              <a:xfrm>
                <a:off x="3990786" y="2911881"/>
                <a:ext cx="17456" cy="14566"/>
              </a:xfrm>
              <a:custGeom>
                <a:avLst/>
                <a:gdLst/>
                <a:ahLst/>
                <a:cxnLst/>
                <a:rect l="0" t="0" r="0" b="0"/>
                <a:pathLst>
                  <a:path w="17456" h="14566">
                    <a:moveTo>
                      <a:pt x="0" y="14566"/>
                    </a:moveTo>
                    <a:lnTo>
                      <a:pt x="174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6" name="pl815"/>
              <p:cNvSpPr/>
              <p:nvPr/>
            </p:nvSpPr>
            <p:spPr>
              <a:xfrm>
                <a:off x="3942418" y="2924866"/>
                <a:ext cx="17169" cy="14902"/>
              </a:xfrm>
              <a:custGeom>
                <a:avLst/>
                <a:gdLst/>
                <a:ahLst/>
                <a:cxnLst/>
                <a:rect l="0" t="0" r="0" b="0"/>
                <a:pathLst>
                  <a:path w="17169" h="14902">
                    <a:moveTo>
                      <a:pt x="0" y="14902"/>
                    </a:moveTo>
                    <a:lnTo>
                      <a:pt x="171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7" name="pl816"/>
              <p:cNvSpPr/>
              <p:nvPr/>
            </p:nvSpPr>
            <p:spPr>
              <a:xfrm>
                <a:off x="3954445" y="2903960"/>
                <a:ext cx="17062" cy="15025"/>
              </a:xfrm>
              <a:custGeom>
                <a:avLst/>
                <a:gdLst/>
                <a:ahLst/>
                <a:cxnLst/>
                <a:rect l="0" t="0" r="0" b="0"/>
                <a:pathLst>
                  <a:path w="17062" h="15025">
                    <a:moveTo>
                      <a:pt x="0" y="15025"/>
                    </a:moveTo>
                    <a:lnTo>
                      <a:pt x="170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8" name="pl817"/>
              <p:cNvSpPr/>
              <p:nvPr/>
            </p:nvSpPr>
            <p:spPr>
              <a:xfrm>
                <a:off x="3966975" y="2883714"/>
                <a:ext cx="16970" cy="15129"/>
              </a:xfrm>
              <a:custGeom>
                <a:avLst/>
                <a:gdLst/>
                <a:ahLst/>
                <a:cxnLst/>
                <a:rect l="0" t="0" r="0" b="0"/>
                <a:pathLst>
                  <a:path w="16970" h="15129">
                    <a:moveTo>
                      <a:pt x="0" y="15129"/>
                    </a:moveTo>
                    <a:lnTo>
                      <a:pt x="169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19" name="pl818"/>
              <p:cNvSpPr/>
              <p:nvPr/>
            </p:nvSpPr>
            <p:spPr>
              <a:xfrm>
                <a:off x="2904006" y="2666988"/>
                <a:ext cx="10519" cy="44236"/>
              </a:xfrm>
              <a:custGeom>
                <a:avLst/>
                <a:gdLst/>
                <a:ahLst/>
                <a:cxnLst/>
                <a:rect l="0" t="0" r="0" b="0"/>
                <a:pathLst>
                  <a:path w="10519" h="44236">
                    <a:moveTo>
                      <a:pt x="10519" y="442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0" name="pl819"/>
              <p:cNvSpPr/>
              <p:nvPr/>
            </p:nvSpPr>
            <p:spPr>
              <a:xfrm>
                <a:off x="3005523" y="2510885"/>
                <a:ext cx="15590" cy="135518"/>
              </a:xfrm>
              <a:custGeom>
                <a:avLst/>
                <a:gdLst/>
                <a:ahLst/>
                <a:cxnLst/>
                <a:rect l="0" t="0" r="0" b="0"/>
                <a:pathLst>
                  <a:path w="15590" h="135518">
                    <a:moveTo>
                      <a:pt x="15590" y="135518"/>
                    </a:moveTo>
                    <a:lnTo>
                      <a:pt x="7795" y="6775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1" name="pl820"/>
              <p:cNvSpPr/>
              <p:nvPr/>
            </p:nvSpPr>
            <p:spPr>
              <a:xfrm>
                <a:off x="2974507" y="2583831"/>
                <a:ext cx="10272" cy="67427"/>
              </a:xfrm>
              <a:custGeom>
                <a:avLst/>
                <a:gdLst/>
                <a:ahLst/>
                <a:cxnLst/>
                <a:rect l="0" t="0" r="0" b="0"/>
                <a:pathLst>
                  <a:path w="10272" h="67427">
                    <a:moveTo>
                      <a:pt x="10272" y="674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2" name="pl821"/>
              <p:cNvSpPr/>
              <p:nvPr/>
            </p:nvSpPr>
            <p:spPr>
              <a:xfrm>
                <a:off x="2953637" y="2564158"/>
                <a:ext cx="3787" cy="22417"/>
              </a:xfrm>
              <a:custGeom>
                <a:avLst/>
                <a:gdLst/>
                <a:ahLst/>
                <a:cxnLst/>
                <a:rect l="0" t="0" r="0" b="0"/>
                <a:pathLst>
                  <a:path w="3787" h="22417">
                    <a:moveTo>
                      <a:pt x="3787" y="224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3" name="pl822"/>
              <p:cNvSpPr/>
              <p:nvPr/>
            </p:nvSpPr>
            <p:spPr>
              <a:xfrm>
                <a:off x="2969724" y="2538567"/>
                <a:ext cx="3381" cy="22482"/>
              </a:xfrm>
              <a:custGeom>
                <a:avLst/>
                <a:gdLst/>
                <a:ahLst/>
                <a:cxnLst/>
                <a:rect l="0" t="0" r="0" b="0"/>
                <a:pathLst>
                  <a:path w="3381" h="22482">
                    <a:moveTo>
                      <a:pt x="3381" y="224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4" name="pl823"/>
              <p:cNvSpPr/>
              <p:nvPr/>
            </p:nvSpPr>
            <p:spPr>
              <a:xfrm>
                <a:off x="2959448" y="2517143"/>
                <a:ext cx="3519" cy="22461"/>
              </a:xfrm>
              <a:custGeom>
                <a:avLst/>
                <a:gdLst/>
                <a:ahLst/>
                <a:cxnLst/>
                <a:rect l="0" t="0" r="0" b="0"/>
                <a:pathLst>
                  <a:path w="3519" h="22461">
                    <a:moveTo>
                      <a:pt x="3519" y="224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5" name="pl824"/>
              <p:cNvSpPr/>
              <p:nvPr/>
            </p:nvSpPr>
            <p:spPr>
              <a:xfrm>
                <a:off x="2930035" y="2545272"/>
                <a:ext cx="4191" cy="22345"/>
              </a:xfrm>
              <a:custGeom>
                <a:avLst/>
                <a:gdLst/>
                <a:ahLst/>
                <a:cxnLst/>
                <a:rect l="0" t="0" r="0" b="0"/>
                <a:pathLst>
                  <a:path w="4191" h="22345">
                    <a:moveTo>
                      <a:pt x="4191" y="223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6" name="pl825"/>
              <p:cNvSpPr/>
              <p:nvPr/>
            </p:nvSpPr>
            <p:spPr>
              <a:xfrm>
                <a:off x="2931940" y="2521800"/>
                <a:ext cx="4070" cy="22368"/>
              </a:xfrm>
              <a:custGeom>
                <a:avLst/>
                <a:gdLst/>
                <a:ahLst/>
                <a:cxnLst/>
                <a:rect l="0" t="0" r="0" b="0"/>
                <a:pathLst>
                  <a:path w="4070" h="22368">
                    <a:moveTo>
                      <a:pt x="4070" y="223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7" name="pl826"/>
              <p:cNvSpPr/>
              <p:nvPr/>
            </p:nvSpPr>
            <p:spPr>
              <a:xfrm>
                <a:off x="2900003" y="2528085"/>
                <a:ext cx="4708" cy="22242"/>
              </a:xfrm>
              <a:custGeom>
                <a:avLst/>
                <a:gdLst/>
                <a:ahLst/>
                <a:cxnLst/>
                <a:rect l="0" t="0" r="0" b="0"/>
                <a:pathLst>
                  <a:path w="4708" h="22242">
                    <a:moveTo>
                      <a:pt x="4708" y="222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8" name="pl827"/>
              <p:cNvSpPr/>
              <p:nvPr/>
            </p:nvSpPr>
            <p:spPr>
              <a:xfrm>
                <a:off x="2588493" y="2775587"/>
                <a:ext cx="12154" cy="19213"/>
              </a:xfrm>
              <a:custGeom>
                <a:avLst/>
                <a:gdLst/>
                <a:ahLst/>
                <a:cxnLst/>
                <a:rect l="0" t="0" r="0" b="0"/>
                <a:pathLst>
                  <a:path w="12154" h="19213">
                    <a:moveTo>
                      <a:pt x="12154" y="192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29" name="pl828"/>
              <p:cNvSpPr/>
              <p:nvPr/>
            </p:nvSpPr>
            <p:spPr>
              <a:xfrm>
                <a:off x="2437687" y="2861171"/>
                <a:ext cx="15168" cy="16935"/>
              </a:xfrm>
              <a:custGeom>
                <a:avLst/>
                <a:gdLst/>
                <a:ahLst/>
                <a:cxnLst/>
                <a:rect l="0" t="0" r="0" b="0"/>
                <a:pathLst>
                  <a:path w="15168" h="16935">
                    <a:moveTo>
                      <a:pt x="15168" y="169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0" name="pl829"/>
              <p:cNvSpPr/>
              <p:nvPr/>
            </p:nvSpPr>
            <p:spPr>
              <a:xfrm>
                <a:off x="2412976" y="2792200"/>
                <a:ext cx="44232" cy="51918"/>
              </a:xfrm>
              <a:custGeom>
                <a:avLst/>
                <a:gdLst/>
                <a:ahLst/>
                <a:cxnLst/>
                <a:rect l="0" t="0" r="0" b="0"/>
                <a:pathLst>
                  <a:path w="44232" h="51918">
                    <a:moveTo>
                      <a:pt x="44232" y="519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1" name="pl830"/>
              <p:cNvSpPr/>
              <p:nvPr/>
            </p:nvSpPr>
            <p:spPr>
              <a:xfrm>
                <a:off x="2421497" y="2755600"/>
                <a:ext cx="14278" cy="17692"/>
              </a:xfrm>
              <a:custGeom>
                <a:avLst/>
                <a:gdLst/>
                <a:ahLst/>
                <a:cxnLst/>
                <a:rect l="0" t="0" r="0" b="0"/>
                <a:pathLst>
                  <a:path w="14278" h="17692">
                    <a:moveTo>
                      <a:pt x="14278" y="17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2" name="pl831"/>
              <p:cNvSpPr/>
              <p:nvPr/>
            </p:nvSpPr>
            <p:spPr>
              <a:xfrm>
                <a:off x="2375487" y="2794799"/>
                <a:ext cx="15199" cy="16908"/>
              </a:xfrm>
              <a:custGeom>
                <a:avLst/>
                <a:gdLst/>
                <a:ahLst/>
                <a:cxnLst/>
                <a:rect l="0" t="0" r="0" b="0"/>
                <a:pathLst>
                  <a:path w="15199" h="16908">
                    <a:moveTo>
                      <a:pt x="15199" y="169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3" name="pl832"/>
              <p:cNvSpPr/>
              <p:nvPr/>
            </p:nvSpPr>
            <p:spPr>
              <a:xfrm>
                <a:off x="2349063" y="2916718"/>
                <a:ext cx="16731" cy="15393"/>
              </a:xfrm>
              <a:custGeom>
                <a:avLst/>
                <a:gdLst/>
                <a:ahLst/>
                <a:cxnLst/>
                <a:rect l="0" t="0" r="0" b="0"/>
                <a:pathLst>
                  <a:path w="16731" h="15393">
                    <a:moveTo>
                      <a:pt x="16731" y="153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4" name="pl833"/>
              <p:cNvSpPr/>
              <p:nvPr/>
            </p:nvSpPr>
            <p:spPr>
              <a:xfrm>
                <a:off x="2293690" y="2945666"/>
                <a:ext cx="17536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17536" h="14469">
                    <a:moveTo>
                      <a:pt x="17536" y="144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5" name="pl834"/>
              <p:cNvSpPr/>
              <p:nvPr/>
            </p:nvSpPr>
            <p:spPr>
              <a:xfrm>
                <a:off x="2331626" y="2836388"/>
                <a:ext cx="32152" cy="32152"/>
              </a:xfrm>
              <a:custGeom>
                <a:avLst/>
                <a:gdLst/>
                <a:ahLst/>
                <a:cxnLst/>
                <a:rect l="0" t="0" r="0" b="0"/>
                <a:pathLst>
                  <a:path w="32152" h="32152">
                    <a:moveTo>
                      <a:pt x="32152" y="321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6" name="pl835"/>
              <p:cNvSpPr/>
              <p:nvPr/>
            </p:nvSpPr>
            <p:spPr>
              <a:xfrm>
                <a:off x="2191818" y="3048054"/>
                <a:ext cx="19257" cy="12084"/>
              </a:xfrm>
              <a:custGeom>
                <a:avLst/>
                <a:gdLst/>
                <a:ahLst/>
                <a:cxnLst/>
                <a:rect l="0" t="0" r="0" b="0"/>
                <a:pathLst>
                  <a:path w="19257" h="12084">
                    <a:moveTo>
                      <a:pt x="19257" y="120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7" name="pl836"/>
              <p:cNvSpPr/>
              <p:nvPr/>
            </p:nvSpPr>
            <p:spPr>
              <a:xfrm>
                <a:off x="2130719" y="3108440"/>
                <a:ext cx="20094" cy="10635"/>
              </a:xfrm>
              <a:custGeom>
                <a:avLst/>
                <a:gdLst/>
                <a:ahLst/>
                <a:cxnLst/>
                <a:rect l="0" t="0" r="0" b="0"/>
                <a:pathLst>
                  <a:path w="20094" h="10635">
                    <a:moveTo>
                      <a:pt x="20094" y="10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8" name="pl837"/>
              <p:cNvSpPr/>
              <p:nvPr/>
            </p:nvSpPr>
            <p:spPr>
              <a:xfrm>
                <a:off x="2258134" y="2953619"/>
                <a:ext cx="17904" cy="14011"/>
              </a:xfrm>
              <a:custGeom>
                <a:avLst/>
                <a:gdLst/>
                <a:ahLst/>
                <a:cxnLst/>
                <a:rect l="0" t="0" r="0" b="0"/>
                <a:pathLst>
                  <a:path w="17904" h="14011">
                    <a:moveTo>
                      <a:pt x="17904" y="140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39" name="pl838"/>
              <p:cNvSpPr/>
              <p:nvPr/>
            </p:nvSpPr>
            <p:spPr>
              <a:xfrm>
                <a:off x="2222382" y="2963032"/>
                <a:ext cx="18261" cy="13543"/>
              </a:xfrm>
              <a:custGeom>
                <a:avLst/>
                <a:gdLst/>
                <a:ahLst/>
                <a:cxnLst/>
                <a:rect l="0" t="0" r="0" b="0"/>
                <a:pathLst>
                  <a:path w="18261" h="13543">
                    <a:moveTo>
                      <a:pt x="18261" y="135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0" name="pl839"/>
              <p:cNvSpPr/>
              <p:nvPr/>
            </p:nvSpPr>
            <p:spPr>
              <a:xfrm>
                <a:off x="2206038" y="2985643"/>
                <a:ext cx="18588" cy="13091"/>
              </a:xfrm>
              <a:custGeom>
                <a:avLst/>
                <a:gdLst/>
                <a:ahLst/>
                <a:cxnLst/>
                <a:rect l="0" t="0" r="0" b="0"/>
                <a:pathLst>
                  <a:path w="18588" h="13091">
                    <a:moveTo>
                      <a:pt x="18588" y="130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1" name="pl840"/>
              <p:cNvSpPr/>
              <p:nvPr/>
            </p:nvSpPr>
            <p:spPr>
              <a:xfrm>
                <a:off x="2320017" y="2881158"/>
                <a:ext cx="16641" cy="15490"/>
              </a:xfrm>
              <a:custGeom>
                <a:avLst/>
                <a:gdLst/>
                <a:ahLst/>
                <a:cxnLst/>
                <a:rect l="0" t="0" r="0" b="0"/>
                <a:pathLst>
                  <a:path w="16641" h="15490">
                    <a:moveTo>
                      <a:pt x="16641" y="154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2" name="pl841"/>
              <p:cNvSpPr/>
              <p:nvPr/>
            </p:nvSpPr>
            <p:spPr>
              <a:xfrm>
                <a:off x="2312141" y="2856356"/>
                <a:ext cx="16465" cy="15676"/>
              </a:xfrm>
              <a:custGeom>
                <a:avLst/>
                <a:gdLst/>
                <a:ahLst/>
                <a:cxnLst/>
                <a:rect l="0" t="0" r="0" b="0"/>
                <a:pathLst>
                  <a:path w="16465" h="15676">
                    <a:moveTo>
                      <a:pt x="16465" y="1567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3" name="pl842"/>
              <p:cNvSpPr/>
              <p:nvPr/>
            </p:nvSpPr>
            <p:spPr>
              <a:xfrm>
                <a:off x="2280775" y="2890681"/>
                <a:ext cx="17093" cy="14990"/>
              </a:xfrm>
              <a:custGeom>
                <a:avLst/>
                <a:gdLst/>
                <a:ahLst/>
                <a:cxnLst/>
                <a:rect l="0" t="0" r="0" b="0"/>
                <a:pathLst>
                  <a:path w="17093" h="14990">
                    <a:moveTo>
                      <a:pt x="17093" y="149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4" name="pl843"/>
              <p:cNvSpPr/>
              <p:nvPr/>
            </p:nvSpPr>
            <p:spPr>
              <a:xfrm>
                <a:off x="2299426" y="2869932"/>
                <a:ext cx="16720" cy="15405"/>
              </a:xfrm>
              <a:custGeom>
                <a:avLst/>
                <a:gdLst/>
                <a:ahLst/>
                <a:cxnLst/>
                <a:rect l="0" t="0" r="0" b="0"/>
                <a:pathLst>
                  <a:path w="16720" h="15405">
                    <a:moveTo>
                      <a:pt x="16720" y="154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5" name="pl844"/>
              <p:cNvSpPr/>
              <p:nvPr/>
            </p:nvSpPr>
            <p:spPr>
              <a:xfrm>
                <a:off x="2721627" y="2655023"/>
                <a:ext cx="17609" cy="41922"/>
              </a:xfrm>
              <a:custGeom>
                <a:avLst/>
                <a:gdLst/>
                <a:ahLst/>
                <a:cxnLst/>
                <a:rect l="0" t="0" r="0" b="0"/>
                <a:pathLst>
                  <a:path w="17609" h="41922">
                    <a:moveTo>
                      <a:pt x="17609" y="419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6" name="pl845"/>
              <p:cNvSpPr/>
              <p:nvPr/>
            </p:nvSpPr>
            <p:spPr>
              <a:xfrm>
                <a:off x="2761245" y="2566790"/>
                <a:ext cx="22451" cy="64404"/>
              </a:xfrm>
              <a:custGeom>
                <a:avLst/>
                <a:gdLst/>
                <a:ahLst/>
                <a:cxnLst/>
                <a:rect l="0" t="0" r="0" b="0"/>
                <a:pathLst>
                  <a:path w="22451" h="64404">
                    <a:moveTo>
                      <a:pt x="22451" y="644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7" name="pl846"/>
              <p:cNvSpPr/>
              <p:nvPr/>
            </p:nvSpPr>
            <p:spPr>
              <a:xfrm>
                <a:off x="2651069" y="2662292"/>
                <a:ext cx="10091" cy="20373"/>
              </a:xfrm>
              <a:custGeom>
                <a:avLst/>
                <a:gdLst/>
                <a:ahLst/>
                <a:cxnLst/>
                <a:rect l="0" t="0" r="0" b="0"/>
                <a:pathLst>
                  <a:path w="10091" h="20373">
                    <a:moveTo>
                      <a:pt x="10091" y="203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8" name="pl847"/>
              <p:cNvSpPr/>
              <p:nvPr/>
            </p:nvSpPr>
            <p:spPr>
              <a:xfrm>
                <a:off x="2550256" y="2692245"/>
                <a:ext cx="11942" cy="19346"/>
              </a:xfrm>
              <a:custGeom>
                <a:avLst/>
                <a:gdLst/>
                <a:ahLst/>
                <a:cxnLst/>
                <a:rect l="0" t="0" r="0" b="0"/>
                <a:pathLst>
                  <a:path w="11942" h="19346">
                    <a:moveTo>
                      <a:pt x="11942" y="193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49" name="pl848"/>
              <p:cNvSpPr/>
              <p:nvPr/>
            </p:nvSpPr>
            <p:spPr>
              <a:xfrm>
                <a:off x="2488507" y="2705476"/>
                <a:ext cx="12938" cy="18694"/>
              </a:xfrm>
              <a:custGeom>
                <a:avLst/>
                <a:gdLst/>
                <a:ahLst/>
                <a:cxnLst/>
                <a:rect l="0" t="0" r="0" b="0"/>
                <a:pathLst>
                  <a:path w="12938" h="18694">
                    <a:moveTo>
                      <a:pt x="12938" y="186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0" name="pl849"/>
              <p:cNvSpPr/>
              <p:nvPr/>
            </p:nvSpPr>
            <p:spPr>
              <a:xfrm>
                <a:off x="2638320" y="2643239"/>
                <a:ext cx="10145" cy="20346"/>
              </a:xfrm>
              <a:custGeom>
                <a:avLst/>
                <a:gdLst/>
                <a:ahLst/>
                <a:cxnLst/>
                <a:rect l="0" t="0" r="0" b="0"/>
                <a:pathLst>
                  <a:path w="10145" h="20346">
                    <a:moveTo>
                      <a:pt x="10145" y="203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1" name="pl850"/>
              <p:cNvSpPr/>
              <p:nvPr/>
            </p:nvSpPr>
            <p:spPr>
              <a:xfrm>
                <a:off x="2575130" y="2651118"/>
                <a:ext cx="11206" cy="19781"/>
              </a:xfrm>
              <a:custGeom>
                <a:avLst/>
                <a:gdLst/>
                <a:ahLst/>
                <a:cxnLst/>
                <a:rect l="0" t="0" r="0" b="0"/>
                <a:pathLst>
                  <a:path w="11206" h="19781">
                    <a:moveTo>
                      <a:pt x="11206" y="197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2" name="pl851"/>
              <p:cNvSpPr/>
              <p:nvPr/>
            </p:nvSpPr>
            <p:spPr>
              <a:xfrm>
                <a:off x="2738761" y="2599189"/>
                <a:ext cx="8095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8095" h="21245">
                    <a:moveTo>
                      <a:pt x="8095" y="21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3" name="pl852"/>
              <p:cNvSpPr/>
              <p:nvPr/>
            </p:nvSpPr>
            <p:spPr>
              <a:xfrm>
                <a:off x="2713340" y="2584709"/>
                <a:ext cx="8442" cy="21109"/>
              </a:xfrm>
              <a:custGeom>
                <a:avLst/>
                <a:gdLst/>
                <a:ahLst/>
                <a:cxnLst/>
                <a:rect l="0" t="0" r="0" b="0"/>
                <a:pathLst>
                  <a:path w="8442" h="21109">
                    <a:moveTo>
                      <a:pt x="8442" y="211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4" name="pl853"/>
              <p:cNvSpPr/>
              <p:nvPr/>
            </p:nvSpPr>
            <p:spPr>
              <a:xfrm>
                <a:off x="2883297" y="2625228"/>
                <a:ext cx="10962" cy="44129"/>
              </a:xfrm>
              <a:custGeom>
                <a:avLst/>
                <a:gdLst/>
                <a:ahLst/>
                <a:cxnLst/>
                <a:rect l="0" t="0" r="0" b="0"/>
                <a:pathLst>
                  <a:path w="10962" h="44129">
                    <a:moveTo>
                      <a:pt x="10962" y="4412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5" name="pl854"/>
              <p:cNvSpPr/>
              <p:nvPr/>
            </p:nvSpPr>
            <p:spPr>
              <a:xfrm>
                <a:off x="2867118" y="2605880"/>
                <a:ext cx="5708" cy="22006"/>
              </a:xfrm>
              <a:custGeom>
                <a:avLst/>
                <a:gdLst/>
                <a:ahLst/>
                <a:cxnLst/>
                <a:rect l="0" t="0" r="0" b="0"/>
                <a:pathLst>
                  <a:path w="5708" h="22006">
                    <a:moveTo>
                      <a:pt x="5708" y="220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6" name="pl855"/>
              <p:cNvSpPr/>
              <p:nvPr/>
            </p:nvSpPr>
            <p:spPr>
              <a:xfrm>
                <a:off x="2848252" y="2587374"/>
                <a:ext cx="5983" cy="21933"/>
              </a:xfrm>
              <a:custGeom>
                <a:avLst/>
                <a:gdLst/>
                <a:ahLst/>
                <a:cxnLst/>
                <a:rect l="0" t="0" r="0" b="0"/>
                <a:pathLst>
                  <a:path w="5983" h="21933">
                    <a:moveTo>
                      <a:pt x="5983" y="219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7" name="pl856"/>
              <p:cNvSpPr/>
              <p:nvPr/>
            </p:nvSpPr>
            <p:spPr>
              <a:xfrm>
                <a:off x="2814672" y="2573352"/>
                <a:ext cx="6546" cy="21772"/>
              </a:xfrm>
              <a:custGeom>
                <a:avLst/>
                <a:gdLst/>
                <a:ahLst/>
                <a:cxnLst/>
                <a:rect l="0" t="0" r="0" b="0"/>
                <a:pathLst>
                  <a:path w="6546" h="21772">
                    <a:moveTo>
                      <a:pt x="6546" y="217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8" name="pl857"/>
              <p:cNvSpPr/>
              <p:nvPr/>
            </p:nvSpPr>
            <p:spPr>
              <a:xfrm>
                <a:off x="2783276" y="2559362"/>
                <a:ext cx="7043" cy="21616"/>
              </a:xfrm>
              <a:custGeom>
                <a:avLst/>
                <a:gdLst/>
                <a:ahLst/>
                <a:cxnLst/>
                <a:rect l="0" t="0" r="0" b="0"/>
                <a:pathLst>
                  <a:path w="7043" h="21616">
                    <a:moveTo>
                      <a:pt x="7043" y="21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59" name="pl858"/>
              <p:cNvSpPr/>
              <p:nvPr/>
            </p:nvSpPr>
            <p:spPr>
              <a:xfrm>
                <a:off x="3696276" y="2848972"/>
                <a:ext cx="13353" cy="18400"/>
              </a:xfrm>
              <a:custGeom>
                <a:avLst/>
                <a:gdLst/>
                <a:ahLst/>
                <a:cxnLst/>
                <a:rect l="0" t="0" r="0" b="0"/>
                <a:pathLst>
                  <a:path w="13353" h="18400">
                    <a:moveTo>
                      <a:pt x="0" y="18400"/>
                    </a:moveTo>
                    <a:lnTo>
                      <a:pt x="133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0" name="pl859"/>
              <p:cNvSpPr/>
              <p:nvPr/>
            </p:nvSpPr>
            <p:spPr>
              <a:xfrm>
                <a:off x="3830715" y="2889008"/>
                <a:ext cx="64676" cy="63931"/>
              </a:xfrm>
              <a:custGeom>
                <a:avLst/>
                <a:gdLst/>
                <a:ahLst/>
                <a:cxnLst/>
                <a:rect l="0" t="0" r="0" b="0"/>
                <a:pathLst>
                  <a:path w="64676" h="63931">
                    <a:moveTo>
                      <a:pt x="0" y="63931"/>
                    </a:moveTo>
                    <a:lnTo>
                      <a:pt x="646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1" name="pl860"/>
              <p:cNvSpPr/>
              <p:nvPr/>
            </p:nvSpPr>
            <p:spPr>
              <a:xfrm>
                <a:off x="3910846" y="2873685"/>
                <a:ext cx="32996" cy="31286"/>
              </a:xfrm>
              <a:custGeom>
                <a:avLst/>
                <a:gdLst/>
                <a:ahLst/>
                <a:cxnLst/>
                <a:rect l="0" t="0" r="0" b="0"/>
                <a:pathLst>
                  <a:path w="32996" h="31286">
                    <a:moveTo>
                      <a:pt x="0" y="31286"/>
                    </a:moveTo>
                    <a:lnTo>
                      <a:pt x="329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2" name="pl861"/>
              <p:cNvSpPr/>
              <p:nvPr/>
            </p:nvSpPr>
            <p:spPr>
              <a:xfrm>
                <a:off x="3935961" y="2849647"/>
                <a:ext cx="16337" cy="15811"/>
              </a:xfrm>
              <a:custGeom>
                <a:avLst/>
                <a:gdLst/>
                <a:ahLst/>
                <a:cxnLst/>
                <a:rect l="0" t="0" r="0" b="0"/>
                <a:pathLst>
                  <a:path w="16337" h="15811">
                    <a:moveTo>
                      <a:pt x="0" y="15811"/>
                    </a:moveTo>
                    <a:lnTo>
                      <a:pt x="163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3" name="pl862"/>
              <p:cNvSpPr/>
              <p:nvPr/>
            </p:nvSpPr>
            <p:spPr>
              <a:xfrm>
                <a:off x="3879608" y="2857054"/>
                <a:ext cx="15833" cy="16315"/>
              </a:xfrm>
              <a:custGeom>
                <a:avLst/>
                <a:gdLst/>
                <a:ahLst/>
                <a:cxnLst/>
                <a:rect l="0" t="0" r="0" b="0"/>
                <a:pathLst>
                  <a:path w="15833" h="16315">
                    <a:moveTo>
                      <a:pt x="0" y="16315"/>
                    </a:moveTo>
                    <a:lnTo>
                      <a:pt x="158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4" name="pl863"/>
              <p:cNvSpPr/>
              <p:nvPr/>
            </p:nvSpPr>
            <p:spPr>
              <a:xfrm>
                <a:off x="3886854" y="2832323"/>
                <a:ext cx="15654" cy="16487"/>
              </a:xfrm>
              <a:custGeom>
                <a:avLst/>
                <a:gdLst/>
                <a:ahLst/>
                <a:cxnLst/>
                <a:rect l="0" t="0" r="0" b="0"/>
                <a:pathLst>
                  <a:path w="15654" h="16487">
                    <a:moveTo>
                      <a:pt x="0" y="16487"/>
                    </a:moveTo>
                    <a:lnTo>
                      <a:pt x="156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5" name="pl864"/>
              <p:cNvSpPr/>
              <p:nvPr/>
            </p:nvSpPr>
            <p:spPr>
              <a:xfrm>
                <a:off x="3886947" y="2801045"/>
                <a:ext cx="15336" cy="16783"/>
              </a:xfrm>
              <a:custGeom>
                <a:avLst/>
                <a:gdLst/>
                <a:ahLst/>
                <a:cxnLst/>
                <a:rect l="0" t="0" r="0" b="0"/>
                <a:pathLst>
                  <a:path w="15336" h="16783">
                    <a:moveTo>
                      <a:pt x="0" y="16783"/>
                    </a:moveTo>
                    <a:lnTo>
                      <a:pt x="153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6" name="pl865"/>
              <p:cNvSpPr/>
              <p:nvPr/>
            </p:nvSpPr>
            <p:spPr>
              <a:xfrm>
                <a:off x="3735873" y="2796931"/>
                <a:ext cx="55854" cy="71767"/>
              </a:xfrm>
              <a:custGeom>
                <a:avLst/>
                <a:gdLst/>
                <a:ahLst/>
                <a:cxnLst/>
                <a:rect l="0" t="0" r="0" b="0"/>
                <a:pathLst>
                  <a:path w="55854" h="71767">
                    <a:moveTo>
                      <a:pt x="0" y="71767"/>
                    </a:moveTo>
                    <a:lnTo>
                      <a:pt x="558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7" name="pl866"/>
              <p:cNvSpPr/>
              <p:nvPr/>
            </p:nvSpPr>
            <p:spPr>
              <a:xfrm>
                <a:off x="3779852" y="2751551"/>
                <a:ext cx="27421" cy="36271"/>
              </a:xfrm>
              <a:custGeom>
                <a:avLst/>
                <a:gdLst/>
                <a:ahLst/>
                <a:cxnLst/>
                <a:rect l="0" t="0" r="0" b="0"/>
                <a:pathLst>
                  <a:path w="27421" h="36271">
                    <a:moveTo>
                      <a:pt x="0" y="36271"/>
                    </a:moveTo>
                    <a:lnTo>
                      <a:pt x="274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8" name="pl867"/>
              <p:cNvSpPr/>
              <p:nvPr/>
            </p:nvSpPr>
            <p:spPr>
              <a:xfrm>
                <a:off x="3806365" y="2732714"/>
                <a:ext cx="13692" cy="18149"/>
              </a:xfrm>
              <a:custGeom>
                <a:avLst/>
                <a:gdLst/>
                <a:ahLst/>
                <a:cxnLst/>
                <a:rect l="0" t="0" r="0" b="0"/>
                <a:pathLst>
                  <a:path w="13692" h="18149">
                    <a:moveTo>
                      <a:pt x="0" y="18149"/>
                    </a:moveTo>
                    <a:lnTo>
                      <a:pt x="136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69" name="pl868"/>
              <p:cNvSpPr/>
              <p:nvPr/>
            </p:nvSpPr>
            <p:spPr>
              <a:xfrm>
                <a:off x="3780628" y="2713486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0" y="18534"/>
                    </a:moveTo>
                    <a:lnTo>
                      <a:pt x="131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0" name="pl869"/>
              <p:cNvSpPr/>
              <p:nvPr/>
            </p:nvSpPr>
            <p:spPr>
              <a:xfrm>
                <a:off x="3813327" y="2779045"/>
                <a:ext cx="28846" cy="35149"/>
              </a:xfrm>
              <a:custGeom>
                <a:avLst/>
                <a:gdLst/>
                <a:ahLst/>
                <a:cxnLst/>
                <a:rect l="0" t="0" r="0" b="0"/>
                <a:pathLst>
                  <a:path w="28846" h="35149">
                    <a:moveTo>
                      <a:pt x="0" y="35149"/>
                    </a:moveTo>
                    <a:lnTo>
                      <a:pt x="288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1" name="pl870"/>
              <p:cNvSpPr/>
              <p:nvPr/>
            </p:nvSpPr>
            <p:spPr>
              <a:xfrm>
                <a:off x="3849195" y="2767400"/>
                <a:ext cx="14566" cy="17456"/>
              </a:xfrm>
              <a:custGeom>
                <a:avLst/>
                <a:gdLst/>
                <a:ahLst/>
                <a:cxnLst/>
                <a:rect l="0" t="0" r="0" b="0"/>
                <a:pathLst>
                  <a:path w="14566" h="17456">
                    <a:moveTo>
                      <a:pt x="0" y="17456"/>
                    </a:moveTo>
                    <a:lnTo>
                      <a:pt x="14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2" name="pl871"/>
              <p:cNvSpPr/>
              <p:nvPr/>
            </p:nvSpPr>
            <p:spPr>
              <a:xfrm>
                <a:off x="3835104" y="2755600"/>
                <a:ext cx="14278" cy="17692"/>
              </a:xfrm>
              <a:custGeom>
                <a:avLst/>
                <a:gdLst/>
                <a:ahLst/>
                <a:cxnLst/>
                <a:rect l="0" t="0" r="0" b="0"/>
                <a:pathLst>
                  <a:path w="14278" h="17692">
                    <a:moveTo>
                      <a:pt x="0" y="17692"/>
                    </a:moveTo>
                    <a:lnTo>
                      <a:pt x="142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3" name="pl872"/>
              <p:cNvSpPr/>
              <p:nvPr/>
            </p:nvSpPr>
            <p:spPr>
              <a:xfrm>
                <a:off x="3692713" y="2709066"/>
                <a:ext cx="11856" cy="19398"/>
              </a:xfrm>
              <a:custGeom>
                <a:avLst/>
                <a:gdLst/>
                <a:ahLst/>
                <a:cxnLst/>
                <a:rect l="0" t="0" r="0" b="0"/>
                <a:pathLst>
                  <a:path w="11856" h="19398">
                    <a:moveTo>
                      <a:pt x="0" y="19398"/>
                    </a:moveTo>
                    <a:lnTo>
                      <a:pt x="118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4" name="pl873"/>
              <p:cNvSpPr/>
              <p:nvPr/>
            </p:nvSpPr>
            <p:spPr>
              <a:xfrm>
                <a:off x="3711718" y="2674859"/>
                <a:ext cx="24011" cy="38613"/>
              </a:xfrm>
              <a:custGeom>
                <a:avLst/>
                <a:gdLst/>
                <a:ahLst/>
                <a:cxnLst/>
                <a:rect l="0" t="0" r="0" b="0"/>
                <a:pathLst>
                  <a:path w="24011" h="38613">
                    <a:moveTo>
                      <a:pt x="0" y="38613"/>
                    </a:moveTo>
                    <a:lnTo>
                      <a:pt x="240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5" name="pl874"/>
              <p:cNvSpPr/>
              <p:nvPr/>
            </p:nvSpPr>
            <p:spPr>
              <a:xfrm>
                <a:off x="3684949" y="2658068"/>
                <a:ext cx="22896" cy="39285"/>
              </a:xfrm>
              <a:custGeom>
                <a:avLst/>
                <a:gdLst/>
                <a:ahLst/>
                <a:cxnLst/>
                <a:rect l="0" t="0" r="0" b="0"/>
                <a:pathLst>
                  <a:path w="22896" h="39285">
                    <a:moveTo>
                      <a:pt x="0" y="39285"/>
                    </a:moveTo>
                    <a:lnTo>
                      <a:pt x="228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6" name="pl875"/>
              <p:cNvSpPr/>
              <p:nvPr/>
            </p:nvSpPr>
            <p:spPr>
              <a:xfrm>
                <a:off x="3593267" y="2628949"/>
                <a:ext cx="9538" cy="20637"/>
              </a:xfrm>
              <a:custGeom>
                <a:avLst/>
                <a:gdLst/>
                <a:ahLst/>
                <a:cxnLst/>
                <a:rect l="0" t="0" r="0" b="0"/>
                <a:pathLst>
                  <a:path w="9538" h="20637">
                    <a:moveTo>
                      <a:pt x="0" y="20637"/>
                    </a:moveTo>
                    <a:lnTo>
                      <a:pt x="95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7" name="pl876"/>
              <p:cNvSpPr/>
              <p:nvPr/>
            </p:nvSpPr>
            <p:spPr>
              <a:xfrm>
                <a:off x="3519314" y="2573057"/>
                <a:ext cx="7834" cy="21342"/>
              </a:xfrm>
              <a:custGeom>
                <a:avLst/>
                <a:gdLst/>
                <a:ahLst/>
                <a:cxnLst/>
                <a:rect l="0" t="0" r="0" b="0"/>
                <a:pathLst>
                  <a:path w="7834" h="21342">
                    <a:moveTo>
                      <a:pt x="0" y="21342"/>
                    </a:moveTo>
                    <a:lnTo>
                      <a:pt x="78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8" name="pl877"/>
              <p:cNvSpPr/>
              <p:nvPr/>
            </p:nvSpPr>
            <p:spPr>
              <a:xfrm>
                <a:off x="3356517" y="2665763"/>
                <a:ext cx="5141" cy="22146"/>
              </a:xfrm>
              <a:custGeom>
                <a:avLst/>
                <a:gdLst/>
                <a:ahLst/>
                <a:cxnLst/>
                <a:rect l="0" t="0" r="0" b="0"/>
                <a:pathLst>
                  <a:path w="5141" h="22146">
                    <a:moveTo>
                      <a:pt x="0" y="22146"/>
                    </a:moveTo>
                    <a:lnTo>
                      <a:pt x="51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79" name="pl878"/>
              <p:cNvSpPr/>
              <p:nvPr/>
            </p:nvSpPr>
            <p:spPr>
              <a:xfrm>
                <a:off x="3348426" y="2596143"/>
                <a:ext cx="14521" cy="66642"/>
              </a:xfrm>
              <a:custGeom>
                <a:avLst/>
                <a:gdLst/>
                <a:ahLst/>
                <a:cxnLst/>
                <a:rect l="0" t="0" r="0" b="0"/>
                <a:pathLst>
                  <a:path w="14521" h="66642">
                    <a:moveTo>
                      <a:pt x="0" y="66642"/>
                    </a:moveTo>
                    <a:lnTo>
                      <a:pt x="145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0" name="pl879"/>
              <p:cNvSpPr/>
              <p:nvPr/>
            </p:nvSpPr>
            <p:spPr>
              <a:xfrm>
                <a:off x="3352045" y="2571564"/>
                <a:ext cx="4608" cy="22263"/>
              </a:xfrm>
              <a:custGeom>
                <a:avLst/>
                <a:gdLst/>
                <a:ahLst/>
                <a:cxnLst/>
                <a:rect l="0" t="0" r="0" b="0"/>
                <a:pathLst>
                  <a:path w="4608" h="22263">
                    <a:moveTo>
                      <a:pt x="0" y="22263"/>
                    </a:moveTo>
                    <a:lnTo>
                      <a:pt x="4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1" name="pl880"/>
              <p:cNvSpPr/>
              <p:nvPr/>
            </p:nvSpPr>
            <p:spPr>
              <a:xfrm>
                <a:off x="3343085" y="2546524"/>
                <a:ext cx="4325" cy="22319"/>
              </a:xfrm>
              <a:custGeom>
                <a:avLst/>
                <a:gdLst/>
                <a:ahLst/>
                <a:cxnLst/>
                <a:rect l="0" t="0" r="0" b="0"/>
                <a:pathLst>
                  <a:path w="4325" h="22319">
                    <a:moveTo>
                      <a:pt x="0" y="22319"/>
                    </a:moveTo>
                    <a:lnTo>
                      <a:pt x="43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2" name="pl881"/>
              <p:cNvSpPr/>
              <p:nvPr/>
            </p:nvSpPr>
            <p:spPr>
              <a:xfrm>
                <a:off x="3325897" y="2520173"/>
                <a:ext cx="3886" cy="22400"/>
              </a:xfrm>
              <a:custGeom>
                <a:avLst/>
                <a:gdLst/>
                <a:ahLst/>
                <a:cxnLst/>
                <a:rect l="0" t="0" r="0" b="0"/>
                <a:pathLst>
                  <a:path w="3886" h="22400">
                    <a:moveTo>
                      <a:pt x="0" y="22400"/>
                    </a:moveTo>
                    <a:lnTo>
                      <a:pt x="3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3" name="pl882"/>
              <p:cNvSpPr/>
              <p:nvPr/>
            </p:nvSpPr>
            <p:spPr>
              <a:xfrm>
                <a:off x="3396985" y="2586867"/>
                <a:ext cx="23776" cy="87777"/>
              </a:xfrm>
              <a:custGeom>
                <a:avLst/>
                <a:gdLst/>
                <a:ahLst/>
                <a:cxnLst/>
                <a:rect l="0" t="0" r="0" b="0"/>
                <a:pathLst>
                  <a:path w="23776" h="87777">
                    <a:moveTo>
                      <a:pt x="0" y="87777"/>
                    </a:moveTo>
                    <a:lnTo>
                      <a:pt x="237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4" name="pl883"/>
              <p:cNvSpPr/>
              <p:nvPr/>
            </p:nvSpPr>
            <p:spPr>
              <a:xfrm>
                <a:off x="3410695" y="2562191"/>
                <a:ext cx="5734" cy="22000"/>
              </a:xfrm>
              <a:custGeom>
                <a:avLst/>
                <a:gdLst/>
                <a:ahLst/>
                <a:cxnLst/>
                <a:rect l="0" t="0" r="0" b="0"/>
                <a:pathLst>
                  <a:path w="5734" h="22000">
                    <a:moveTo>
                      <a:pt x="0" y="22000"/>
                    </a:moveTo>
                    <a:lnTo>
                      <a:pt x="573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5" name="pl884"/>
              <p:cNvSpPr/>
              <p:nvPr/>
            </p:nvSpPr>
            <p:spPr>
              <a:xfrm>
                <a:off x="3401704" y="2536384"/>
                <a:ext cx="5433" cy="22076"/>
              </a:xfrm>
              <a:custGeom>
                <a:avLst/>
                <a:gdLst/>
                <a:ahLst/>
                <a:cxnLst/>
                <a:rect l="0" t="0" r="0" b="0"/>
                <a:pathLst>
                  <a:path w="5433" h="22076">
                    <a:moveTo>
                      <a:pt x="0" y="22076"/>
                    </a:moveTo>
                    <a:lnTo>
                      <a:pt x="5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6" name="pl885"/>
              <p:cNvSpPr/>
              <p:nvPr/>
            </p:nvSpPr>
            <p:spPr>
              <a:xfrm>
                <a:off x="3449233" y="2560812"/>
                <a:ext cx="42789" cy="129526"/>
              </a:xfrm>
              <a:custGeom>
                <a:avLst/>
                <a:gdLst/>
                <a:ahLst/>
                <a:cxnLst/>
                <a:rect l="0" t="0" r="0" b="0"/>
                <a:pathLst>
                  <a:path w="42789" h="129526">
                    <a:moveTo>
                      <a:pt x="0" y="129526"/>
                    </a:moveTo>
                    <a:lnTo>
                      <a:pt x="21394" y="64763"/>
                    </a:lnTo>
                    <a:lnTo>
                      <a:pt x="427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7" name="pl886"/>
              <p:cNvSpPr/>
              <p:nvPr/>
            </p:nvSpPr>
            <p:spPr>
              <a:xfrm>
                <a:off x="3429741" y="2575474"/>
                <a:ext cx="33443" cy="108645"/>
              </a:xfrm>
              <a:custGeom>
                <a:avLst/>
                <a:gdLst/>
                <a:ahLst/>
                <a:cxnLst/>
                <a:rect l="0" t="0" r="0" b="0"/>
                <a:pathLst>
                  <a:path w="33443" h="108645">
                    <a:moveTo>
                      <a:pt x="0" y="108645"/>
                    </a:moveTo>
                    <a:lnTo>
                      <a:pt x="334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8" name="pl887"/>
              <p:cNvSpPr/>
              <p:nvPr/>
            </p:nvSpPr>
            <p:spPr>
              <a:xfrm>
                <a:off x="3454462" y="2551045"/>
                <a:ext cx="6510" cy="21783"/>
              </a:xfrm>
              <a:custGeom>
                <a:avLst/>
                <a:gdLst/>
                <a:ahLst/>
                <a:cxnLst/>
                <a:rect l="0" t="0" r="0" b="0"/>
                <a:pathLst>
                  <a:path w="6510" h="21783">
                    <a:moveTo>
                      <a:pt x="0" y="21783"/>
                    </a:moveTo>
                    <a:lnTo>
                      <a:pt x="65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89" name="pl888"/>
              <p:cNvSpPr/>
              <p:nvPr/>
            </p:nvSpPr>
            <p:spPr>
              <a:xfrm>
                <a:off x="3277836" y="2605028"/>
                <a:ext cx="6472" cy="45007"/>
              </a:xfrm>
              <a:custGeom>
                <a:avLst/>
                <a:gdLst/>
                <a:ahLst/>
                <a:cxnLst/>
                <a:rect l="0" t="0" r="0" b="0"/>
                <a:pathLst>
                  <a:path w="6472" h="45007">
                    <a:moveTo>
                      <a:pt x="0" y="45007"/>
                    </a:moveTo>
                    <a:lnTo>
                      <a:pt x="64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0" name="pl889"/>
              <p:cNvSpPr/>
              <p:nvPr/>
            </p:nvSpPr>
            <p:spPr>
              <a:xfrm>
                <a:off x="3266998" y="2580131"/>
                <a:ext cx="2859" cy="22554"/>
              </a:xfrm>
              <a:custGeom>
                <a:avLst/>
                <a:gdLst/>
                <a:ahLst/>
                <a:cxnLst/>
                <a:rect l="0" t="0" r="0" b="0"/>
                <a:pathLst>
                  <a:path w="2859" h="22554">
                    <a:moveTo>
                      <a:pt x="0" y="22554"/>
                    </a:moveTo>
                    <a:lnTo>
                      <a:pt x="28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1" name="pl890"/>
              <p:cNvSpPr/>
              <p:nvPr/>
            </p:nvSpPr>
            <p:spPr>
              <a:xfrm>
                <a:off x="3274915" y="2535703"/>
                <a:ext cx="5935" cy="45081"/>
              </a:xfrm>
              <a:custGeom>
                <a:avLst/>
                <a:gdLst/>
                <a:ahLst/>
                <a:cxnLst/>
                <a:rect l="0" t="0" r="0" b="0"/>
                <a:pathLst>
                  <a:path w="5935" h="45081">
                    <a:moveTo>
                      <a:pt x="0" y="45081"/>
                    </a:moveTo>
                    <a:lnTo>
                      <a:pt x="59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2" name="pl891"/>
              <p:cNvSpPr/>
              <p:nvPr/>
            </p:nvSpPr>
            <p:spPr>
              <a:xfrm>
                <a:off x="3289881" y="2514414"/>
                <a:ext cx="3151" cy="22515"/>
              </a:xfrm>
              <a:custGeom>
                <a:avLst/>
                <a:gdLst/>
                <a:ahLst/>
                <a:cxnLst/>
                <a:rect l="0" t="0" r="0" b="0"/>
                <a:pathLst>
                  <a:path w="3151" h="22515">
                    <a:moveTo>
                      <a:pt x="0" y="22515"/>
                    </a:moveTo>
                    <a:lnTo>
                      <a:pt x="31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3" name="pl892"/>
              <p:cNvSpPr/>
              <p:nvPr/>
            </p:nvSpPr>
            <p:spPr>
              <a:xfrm>
                <a:off x="3271809" y="2511986"/>
                <a:ext cx="2783" cy="22564"/>
              </a:xfrm>
              <a:custGeom>
                <a:avLst/>
                <a:gdLst/>
                <a:ahLst/>
                <a:cxnLst/>
                <a:rect l="0" t="0" r="0" b="0"/>
                <a:pathLst>
                  <a:path w="2783" h="22564">
                    <a:moveTo>
                      <a:pt x="0" y="22564"/>
                    </a:moveTo>
                    <a:lnTo>
                      <a:pt x="27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4" name="pl893"/>
              <p:cNvSpPr/>
              <p:nvPr/>
            </p:nvSpPr>
            <p:spPr>
              <a:xfrm>
                <a:off x="3238002" y="2553946"/>
                <a:ext cx="2182" cy="22630"/>
              </a:xfrm>
              <a:custGeom>
                <a:avLst/>
                <a:gdLst/>
                <a:ahLst/>
                <a:cxnLst/>
                <a:rect l="0" t="0" r="0" b="0"/>
                <a:pathLst>
                  <a:path w="2182" h="22630">
                    <a:moveTo>
                      <a:pt x="0" y="22630"/>
                    </a:moveTo>
                    <a:lnTo>
                      <a:pt x="218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5" name="pl894"/>
              <p:cNvSpPr/>
              <p:nvPr/>
            </p:nvSpPr>
            <p:spPr>
              <a:xfrm>
                <a:off x="3251287" y="2509860"/>
                <a:ext cx="4826" cy="45213"/>
              </a:xfrm>
              <a:custGeom>
                <a:avLst/>
                <a:gdLst/>
                <a:ahLst/>
                <a:cxnLst/>
                <a:rect l="0" t="0" r="0" b="0"/>
                <a:pathLst>
                  <a:path w="4826" h="45213">
                    <a:moveTo>
                      <a:pt x="0" y="45213"/>
                    </a:moveTo>
                    <a:lnTo>
                      <a:pt x="48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6" name="pl895"/>
              <p:cNvSpPr/>
              <p:nvPr/>
            </p:nvSpPr>
            <p:spPr>
              <a:xfrm>
                <a:off x="3229070" y="2530280"/>
                <a:ext cx="1950" cy="22651"/>
              </a:xfrm>
              <a:custGeom>
                <a:avLst/>
                <a:gdLst/>
                <a:ahLst/>
                <a:cxnLst/>
                <a:rect l="0" t="0" r="0" b="0"/>
                <a:pathLst>
                  <a:path w="1950" h="22651">
                    <a:moveTo>
                      <a:pt x="0" y="22651"/>
                    </a:moveTo>
                    <a:lnTo>
                      <a:pt x="19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7" name="pl896"/>
              <p:cNvSpPr/>
              <p:nvPr/>
            </p:nvSpPr>
            <p:spPr>
              <a:xfrm>
                <a:off x="3221937" y="2506869"/>
                <a:ext cx="1765" cy="22666"/>
              </a:xfrm>
              <a:custGeom>
                <a:avLst/>
                <a:gdLst/>
                <a:ahLst/>
                <a:cxnLst/>
                <a:rect l="0" t="0" r="0" b="0"/>
                <a:pathLst>
                  <a:path w="1765" h="22666">
                    <a:moveTo>
                      <a:pt x="0" y="22666"/>
                    </a:moveTo>
                    <a:lnTo>
                      <a:pt x="17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8" name="pl897"/>
              <p:cNvSpPr/>
              <p:nvPr/>
            </p:nvSpPr>
            <p:spPr>
              <a:xfrm>
                <a:off x="3161297" y="2617455"/>
                <a:ext cx="587" cy="22727"/>
              </a:xfrm>
              <a:custGeom>
                <a:avLst/>
                <a:gdLst/>
                <a:ahLst/>
                <a:cxnLst/>
                <a:rect l="0" t="0" r="0" b="0"/>
                <a:pathLst>
                  <a:path w="587" h="22727">
                    <a:moveTo>
                      <a:pt x="0" y="22727"/>
                    </a:moveTo>
                    <a:lnTo>
                      <a:pt x="5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899" name="pl898"/>
              <p:cNvSpPr/>
              <p:nvPr/>
            </p:nvSpPr>
            <p:spPr>
              <a:xfrm>
                <a:off x="3181286" y="2595429"/>
                <a:ext cx="1018" cy="22712"/>
              </a:xfrm>
              <a:custGeom>
                <a:avLst/>
                <a:gdLst/>
                <a:ahLst/>
                <a:cxnLst/>
                <a:rect l="0" t="0" r="0" b="0"/>
                <a:pathLst>
                  <a:path w="1018" h="22712">
                    <a:moveTo>
                      <a:pt x="0" y="22712"/>
                    </a:moveTo>
                    <a:lnTo>
                      <a:pt x="10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0" name="pl899"/>
              <p:cNvSpPr/>
              <p:nvPr/>
            </p:nvSpPr>
            <p:spPr>
              <a:xfrm>
                <a:off x="3173578" y="2572354"/>
                <a:ext cx="829" cy="22720"/>
              </a:xfrm>
              <a:custGeom>
                <a:avLst/>
                <a:gdLst/>
                <a:ahLst/>
                <a:cxnLst/>
                <a:rect l="0" t="0" r="0" b="0"/>
                <a:pathLst>
                  <a:path w="829" h="22720">
                    <a:moveTo>
                      <a:pt x="0" y="22720"/>
                    </a:moveTo>
                    <a:lnTo>
                      <a:pt x="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1" name="pl900"/>
              <p:cNvSpPr/>
              <p:nvPr/>
            </p:nvSpPr>
            <p:spPr>
              <a:xfrm>
                <a:off x="3165305" y="2549334"/>
                <a:ext cx="635" cy="22726"/>
              </a:xfrm>
              <a:custGeom>
                <a:avLst/>
                <a:gdLst/>
                <a:ahLst/>
                <a:cxnLst/>
                <a:rect l="0" t="0" r="0" b="0"/>
                <a:pathLst>
                  <a:path w="635" h="22726">
                    <a:moveTo>
                      <a:pt x="0" y="22726"/>
                    </a:moveTo>
                    <a:lnTo>
                      <a:pt x="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2" name="pl901"/>
              <p:cNvSpPr/>
              <p:nvPr/>
            </p:nvSpPr>
            <p:spPr>
              <a:xfrm>
                <a:off x="3156271" y="2526375"/>
                <a:ext cx="433" cy="22731"/>
              </a:xfrm>
              <a:custGeom>
                <a:avLst/>
                <a:gdLst/>
                <a:ahLst/>
                <a:cxnLst/>
                <a:rect l="0" t="0" r="0" b="0"/>
                <a:pathLst>
                  <a:path w="433" h="22731">
                    <a:moveTo>
                      <a:pt x="0" y="22731"/>
                    </a:moveTo>
                    <a:lnTo>
                      <a:pt x="4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3" name="pl902"/>
              <p:cNvSpPr/>
              <p:nvPr/>
            </p:nvSpPr>
            <p:spPr>
              <a:xfrm>
                <a:off x="3144554" y="2503475"/>
                <a:ext cx="186" cy="22734"/>
              </a:xfrm>
              <a:custGeom>
                <a:avLst/>
                <a:gdLst/>
                <a:ahLst/>
                <a:cxnLst/>
                <a:rect l="0" t="0" r="0" b="0"/>
                <a:pathLst>
                  <a:path w="186" h="22734">
                    <a:moveTo>
                      <a:pt x="0" y="22734"/>
                    </a:moveTo>
                    <a:lnTo>
                      <a:pt x="1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4" name="pl903"/>
              <p:cNvSpPr/>
              <p:nvPr/>
            </p:nvSpPr>
            <p:spPr>
              <a:xfrm>
                <a:off x="3104196" y="2549355"/>
                <a:ext cx="1952" cy="68177"/>
              </a:xfrm>
              <a:custGeom>
                <a:avLst/>
                <a:gdLst/>
                <a:ahLst/>
                <a:cxnLst/>
                <a:rect l="0" t="0" r="0" b="0"/>
                <a:pathLst>
                  <a:path w="1952" h="68177">
                    <a:moveTo>
                      <a:pt x="1952" y="681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5" name="pl904"/>
              <p:cNvSpPr/>
              <p:nvPr/>
            </p:nvSpPr>
            <p:spPr>
              <a:xfrm>
                <a:off x="3112656" y="2526405"/>
                <a:ext cx="464" cy="22730"/>
              </a:xfrm>
              <a:custGeom>
                <a:avLst/>
                <a:gdLst/>
                <a:ahLst/>
                <a:cxnLst/>
                <a:rect l="0" t="0" r="0" b="0"/>
                <a:pathLst>
                  <a:path w="464" h="22730">
                    <a:moveTo>
                      <a:pt x="464" y="227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6" name="pl905"/>
              <p:cNvSpPr/>
              <p:nvPr/>
            </p:nvSpPr>
            <p:spPr>
              <a:xfrm>
                <a:off x="3102894" y="2503903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227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7" name="pl906"/>
              <p:cNvSpPr/>
              <p:nvPr/>
            </p:nvSpPr>
            <p:spPr>
              <a:xfrm>
                <a:off x="3067127" y="2528269"/>
                <a:ext cx="1394" cy="22692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22692">
                    <a:moveTo>
                      <a:pt x="1394" y="226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8" name="pl907"/>
              <p:cNvSpPr/>
              <p:nvPr/>
            </p:nvSpPr>
            <p:spPr>
              <a:xfrm>
                <a:off x="3061092" y="2505871"/>
                <a:ext cx="1486" cy="22686"/>
              </a:xfrm>
              <a:custGeom>
                <a:avLst/>
                <a:gdLst/>
                <a:ahLst/>
                <a:cxnLst/>
                <a:rect l="0" t="0" r="0" b="0"/>
                <a:pathLst>
                  <a:path w="1486" h="22686">
                    <a:moveTo>
                      <a:pt x="1486" y="226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09" name="pl908"/>
              <p:cNvSpPr/>
              <p:nvPr/>
            </p:nvSpPr>
            <p:spPr>
              <a:xfrm>
                <a:off x="3042542" y="2507239"/>
                <a:ext cx="1857" cy="22659"/>
              </a:xfrm>
              <a:custGeom>
                <a:avLst/>
                <a:gdLst/>
                <a:ahLst/>
                <a:cxnLst/>
                <a:rect l="0" t="0" r="0" b="0"/>
                <a:pathLst>
                  <a:path w="1857" h="22659">
                    <a:moveTo>
                      <a:pt x="1857" y="2265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0" name="pl909"/>
              <p:cNvSpPr/>
              <p:nvPr/>
            </p:nvSpPr>
            <p:spPr>
              <a:xfrm>
                <a:off x="3817196" y="3608335"/>
                <a:ext cx="386328" cy="11526"/>
              </a:xfrm>
              <a:custGeom>
                <a:avLst/>
                <a:gdLst/>
                <a:ahLst/>
                <a:cxnLst/>
                <a:rect l="0" t="0" r="0" b="0"/>
                <a:pathLst>
                  <a:path w="386328" h="11526">
                    <a:moveTo>
                      <a:pt x="0" y="11526"/>
                    </a:moveTo>
                    <a:lnTo>
                      <a:pt x="64388" y="9605"/>
                    </a:lnTo>
                    <a:lnTo>
                      <a:pt x="128776" y="7684"/>
                    </a:lnTo>
                    <a:lnTo>
                      <a:pt x="193164" y="5763"/>
                    </a:lnTo>
                    <a:lnTo>
                      <a:pt x="257552" y="3842"/>
                    </a:lnTo>
                    <a:lnTo>
                      <a:pt x="321940" y="1921"/>
                    </a:lnTo>
                    <a:lnTo>
                      <a:pt x="3863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1" name="pl910"/>
              <p:cNvSpPr/>
              <p:nvPr/>
            </p:nvSpPr>
            <p:spPr>
              <a:xfrm>
                <a:off x="4201603" y="3567158"/>
                <a:ext cx="2268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22684" h="1521">
                    <a:moveTo>
                      <a:pt x="0" y="1521"/>
                    </a:moveTo>
                    <a:lnTo>
                      <a:pt x="226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2" name="pl911"/>
              <p:cNvSpPr/>
              <p:nvPr/>
            </p:nvSpPr>
            <p:spPr>
              <a:xfrm>
                <a:off x="4225192" y="3579780"/>
                <a:ext cx="45406" cy="2416"/>
              </a:xfrm>
              <a:custGeom>
                <a:avLst/>
                <a:gdLst/>
                <a:ahLst/>
                <a:cxnLst/>
                <a:rect l="0" t="0" r="0" b="0"/>
                <a:pathLst>
                  <a:path w="45406" h="2416">
                    <a:moveTo>
                      <a:pt x="0" y="2416"/>
                    </a:moveTo>
                    <a:lnTo>
                      <a:pt x="454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3" name="pl912"/>
              <p:cNvSpPr/>
              <p:nvPr/>
            </p:nvSpPr>
            <p:spPr>
              <a:xfrm>
                <a:off x="4223611" y="3555977"/>
                <a:ext cx="22670" cy="1718"/>
              </a:xfrm>
              <a:custGeom>
                <a:avLst/>
                <a:gdLst/>
                <a:ahLst/>
                <a:cxnLst/>
                <a:rect l="0" t="0" r="0" b="0"/>
                <a:pathLst>
                  <a:path w="22670" h="1718">
                    <a:moveTo>
                      <a:pt x="0" y="1718"/>
                    </a:moveTo>
                    <a:lnTo>
                      <a:pt x="2267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4" name="pl913"/>
              <p:cNvSpPr/>
              <p:nvPr/>
            </p:nvSpPr>
            <p:spPr>
              <a:xfrm>
                <a:off x="4245744" y="3547305"/>
                <a:ext cx="22659" cy="1857"/>
              </a:xfrm>
              <a:custGeom>
                <a:avLst/>
                <a:gdLst/>
                <a:ahLst/>
                <a:cxnLst/>
                <a:rect l="0" t="0" r="0" b="0"/>
                <a:pathLst>
                  <a:path w="22659" h="1857">
                    <a:moveTo>
                      <a:pt x="0" y="1857"/>
                    </a:moveTo>
                    <a:lnTo>
                      <a:pt x="226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5" name="pl914"/>
              <p:cNvSpPr/>
              <p:nvPr/>
            </p:nvSpPr>
            <p:spPr>
              <a:xfrm>
                <a:off x="4221033" y="3524153"/>
                <a:ext cx="45233" cy="4641"/>
              </a:xfrm>
              <a:custGeom>
                <a:avLst/>
                <a:gdLst/>
                <a:ahLst/>
                <a:cxnLst/>
                <a:rect l="0" t="0" r="0" b="0"/>
                <a:pathLst>
                  <a:path w="45233" h="4641">
                    <a:moveTo>
                      <a:pt x="0" y="4641"/>
                    </a:moveTo>
                    <a:lnTo>
                      <a:pt x="452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6" name="pl915"/>
              <p:cNvSpPr/>
              <p:nvPr/>
            </p:nvSpPr>
            <p:spPr>
              <a:xfrm>
                <a:off x="4203818" y="3619697"/>
                <a:ext cx="45462" cy="836"/>
              </a:xfrm>
              <a:custGeom>
                <a:avLst/>
                <a:gdLst/>
                <a:ahLst/>
                <a:cxnLst/>
                <a:rect l="0" t="0" r="0" b="0"/>
                <a:pathLst>
                  <a:path w="45462" h="836">
                    <a:moveTo>
                      <a:pt x="0" y="836"/>
                    </a:moveTo>
                    <a:lnTo>
                      <a:pt x="454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7" name="pl916"/>
              <p:cNvSpPr/>
              <p:nvPr/>
            </p:nvSpPr>
            <p:spPr>
              <a:xfrm>
                <a:off x="4249134" y="3612305"/>
                <a:ext cx="22728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22728" h="557">
                    <a:moveTo>
                      <a:pt x="0" y="557"/>
                    </a:moveTo>
                    <a:lnTo>
                      <a:pt x="227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8" name="pl917"/>
              <p:cNvSpPr/>
              <p:nvPr/>
            </p:nvSpPr>
            <p:spPr>
              <a:xfrm>
                <a:off x="2431358" y="3608519"/>
                <a:ext cx="22712" cy="1022"/>
              </a:xfrm>
              <a:custGeom>
                <a:avLst/>
                <a:gdLst/>
                <a:ahLst/>
                <a:cxnLst/>
                <a:rect l="0" t="0" r="0" b="0"/>
                <a:pathLst>
                  <a:path w="22712" h="1022">
                    <a:moveTo>
                      <a:pt x="22712" y="1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19" name="pl918"/>
              <p:cNvSpPr/>
              <p:nvPr/>
            </p:nvSpPr>
            <p:spPr>
              <a:xfrm>
                <a:off x="2196830" y="3294199"/>
                <a:ext cx="277316" cy="102228"/>
              </a:xfrm>
              <a:custGeom>
                <a:avLst/>
                <a:gdLst/>
                <a:ahLst/>
                <a:cxnLst/>
                <a:rect l="0" t="0" r="0" b="0"/>
                <a:pathLst>
                  <a:path w="277316" h="102228">
                    <a:moveTo>
                      <a:pt x="277316" y="102228"/>
                    </a:moveTo>
                    <a:lnTo>
                      <a:pt x="221853" y="81782"/>
                    </a:lnTo>
                    <a:lnTo>
                      <a:pt x="166389" y="61336"/>
                    </a:lnTo>
                    <a:lnTo>
                      <a:pt x="110926" y="40891"/>
                    </a:lnTo>
                    <a:lnTo>
                      <a:pt x="55463" y="2044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0" name="pl919"/>
              <p:cNvSpPr/>
              <p:nvPr/>
            </p:nvSpPr>
            <p:spPr>
              <a:xfrm>
                <a:off x="2085206" y="3205181"/>
                <a:ext cx="126028" cy="52202"/>
              </a:xfrm>
              <a:custGeom>
                <a:avLst/>
                <a:gdLst/>
                <a:ahLst/>
                <a:cxnLst/>
                <a:rect l="0" t="0" r="0" b="0"/>
                <a:pathLst>
                  <a:path w="126028" h="52202">
                    <a:moveTo>
                      <a:pt x="126028" y="52202"/>
                    </a:moveTo>
                    <a:lnTo>
                      <a:pt x="63014" y="2610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1" name="pl920"/>
              <p:cNvSpPr/>
              <p:nvPr/>
            </p:nvSpPr>
            <p:spPr>
              <a:xfrm>
                <a:off x="2091216" y="3252053"/>
                <a:ext cx="106553" cy="39607"/>
              </a:xfrm>
              <a:custGeom>
                <a:avLst/>
                <a:gdLst/>
                <a:ahLst/>
                <a:cxnLst/>
                <a:rect l="0" t="0" r="0" b="0"/>
                <a:pathLst>
                  <a:path w="106553" h="39607">
                    <a:moveTo>
                      <a:pt x="106553" y="396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2" name="pl921"/>
              <p:cNvSpPr/>
              <p:nvPr/>
            </p:nvSpPr>
            <p:spPr>
              <a:xfrm>
                <a:off x="2066701" y="3252863"/>
                <a:ext cx="21374" cy="7746"/>
              </a:xfrm>
              <a:custGeom>
                <a:avLst/>
                <a:gdLst/>
                <a:ahLst/>
                <a:cxnLst/>
                <a:rect l="0" t="0" r="0" b="0"/>
                <a:pathLst>
                  <a:path w="21374" h="7746">
                    <a:moveTo>
                      <a:pt x="21374" y="77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3" name="pl922"/>
              <p:cNvSpPr/>
              <p:nvPr/>
            </p:nvSpPr>
            <p:spPr>
              <a:xfrm>
                <a:off x="2098875" y="3298943"/>
                <a:ext cx="86380" cy="28438"/>
              </a:xfrm>
              <a:custGeom>
                <a:avLst/>
                <a:gdLst/>
                <a:ahLst/>
                <a:cxnLst/>
                <a:rect l="0" t="0" r="0" b="0"/>
                <a:pathLst>
                  <a:path w="86380" h="28438">
                    <a:moveTo>
                      <a:pt x="86380" y="284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4" name="pl923"/>
              <p:cNvSpPr/>
              <p:nvPr/>
            </p:nvSpPr>
            <p:spPr>
              <a:xfrm>
                <a:off x="2074119" y="3301587"/>
                <a:ext cx="21659" cy="6910"/>
              </a:xfrm>
              <a:custGeom>
                <a:avLst/>
                <a:gdLst/>
                <a:ahLst/>
                <a:cxnLst/>
                <a:rect l="0" t="0" r="0" b="0"/>
                <a:pathLst>
                  <a:path w="21659" h="6910">
                    <a:moveTo>
                      <a:pt x="21659" y="691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5" name="pl924"/>
              <p:cNvSpPr/>
              <p:nvPr/>
            </p:nvSpPr>
            <p:spPr>
              <a:xfrm>
                <a:off x="2050360" y="3301328"/>
                <a:ext cx="21701" cy="6777"/>
              </a:xfrm>
              <a:custGeom>
                <a:avLst/>
                <a:gdLst/>
                <a:ahLst/>
                <a:cxnLst/>
                <a:rect l="0" t="0" r="0" b="0"/>
                <a:pathLst>
                  <a:path w="21701" h="6777">
                    <a:moveTo>
                      <a:pt x="21701" y="67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6" name="pl925"/>
              <p:cNvSpPr/>
              <p:nvPr/>
            </p:nvSpPr>
            <p:spPr>
              <a:xfrm>
                <a:off x="2059003" y="3274801"/>
                <a:ext cx="43057" cy="14616"/>
              </a:xfrm>
              <a:custGeom>
                <a:avLst/>
                <a:gdLst/>
                <a:ahLst/>
                <a:cxnLst/>
                <a:rect l="0" t="0" r="0" b="0"/>
                <a:pathLst>
                  <a:path w="43057" h="14616">
                    <a:moveTo>
                      <a:pt x="43057" y="146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7" name="pl926"/>
              <p:cNvSpPr/>
              <p:nvPr/>
            </p:nvSpPr>
            <p:spPr>
              <a:xfrm>
                <a:off x="2078229" y="3222423"/>
                <a:ext cx="126865" cy="50133"/>
              </a:xfrm>
              <a:custGeom>
                <a:avLst/>
                <a:gdLst/>
                <a:ahLst/>
                <a:cxnLst/>
                <a:rect l="0" t="0" r="0" b="0"/>
                <a:pathLst>
                  <a:path w="126865" h="50133">
                    <a:moveTo>
                      <a:pt x="126865" y="50133"/>
                    </a:moveTo>
                    <a:lnTo>
                      <a:pt x="63432" y="2506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8" name="pl927"/>
              <p:cNvSpPr/>
              <p:nvPr/>
            </p:nvSpPr>
            <p:spPr>
              <a:xfrm>
                <a:off x="2122794" y="3494400"/>
                <a:ext cx="22503" cy="3240"/>
              </a:xfrm>
              <a:custGeom>
                <a:avLst/>
                <a:gdLst/>
                <a:ahLst/>
                <a:cxnLst/>
                <a:rect l="0" t="0" r="0" b="0"/>
                <a:pathLst>
                  <a:path w="22503" h="3240">
                    <a:moveTo>
                      <a:pt x="22503" y="32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29" name="pl928"/>
              <p:cNvSpPr/>
              <p:nvPr/>
            </p:nvSpPr>
            <p:spPr>
              <a:xfrm>
                <a:off x="2092145" y="3711314"/>
                <a:ext cx="22680" cy="1580"/>
              </a:xfrm>
              <a:custGeom>
                <a:avLst/>
                <a:gdLst/>
                <a:ahLst/>
                <a:cxnLst/>
                <a:rect l="0" t="0" r="0" b="0"/>
                <a:pathLst>
                  <a:path w="22680" h="1580">
                    <a:moveTo>
                      <a:pt x="22680" y="0"/>
                    </a:moveTo>
                    <a:lnTo>
                      <a:pt x="0" y="15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0" name="pl929"/>
              <p:cNvSpPr/>
              <p:nvPr/>
            </p:nvSpPr>
            <p:spPr>
              <a:xfrm>
                <a:off x="2044182" y="3631274"/>
                <a:ext cx="45469" cy="372"/>
              </a:xfrm>
              <a:custGeom>
                <a:avLst/>
                <a:gdLst/>
                <a:ahLst/>
                <a:cxnLst/>
                <a:rect l="0" t="0" r="0" b="0"/>
                <a:pathLst>
                  <a:path w="45469" h="372">
                    <a:moveTo>
                      <a:pt x="45469" y="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1" name="pl930"/>
              <p:cNvSpPr/>
              <p:nvPr/>
            </p:nvSpPr>
            <p:spPr>
              <a:xfrm>
                <a:off x="1999017" y="3612305"/>
                <a:ext cx="45456" cy="1115"/>
              </a:xfrm>
              <a:custGeom>
                <a:avLst/>
                <a:gdLst/>
                <a:ahLst/>
                <a:cxnLst/>
                <a:rect l="0" t="0" r="0" b="0"/>
                <a:pathLst>
                  <a:path w="45456" h="1115">
                    <a:moveTo>
                      <a:pt x="45456" y="111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2" name="pl931"/>
              <p:cNvSpPr/>
              <p:nvPr/>
            </p:nvSpPr>
            <p:spPr>
              <a:xfrm>
                <a:off x="2021447" y="3649130"/>
                <a:ext cx="22734" cy="186"/>
              </a:xfrm>
              <a:custGeom>
                <a:avLst/>
                <a:gdLst/>
                <a:ahLst/>
                <a:cxnLst/>
                <a:rect l="0" t="0" r="0" b="0"/>
                <a:pathLst>
                  <a:path w="22734" h="186">
                    <a:moveTo>
                      <a:pt x="22734" y="0"/>
                    </a:moveTo>
                    <a:lnTo>
                      <a:pt x="0" y="1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3" name="pl932"/>
              <p:cNvSpPr/>
              <p:nvPr/>
            </p:nvSpPr>
            <p:spPr>
              <a:xfrm>
                <a:off x="1999017" y="3667542"/>
                <a:ext cx="22728" cy="557"/>
              </a:xfrm>
              <a:custGeom>
                <a:avLst/>
                <a:gdLst/>
                <a:ahLst/>
                <a:cxnLst/>
                <a:rect l="0" t="0" r="0" b="0"/>
                <a:pathLst>
                  <a:path w="22728" h="557">
                    <a:moveTo>
                      <a:pt x="22728" y="0"/>
                    </a:moveTo>
                    <a:lnTo>
                      <a:pt x="0" y="5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4" name="pl933"/>
              <p:cNvSpPr/>
              <p:nvPr/>
            </p:nvSpPr>
            <p:spPr>
              <a:xfrm>
                <a:off x="2023795" y="3708602"/>
                <a:ext cx="68059" cy="4460"/>
              </a:xfrm>
              <a:custGeom>
                <a:avLst/>
                <a:gdLst/>
                <a:ahLst/>
                <a:cxnLst/>
                <a:rect l="0" t="0" r="0" b="0"/>
                <a:pathLst>
                  <a:path w="68059" h="4460">
                    <a:moveTo>
                      <a:pt x="68059" y="0"/>
                    </a:moveTo>
                    <a:lnTo>
                      <a:pt x="0" y="44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5" name="pl934"/>
              <p:cNvSpPr/>
              <p:nvPr/>
            </p:nvSpPr>
            <p:spPr>
              <a:xfrm>
                <a:off x="2004149" y="3749396"/>
                <a:ext cx="22625" cy="2228"/>
              </a:xfrm>
              <a:custGeom>
                <a:avLst/>
                <a:gdLst/>
                <a:ahLst/>
                <a:cxnLst/>
                <a:rect l="0" t="0" r="0" b="0"/>
                <a:pathLst>
                  <a:path w="22625" h="2228">
                    <a:moveTo>
                      <a:pt x="22625" y="0"/>
                    </a:moveTo>
                    <a:lnTo>
                      <a:pt x="0" y="22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6" name="pl935"/>
              <p:cNvSpPr/>
              <p:nvPr/>
            </p:nvSpPr>
            <p:spPr>
              <a:xfrm>
                <a:off x="2001109" y="3713063"/>
                <a:ext cx="22686" cy="1486"/>
              </a:xfrm>
              <a:custGeom>
                <a:avLst/>
                <a:gdLst/>
                <a:ahLst/>
                <a:cxnLst/>
                <a:rect l="0" t="0" r="0" b="0"/>
                <a:pathLst>
                  <a:path w="22686" h="1486">
                    <a:moveTo>
                      <a:pt x="22686" y="0"/>
                    </a:moveTo>
                    <a:lnTo>
                      <a:pt x="0" y="14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7" name="pl936"/>
              <p:cNvSpPr/>
              <p:nvPr/>
            </p:nvSpPr>
            <p:spPr>
              <a:xfrm>
                <a:off x="2079107" y="3797957"/>
                <a:ext cx="22475" cy="3429"/>
              </a:xfrm>
              <a:custGeom>
                <a:avLst/>
                <a:gdLst/>
                <a:ahLst/>
                <a:cxnLst/>
                <a:rect l="0" t="0" r="0" b="0"/>
                <a:pathLst>
                  <a:path w="22475" h="3429">
                    <a:moveTo>
                      <a:pt x="22475" y="0"/>
                    </a:moveTo>
                    <a:lnTo>
                      <a:pt x="0" y="34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8" name="pl937"/>
              <p:cNvSpPr/>
              <p:nvPr/>
            </p:nvSpPr>
            <p:spPr>
              <a:xfrm>
                <a:off x="2013858" y="3814266"/>
                <a:ext cx="67294" cy="11110"/>
              </a:xfrm>
              <a:custGeom>
                <a:avLst/>
                <a:gdLst/>
                <a:ahLst/>
                <a:cxnLst/>
                <a:rect l="0" t="0" r="0" b="0"/>
                <a:pathLst>
                  <a:path w="67294" h="11110">
                    <a:moveTo>
                      <a:pt x="67294" y="0"/>
                    </a:moveTo>
                    <a:lnTo>
                      <a:pt x="0" y="111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39" name="pl938"/>
              <p:cNvSpPr/>
              <p:nvPr/>
            </p:nvSpPr>
            <p:spPr>
              <a:xfrm>
                <a:off x="2063492" y="3840516"/>
                <a:ext cx="22332" cy="4261"/>
              </a:xfrm>
              <a:custGeom>
                <a:avLst/>
                <a:gdLst/>
                <a:ahLst/>
                <a:cxnLst/>
                <a:rect l="0" t="0" r="0" b="0"/>
                <a:pathLst>
                  <a:path w="22332" h="4261">
                    <a:moveTo>
                      <a:pt x="22332" y="0"/>
                    </a:moveTo>
                    <a:lnTo>
                      <a:pt x="0" y="42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0" name="pl939"/>
              <p:cNvSpPr/>
              <p:nvPr/>
            </p:nvSpPr>
            <p:spPr>
              <a:xfrm>
                <a:off x="2043896" y="3858355"/>
                <a:ext cx="22276" cy="4544"/>
              </a:xfrm>
              <a:custGeom>
                <a:avLst/>
                <a:gdLst/>
                <a:ahLst/>
                <a:cxnLst/>
                <a:rect l="0" t="0" r="0" b="0"/>
                <a:pathLst>
                  <a:path w="22276" h="4544">
                    <a:moveTo>
                      <a:pt x="22276" y="0"/>
                    </a:moveTo>
                    <a:lnTo>
                      <a:pt x="0" y="4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1" name="pl940"/>
              <p:cNvSpPr/>
              <p:nvPr/>
            </p:nvSpPr>
            <p:spPr>
              <a:xfrm>
                <a:off x="2026296" y="3884288"/>
                <a:ext cx="22182" cy="4981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4981">
                    <a:moveTo>
                      <a:pt x="22182" y="0"/>
                    </a:moveTo>
                    <a:lnTo>
                      <a:pt x="0" y="49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2" name="pl941"/>
              <p:cNvSpPr/>
              <p:nvPr/>
            </p:nvSpPr>
            <p:spPr>
              <a:xfrm>
                <a:off x="2089940" y="3419411"/>
                <a:ext cx="44489" cy="9395"/>
              </a:xfrm>
              <a:custGeom>
                <a:avLst/>
                <a:gdLst/>
                <a:ahLst/>
                <a:cxnLst/>
                <a:rect l="0" t="0" r="0" b="0"/>
                <a:pathLst>
                  <a:path w="44489" h="9395">
                    <a:moveTo>
                      <a:pt x="44489" y="93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3" name="pl942"/>
              <p:cNvSpPr/>
              <p:nvPr/>
            </p:nvSpPr>
            <p:spPr>
              <a:xfrm>
                <a:off x="2080831" y="3359623"/>
                <a:ext cx="21971" cy="5845"/>
              </a:xfrm>
              <a:custGeom>
                <a:avLst/>
                <a:gdLst/>
                <a:ahLst/>
                <a:cxnLst/>
                <a:rect l="0" t="0" r="0" b="0"/>
                <a:pathLst>
                  <a:path w="21971" h="5845">
                    <a:moveTo>
                      <a:pt x="21971" y="58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4" name="pl943"/>
              <p:cNvSpPr/>
              <p:nvPr/>
            </p:nvSpPr>
            <p:spPr>
              <a:xfrm>
                <a:off x="2061159" y="3345273"/>
                <a:ext cx="21924" cy="6018"/>
              </a:xfrm>
              <a:custGeom>
                <a:avLst/>
                <a:gdLst/>
                <a:ahLst/>
                <a:cxnLst/>
                <a:rect l="0" t="0" r="0" b="0"/>
                <a:pathLst>
                  <a:path w="21924" h="6018">
                    <a:moveTo>
                      <a:pt x="21924" y="60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5" name="pl944"/>
              <p:cNvSpPr/>
              <p:nvPr/>
            </p:nvSpPr>
            <p:spPr>
              <a:xfrm>
                <a:off x="2037409" y="3345986"/>
                <a:ext cx="21960" cy="5884"/>
              </a:xfrm>
              <a:custGeom>
                <a:avLst/>
                <a:gdLst/>
                <a:ahLst/>
                <a:cxnLst/>
                <a:rect l="0" t="0" r="0" b="0"/>
                <a:pathLst>
                  <a:path w="21960" h="5884">
                    <a:moveTo>
                      <a:pt x="21960" y="58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6" name="pl945"/>
              <p:cNvSpPr/>
              <p:nvPr/>
            </p:nvSpPr>
            <p:spPr>
              <a:xfrm>
                <a:off x="2050719" y="3386345"/>
                <a:ext cx="22137" cy="5180"/>
              </a:xfrm>
              <a:custGeom>
                <a:avLst/>
                <a:gdLst/>
                <a:ahLst/>
                <a:cxnLst/>
                <a:rect l="0" t="0" r="0" b="0"/>
                <a:pathLst>
                  <a:path w="22137" h="5180">
                    <a:moveTo>
                      <a:pt x="22137" y="51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7" name="pl946"/>
              <p:cNvSpPr/>
              <p:nvPr/>
            </p:nvSpPr>
            <p:spPr>
              <a:xfrm>
                <a:off x="2026296" y="3391136"/>
                <a:ext cx="22182" cy="4981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4981">
                    <a:moveTo>
                      <a:pt x="22182" y="49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8" name="pl947"/>
              <p:cNvSpPr/>
              <p:nvPr/>
            </p:nvSpPr>
            <p:spPr>
              <a:xfrm>
                <a:off x="2022369" y="3409316"/>
                <a:ext cx="22261" cy="4617"/>
              </a:xfrm>
              <a:custGeom>
                <a:avLst/>
                <a:gdLst/>
                <a:ahLst/>
                <a:cxnLst/>
                <a:rect l="0" t="0" r="0" b="0"/>
                <a:pathLst>
                  <a:path w="22261" h="4617">
                    <a:moveTo>
                      <a:pt x="22261" y="46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49" name="pl948"/>
              <p:cNvSpPr/>
              <p:nvPr/>
            </p:nvSpPr>
            <p:spPr>
              <a:xfrm>
                <a:off x="2057435" y="3470410"/>
                <a:ext cx="22458" cy="3537"/>
              </a:xfrm>
              <a:custGeom>
                <a:avLst/>
                <a:gdLst/>
                <a:ahLst/>
                <a:cxnLst/>
                <a:rect l="0" t="0" r="0" b="0"/>
                <a:pathLst>
                  <a:path w="22458" h="3537">
                    <a:moveTo>
                      <a:pt x="22458" y="35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0" name="pl949"/>
              <p:cNvSpPr/>
              <p:nvPr/>
            </p:nvSpPr>
            <p:spPr>
              <a:xfrm>
                <a:off x="2012381" y="3464210"/>
                <a:ext cx="44922" cy="7039"/>
              </a:xfrm>
              <a:custGeom>
                <a:avLst/>
                <a:gdLst/>
                <a:ahLst/>
                <a:cxnLst/>
                <a:rect l="0" t="0" r="0" b="0"/>
                <a:pathLst>
                  <a:path w="44922" h="7039">
                    <a:moveTo>
                      <a:pt x="44922" y="70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1" name="pl950"/>
              <p:cNvSpPr/>
              <p:nvPr/>
            </p:nvSpPr>
            <p:spPr>
              <a:xfrm>
                <a:off x="2031140" y="3493286"/>
                <a:ext cx="22536" cy="2998"/>
              </a:xfrm>
              <a:custGeom>
                <a:avLst/>
                <a:gdLst/>
                <a:ahLst/>
                <a:cxnLst/>
                <a:rect l="0" t="0" r="0" b="0"/>
                <a:pathLst>
                  <a:path w="22536" h="2998">
                    <a:moveTo>
                      <a:pt x="22536" y="299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2" name="pl951"/>
              <p:cNvSpPr/>
              <p:nvPr/>
            </p:nvSpPr>
            <p:spPr>
              <a:xfrm>
                <a:off x="2006664" y="3505666"/>
                <a:ext cx="22575" cy="2690"/>
              </a:xfrm>
              <a:custGeom>
                <a:avLst/>
                <a:gdLst/>
                <a:ahLst/>
                <a:cxnLst/>
                <a:rect l="0" t="0" r="0" b="0"/>
                <a:pathLst>
                  <a:path w="22575" h="2690">
                    <a:moveTo>
                      <a:pt x="22575" y="269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3" name="pl952"/>
              <p:cNvSpPr/>
              <p:nvPr/>
            </p:nvSpPr>
            <p:spPr>
              <a:xfrm>
                <a:off x="2025518" y="3544621"/>
                <a:ext cx="22651" cy="1950"/>
              </a:xfrm>
              <a:custGeom>
                <a:avLst/>
                <a:gdLst/>
                <a:ahLst/>
                <a:cxnLst/>
                <a:rect l="0" t="0" r="0" b="0"/>
                <a:pathLst>
                  <a:path w="22651" h="1950">
                    <a:moveTo>
                      <a:pt x="22651" y="19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4" name="pl953"/>
              <p:cNvSpPr/>
              <p:nvPr/>
            </p:nvSpPr>
            <p:spPr>
              <a:xfrm>
                <a:off x="2000814" y="3570495"/>
                <a:ext cx="22692" cy="1394"/>
              </a:xfrm>
              <a:custGeom>
                <a:avLst/>
                <a:gdLst/>
                <a:ahLst/>
                <a:cxnLst/>
                <a:rect l="0" t="0" r="0" b="0"/>
                <a:pathLst>
                  <a:path w="22692" h="1394">
                    <a:moveTo>
                      <a:pt x="22692" y="13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5" name="pl954"/>
              <p:cNvSpPr/>
              <p:nvPr/>
            </p:nvSpPr>
            <p:spPr>
              <a:xfrm>
                <a:off x="2432972" y="3823597"/>
                <a:ext cx="21952" cy="5915"/>
              </a:xfrm>
              <a:custGeom>
                <a:avLst/>
                <a:gdLst/>
                <a:ahLst/>
                <a:cxnLst/>
                <a:rect l="0" t="0" r="0" b="0"/>
                <a:pathLst>
                  <a:path w="21952" h="5915">
                    <a:moveTo>
                      <a:pt x="21952" y="0"/>
                    </a:moveTo>
                    <a:lnTo>
                      <a:pt x="0" y="59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6" name="pl955"/>
              <p:cNvSpPr/>
              <p:nvPr/>
            </p:nvSpPr>
            <p:spPr>
              <a:xfrm>
                <a:off x="2417218" y="3850551"/>
                <a:ext cx="21764" cy="6573"/>
              </a:xfrm>
              <a:custGeom>
                <a:avLst/>
                <a:gdLst/>
                <a:ahLst/>
                <a:cxnLst/>
                <a:rect l="0" t="0" r="0" b="0"/>
                <a:pathLst>
                  <a:path w="21764" h="6573">
                    <a:moveTo>
                      <a:pt x="21764" y="0"/>
                    </a:moveTo>
                    <a:lnTo>
                      <a:pt x="0" y="6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7" name="pl956"/>
              <p:cNvSpPr/>
              <p:nvPr/>
            </p:nvSpPr>
            <p:spPr>
              <a:xfrm>
                <a:off x="2064231" y="3846216"/>
                <a:ext cx="349782" cy="99885"/>
              </a:xfrm>
              <a:custGeom>
                <a:avLst/>
                <a:gdLst/>
                <a:ahLst/>
                <a:cxnLst/>
                <a:rect l="0" t="0" r="0" b="0"/>
                <a:pathLst>
                  <a:path w="349782" h="99885">
                    <a:moveTo>
                      <a:pt x="349782" y="0"/>
                    </a:moveTo>
                    <a:lnTo>
                      <a:pt x="291485" y="16647"/>
                    </a:lnTo>
                    <a:lnTo>
                      <a:pt x="233188" y="33295"/>
                    </a:lnTo>
                    <a:lnTo>
                      <a:pt x="174891" y="49942"/>
                    </a:lnTo>
                    <a:lnTo>
                      <a:pt x="116594" y="66590"/>
                    </a:lnTo>
                    <a:lnTo>
                      <a:pt x="58297" y="83238"/>
                    </a:lnTo>
                    <a:lnTo>
                      <a:pt x="0" y="998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8" name="pl957"/>
              <p:cNvSpPr/>
              <p:nvPr/>
            </p:nvSpPr>
            <p:spPr>
              <a:xfrm>
                <a:off x="2037409" y="3928534"/>
                <a:ext cx="21960" cy="5884"/>
              </a:xfrm>
              <a:custGeom>
                <a:avLst/>
                <a:gdLst/>
                <a:ahLst/>
                <a:cxnLst/>
                <a:rect l="0" t="0" r="0" b="0"/>
                <a:pathLst>
                  <a:path w="21960" h="5884">
                    <a:moveTo>
                      <a:pt x="21960" y="0"/>
                    </a:moveTo>
                    <a:lnTo>
                      <a:pt x="0" y="58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59" name="pl958"/>
              <p:cNvSpPr/>
              <p:nvPr/>
            </p:nvSpPr>
            <p:spPr>
              <a:xfrm>
                <a:off x="2047623" y="3963588"/>
                <a:ext cx="21756" cy="6599"/>
              </a:xfrm>
              <a:custGeom>
                <a:avLst/>
                <a:gdLst/>
                <a:ahLst/>
                <a:cxnLst/>
                <a:rect l="0" t="0" r="0" b="0"/>
                <a:pathLst>
                  <a:path w="21756" h="6599">
                    <a:moveTo>
                      <a:pt x="21756" y="0"/>
                    </a:moveTo>
                    <a:lnTo>
                      <a:pt x="0" y="65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0" name="pl959"/>
              <p:cNvSpPr/>
              <p:nvPr/>
            </p:nvSpPr>
            <p:spPr>
              <a:xfrm>
                <a:off x="2412111" y="3904808"/>
                <a:ext cx="21274" cy="8018"/>
              </a:xfrm>
              <a:custGeom>
                <a:avLst/>
                <a:gdLst/>
                <a:ahLst/>
                <a:cxnLst/>
                <a:rect l="0" t="0" r="0" b="0"/>
                <a:pathLst>
                  <a:path w="21274" h="8018">
                    <a:moveTo>
                      <a:pt x="21274" y="0"/>
                    </a:moveTo>
                    <a:lnTo>
                      <a:pt x="0" y="80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1" name="pl960"/>
              <p:cNvSpPr/>
              <p:nvPr/>
            </p:nvSpPr>
            <p:spPr>
              <a:xfrm>
                <a:off x="2088854" y="3905079"/>
                <a:ext cx="320383" cy="116857"/>
              </a:xfrm>
              <a:custGeom>
                <a:avLst/>
                <a:gdLst/>
                <a:ahLst/>
                <a:cxnLst/>
                <a:rect l="0" t="0" r="0" b="0"/>
                <a:pathLst>
                  <a:path w="320383" h="116857">
                    <a:moveTo>
                      <a:pt x="320383" y="0"/>
                    </a:moveTo>
                    <a:lnTo>
                      <a:pt x="256306" y="23371"/>
                    </a:lnTo>
                    <a:lnTo>
                      <a:pt x="192230" y="46742"/>
                    </a:lnTo>
                    <a:lnTo>
                      <a:pt x="128153" y="70114"/>
                    </a:lnTo>
                    <a:lnTo>
                      <a:pt x="64076" y="93485"/>
                    </a:lnTo>
                    <a:lnTo>
                      <a:pt x="0" y="1168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2" name="pl961"/>
              <p:cNvSpPr/>
              <p:nvPr/>
            </p:nvSpPr>
            <p:spPr>
              <a:xfrm>
                <a:off x="2071535" y="4032619"/>
                <a:ext cx="21278" cy="8008"/>
              </a:xfrm>
              <a:custGeom>
                <a:avLst/>
                <a:gdLst/>
                <a:ahLst/>
                <a:cxnLst/>
                <a:rect l="0" t="0" r="0" b="0"/>
                <a:pathLst>
                  <a:path w="21278" h="8008">
                    <a:moveTo>
                      <a:pt x="21278" y="0"/>
                    </a:moveTo>
                    <a:lnTo>
                      <a:pt x="0" y="80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3" name="pl962"/>
              <p:cNvSpPr/>
              <p:nvPr/>
            </p:nvSpPr>
            <p:spPr>
              <a:xfrm>
                <a:off x="2078354" y="3884179"/>
                <a:ext cx="323597" cy="107636"/>
              </a:xfrm>
              <a:custGeom>
                <a:avLst/>
                <a:gdLst/>
                <a:ahLst/>
                <a:cxnLst/>
                <a:rect l="0" t="0" r="0" b="0"/>
                <a:pathLst>
                  <a:path w="323597" h="107636">
                    <a:moveTo>
                      <a:pt x="323597" y="0"/>
                    </a:moveTo>
                    <a:lnTo>
                      <a:pt x="258878" y="21527"/>
                    </a:lnTo>
                    <a:lnTo>
                      <a:pt x="194158" y="43054"/>
                    </a:lnTo>
                    <a:lnTo>
                      <a:pt x="129439" y="64582"/>
                    </a:lnTo>
                    <a:lnTo>
                      <a:pt x="64719" y="86109"/>
                    </a:lnTo>
                    <a:lnTo>
                      <a:pt x="0" y="107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4" name="pl963"/>
              <p:cNvSpPr/>
              <p:nvPr/>
            </p:nvSpPr>
            <p:spPr>
              <a:xfrm>
                <a:off x="2059003" y="3998295"/>
                <a:ext cx="21528" cy="7308"/>
              </a:xfrm>
              <a:custGeom>
                <a:avLst/>
                <a:gdLst/>
                <a:ahLst/>
                <a:cxnLst/>
                <a:rect l="0" t="0" r="0" b="0"/>
                <a:pathLst>
                  <a:path w="21528" h="7308">
                    <a:moveTo>
                      <a:pt x="21528" y="0"/>
                    </a:moveTo>
                    <a:lnTo>
                      <a:pt x="0" y="73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5" name="pl964"/>
              <p:cNvSpPr/>
              <p:nvPr/>
            </p:nvSpPr>
            <p:spPr>
              <a:xfrm>
                <a:off x="2405797" y="3948647"/>
                <a:ext cx="20846" cy="9071"/>
              </a:xfrm>
              <a:custGeom>
                <a:avLst/>
                <a:gdLst/>
                <a:ahLst/>
                <a:cxnLst/>
                <a:rect l="0" t="0" r="0" b="0"/>
                <a:pathLst>
                  <a:path w="20846" h="9071">
                    <a:moveTo>
                      <a:pt x="20846" y="0"/>
                    </a:moveTo>
                    <a:lnTo>
                      <a:pt x="0" y="90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6" name="pl965"/>
              <p:cNvSpPr/>
              <p:nvPr/>
            </p:nvSpPr>
            <p:spPr>
              <a:xfrm>
                <a:off x="2081682" y="3938692"/>
                <a:ext cx="316127" cy="127924"/>
              </a:xfrm>
              <a:custGeom>
                <a:avLst/>
                <a:gdLst/>
                <a:ahLst/>
                <a:cxnLst/>
                <a:rect l="0" t="0" r="0" b="0"/>
                <a:pathLst>
                  <a:path w="316127" h="127924">
                    <a:moveTo>
                      <a:pt x="316127" y="0"/>
                    </a:moveTo>
                    <a:lnTo>
                      <a:pt x="252901" y="25584"/>
                    </a:lnTo>
                    <a:lnTo>
                      <a:pt x="189676" y="51169"/>
                    </a:lnTo>
                    <a:lnTo>
                      <a:pt x="126450" y="76754"/>
                    </a:lnTo>
                    <a:lnTo>
                      <a:pt x="63225" y="102339"/>
                    </a:lnTo>
                    <a:lnTo>
                      <a:pt x="0" y="1279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7" name="pl966"/>
              <p:cNvSpPr/>
              <p:nvPr/>
            </p:nvSpPr>
            <p:spPr>
              <a:xfrm>
                <a:off x="2393671" y="3976531"/>
                <a:ext cx="20604" cy="9609"/>
              </a:xfrm>
              <a:custGeom>
                <a:avLst/>
                <a:gdLst/>
                <a:ahLst/>
                <a:cxnLst/>
                <a:rect l="0" t="0" r="0" b="0"/>
                <a:pathLst>
                  <a:path w="20604" h="9609">
                    <a:moveTo>
                      <a:pt x="20604" y="0"/>
                    </a:moveTo>
                    <a:lnTo>
                      <a:pt x="0" y="96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8" name="pl967"/>
              <p:cNvSpPr/>
              <p:nvPr/>
            </p:nvSpPr>
            <p:spPr>
              <a:xfrm>
                <a:off x="2110624" y="3961134"/>
                <a:ext cx="271889" cy="115892"/>
              </a:xfrm>
              <a:custGeom>
                <a:avLst/>
                <a:gdLst/>
                <a:ahLst/>
                <a:cxnLst/>
                <a:rect l="0" t="0" r="0" b="0"/>
                <a:pathLst>
                  <a:path w="271889" h="115892">
                    <a:moveTo>
                      <a:pt x="271889" y="0"/>
                    </a:moveTo>
                    <a:lnTo>
                      <a:pt x="217511" y="23178"/>
                    </a:lnTo>
                    <a:lnTo>
                      <a:pt x="163133" y="46356"/>
                    </a:lnTo>
                    <a:lnTo>
                      <a:pt x="108755" y="69535"/>
                    </a:lnTo>
                    <a:lnTo>
                      <a:pt x="54377" y="92713"/>
                    </a:lnTo>
                    <a:lnTo>
                      <a:pt x="0" y="1158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69" name="pl968"/>
              <p:cNvSpPr/>
              <p:nvPr/>
            </p:nvSpPr>
            <p:spPr>
              <a:xfrm>
                <a:off x="2092464" y="4083306"/>
                <a:ext cx="20859" cy="9042"/>
              </a:xfrm>
              <a:custGeom>
                <a:avLst/>
                <a:gdLst/>
                <a:ahLst/>
                <a:cxnLst/>
                <a:rect l="0" t="0" r="0" b="0"/>
                <a:pathLst>
                  <a:path w="20859" h="9042">
                    <a:moveTo>
                      <a:pt x="20859" y="0"/>
                    </a:moveTo>
                    <a:lnTo>
                      <a:pt x="0" y="90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0" name="pl969"/>
              <p:cNvSpPr/>
              <p:nvPr/>
            </p:nvSpPr>
            <p:spPr>
              <a:xfrm>
                <a:off x="2385386" y="4010760"/>
                <a:ext cx="20271" cy="10293"/>
              </a:xfrm>
              <a:custGeom>
                <a:avLst/>
                <a:gdLst/>
                <a:ahLst/>
                <a:cxnLst/>
                <a:rect l="0" t="0" r="0" b="0"/>
                <a:pathLst>
                  <a:path w="20271" h="10293">
                    <a:moveTo>
                      <a:pt x="20271" y="0"/>
                    </a:moveTo>
                    <a:lnTo>
                      <a:pt x="0" y="102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1" name="pl970"/>
              <p:cNvSpPr/>
              <p:nvPr/>
            </p:nvSpPr>
            <p:spPr>
              <a:xfrm>
                <a:off x="2100002" y="3987374"/>
                <a:ext cx="269213" cy="121979"/>
              </a:xfrm>
              <a:custGeom>
                <a:avLst/>
                <a:gdLst/>
                <a:ahLst/>
                <a:cxnLst/>
                <a:rect l="0" t="0" r="0" b="0"/>
                <a:pathLst>
                  <a:path w="269213" h="121979">
                    <a:moveTo>
                      <a:pt x="269213" y="0"/>
                    </a:moveTo>
                    <a:lnTo>
                      <a:pt x="215371" y="24395"/>
                    </a:lnTo>
                    <a:lnTo>
                      <a:pt x="161528" y="48791"/>
                    </a:lnTo>
                    <a:lnTo>
                      <a:pt x="107685" y="73187"/>
                    </a:lnTo>
                    <a:lnTo>
                      <a:pt x="53842" y="97583"/>
                    </a:lnTo>
                    <a:lnTo>
                      <a:pt x="0" y="1219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2" name="pl971"/>
              <p:cNvSpPr/>
              <p:nvPr/>
            </p:nvSpPr>
            <p:spPr>
              <a:xfrm>
                <a:off x="2383242" y="4053982"/>
                <a:ext cx="19794" cy="11183"/>
              </a:xfrm>
              <a:custGeom>
                <a:avLst/>
                <a:gdLst/>
                <a:ahLst/>
                <a:cxnLst/>
                <a:rect l="0" t="0" r="0" b="0"/>
                <a:pathLst>
                  <a:path w="19794" h="11183">
                    <a:moveTo>
                      <a:pt x="19794" y="0"/>
                    </a:moveTo>
                    <a:lnTo>
                      <a:pt x="0" y="111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3" name="pl972"/>
              <p:cNvSpPr/>
              <p:nvPr/>
            </p:nvSpPr>
            <p:spPr>
              <a:xfrm>
                <a:off x="2434537" y="4169353"/>
                <a:ext cx="17971" cy="13925"/>
              </a:xfrm>
              <a:custGeom>
                <a:avLst/>
                <a:gdLst/>
                <a:ahLst/>
                <a:cxnLst/>
                <a:rect l="0" t="0" r="0" b="0"/>
                <a:pathLst>
                  <a:path w="17971" h="13925">
                    <a:moveTo>
                      <a:pt x="17971" y="0"/>
                    </a:moveTo>
                    <a:lnTo>
                      <a:pt x="0" y="13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4" name="pl973"/>
              <p:cNvSpPr/>
              <p:nvPr/>
            </p:nvSpPr>
            <p:spPr>
              <a:xfrm>
                <a:off x="2381208" y="4183980"/>
                <a:ext cx="53873" cy="41829"/>
              </a:xfrm>
              <a:custGeom>
                <a:avLst/>
                <a:gdLst/>
                <a:ahLst/>
                <a:cxnLst/>
                <a:rect l="0" t="0" r="0" b="0"/>
                <a:pathLst>
                  <a:path w="53873" h="41829">
                    <a:moveTo>
                      <a:pt x="53873" y="0"/>
                    </a:moveTo>
                    <a:lnTo>
                      <a:pt x="0" y="41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5" name="pl974"/>
              <p:cNvSpPr/>
              <p:nvPr/>
            </p:nvSpPr>
            <p:spPr>
              <a:xfrm>
                <a:off x="2399592" y="4268868"/>
                <a:ext cx="17112" cy="14968"/>
              </a:xfrm>
              <a:custGeom>
                <a:avLst/>
                <a:gdLst/>
                <a:ahLst/>
                <a:cxnLst/>
                <a:rect l="0" t="0" r="0" b="0"/>
                <a:pathLst>
                  <a:path w="17112" h="14968">
                    <a:moveTo>
                      <a:pt x="17112" y="0"/>
                    </a:moveTo>
                    <a:lnTo>
                      <a:pt x="0" y="149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6" name="pl975"/>
              <p:cNvSpPr/>
              <p:nvPr/>
            </p:nvSpPr>
            <p:spPr>
              <a:xfrm>
                <a:off x="2239275" y="4241664"/>
                <a:ext cx="125463" cy="97912"/>
              </a:xfrm>
              <a:custGeom>
                <a:avLst/>
                <a:gdLst/>
                <a:ahLst/>
                <a:cxnLst/>
                <a:rect l="0" t="0" r="0" b="0"/>
                <a:pathLst>
                  <a:path w="125463" h="97912">
                    <a:moveTo>
                      <a:pt x="125463" y="0"/>
                    </a:moveTo>
                    <a:lnTo>
                      <a:pt x="62731" y="48956"/>
                    </a:lnTo>
                    <a:lnTo>
                      <a:pt x="0" y="979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7" name="pl976"/>
              <p:cNvSpPr/>
              <p:nvPr/>
            </p:nvSpPr>
            <p:spPr>
              <a:xfrm>
                <a:off x="2293276" y="4261941"/>
                <a:ext cx="87725" cy="72295"/>
              </a:xfrm>
              <a:custGeom>
                <a:avLst/>
                <a:gdLst/>
                <a:ahLst/>
                <a:cxnLst/>
                <a:rect l="0" t="0" r="0" b="0"/>
                <a:pathLst>
                  <a:path w="87725" h="72295">
                    <a:moveTo>
                      <a:pt x="87725" y="0"/>
                    </a:moveTo>
                    <a:lnTo>
                      <a:pt x="0" y="722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8" name="pl977"/>
              <p:cNvSpPr/>
              <p:nvPr/>
            </p:nvSpPr>
            <p:spPr>
              <a:xfrm>
                <a:off x="2290400" y="4351315"/>
                <a:ext cx="17245" cy="14814"/>
              </a:xfrm>
              <a:custGeom>
                <a:avLst/>
                <a:gdLst/>
                <a:ahLst/>
                <a:cxnLst/>
                <a:rect l="0" t="0" r="0" b="0"/>
                <a:pathLst>
                  <a:path w="17245" h="14814">
                    <a:moveTo>
                      <a:pt x="17245" y="0"/>
                    </a:moveTo>
                    <a:lnTo>
                      <a:pt x="0" y="148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79" name="pl978"/>
              <p:cNvSpPr/>
              <p:nvPr/>
            </p:nvSpPr>
            <p:spPr>
              <a:xfrm>
                <a:off x="2274671" y="4367856"/>
                <a:ext cx="17215" cy="14850"/>
              </a:xfrm>
              <a:custGeom>
                <a:avLst/>
                <a:gdLst/>
                <a:ahLst/>
                <a:cxnLst/>
                <a:rect l="0" t="0" r="0" b="0"/>
                <a:pathLst>
                  <a:path w="17215" h="14850">
                    <a:moveTo>
                      <a:pt x="17215" y="0"/>
                    </a:moveTo>
                    <a:lnTo>
                      <a:pt x="0" y="14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0" name="pl979"/>
              <p:cNvSpPr/>
              <p:nvPr/>
            </p:nvSpPr>
            <p:spPr>
              <a:xfrm>
                <a:off x="2293153" y="4388339"/>
                <a:ext cx="16845" cy="15268"/>
              </a:xfrm>
              <a:custGeom>
                <a:avLst/>
                <a:gdLst/>
                <a:ahLst/>
                <a:cxnLst/>
                <a:rect l="0" t="0" r="0" b="0"/>
                <a:pathLst>
                  <a:path w="16845" h="15268">
                    <a:moveTo>
                      <a:pt x="16845" y="0"/>
                    </a:moveTo>
                    <a:lnTo>
                      <a:pt x="0" y="152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1" name="pl980"/>
              <p:cNvSpPr/>
              <p:nvPr/>
            </p:nvSpPr>
            <p:spPr>
              <a:xfrm>
                <a:off x="2441367" y="4344225"/>
                <a:ext cx="15774" cy="16372"/>
              </a:xfrm>
              <a:custGeom>
                <a:avLst/>
                <a:gdLst/>
                <a:ahLst/>
                <a:cxnLst/>
                <a:rect l="0" t="0" r="0" b="0"/>
                <a:pathLst>
                  <a:path w="15774" h="16372">
                    <a:moveTo>
                      <a:pt x="15774" y="0"/>
                    </a:moveTo>
                    <a:lnTo>
                      <a:pt x="0" y="163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2" name="pl981"/>
              <p:cNvSpPr/>
              <p:nvPr/>
            </p:nvSpPr>
            <p:spPr>
              <a:xfrm>
                <a:off x="2358013" y="4342234"/>
                <a:ext cx="64785" cy="63821"/>
              </a:xfrm>
              <a:custGeom>
                <a:avLst/>
                <a:gdLst/>
                <a:ahLst/>
                <a:cxnLst/>
                <a:rect l="0" t="0" r="0" b="0"/>
                <a:pathLst>
                  <a:path w="64785" h="63821">
                    <a:moveTo>
                      <a:pt x="64785" y="0"/>
                    </a:moveTo>
                    <a:lnTo>
                      <a:pt x="0" y="638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3" name="pl982"/>
              <p:cNvSpPr/>
              <p:nvPr/>
            </p:nvSpPr>
            <p:spPr>
              <a:xfrm>
                <a:off x="2355799" y="4419715"/>
                <a:ext cx="15911" cy="16239"/>
              </a:xfrm>
              <a:custGeom>
                <a:avLst/>
                <a:gdLst/>
                <a:ahLst/>
                <a:cxnLst/>
                <a:rect l="0" t="0" r="0" b="0"/>
                <a:pathLst>
                  <a:path w="15911" h="16239">
                    <a:moveTo>
                      <a:pt x="15911" y="0"/>
                    </a:moveTo>
                    <a:lnTo>
                      <a:pt x="0" y="16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4" name="pl983"/>
              <p:cNvSpPr/>
              <p:nvPr/>
            </p:nvSpPr>
            <p:spPr>
              <a:xfrm>
                <a:off x="2351594" y="4447035"/>
                <a:ext cx="15676" cy="16465"/>
              </a:xfrm>
              <a:custGeom>
                <a:avLst/>
                <a:gdLst/>
                <a:ahLst/>
                <a:cxnLst/>
                <a:rect l="0" t="0" r="0" b="0"/>
                <a:pathLst>
                  <a:path w="15676" h="16465">
                    <a:moveTo>
                      <a:pt x="15676" y="0"/>
                    </a:moveTo>
                    <a:lnTo>
                      <a:pt x="0" y="164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5" name="pl984"/>
              <p:cNvSpPr/>
              <p:nvPr/>
            </p:nvSpPr>
            <p:spPr>
              <a:xfrm>
                <a:off x="2481492" y="4409523"/>
                <a:ext cx="14532" cy="17484"/>
              </a:xfrm>
              <a:custGeom>
                <a:avLst/>
                <a:gdLst/>
                <a:ahLst/>
                <a:cxnLst/>
                <a:rect l="0" t="0" r="0" b="0"/>
                <a:pathLst>
                  <a:path w="14532" h="17484">
                    <a:moveTo>
                      <a:pt x="14532" y="0"/>
                    </a:moveTo>
                    <a:lnTo>
                      <a:pt x="0" y="17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6" name="pl985"/>
              <p:cNvSpPr/>
              <p:nvPr/>
            </p:nvSpPr>
            <p:spPr>
              <a:xfrm>
                <a:off x="2411243" y="4417621"/>
                <a:ext cx="59118" cy="69103"/>
              </a:xfrm>
              <a:custGeom>
                <a:avLst/>
                <a:gdLst/>
                <a:ahLst/>
                <a:cxnLst/>
                <a:rect l="0" t="0" r="0" b="0"/>
                <a:pathLst>
                  <a:path w="59118" h="69103">
                    <a:moveTo>
                      <a:pt x="59118" y="0"/>
                    </a:moveTo>
                    <a:lnTo>
                      <a:pt x="0" y="691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7" name="pl986"/>
              <p:cNvSpPr/>
              <p:nvPr/>
            </p:nvSpPr>
            <p:spPr>
              <a:xfrm>
                <a:off x="2403555" y="4492622"/>
                <a:ext cx="14637" cy="17396"/>
              </a:xfrm>
              <a:custGeom>
                <a:avLst/>
                <a:gdLst/>
                <a:ahLst/>
                <a:cxnLst/>
                <a:rect l="0" t="0" r="0" b="0"/>
                <a:pathLst>
                  <a:path w="14637" h="17396">
                    <a:moveTo>
                      <a:pt x="14637" y="0"/>
                    </a:moveTo>
                    <a:lnTo>
                      <a:pt x="0" y="173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8" name="pl987"/>
              <p:cNvSpPr/>
              <p:nvPr/>
            </p:nvSpPr>
            <p:spPr>
              <a:xfrm>
                <a:off x="2536456" y="4478867"/>
                <a:ext cx="13021" cy="18636"/>
              </a:xfrm>
              <a:custGeom>
                <a:avLst/>
                <a:gdLst/>
                <a:ahLst/>
                <a:cxnLst/>
                <a:rect l="0" t="0" r="0" b="0"/>
                <a:pathLst>
                  <a:path w="13021" h="18636">
                    <a:moveTo>
                      <a:pt x="13021" y="0"/>
                    </a:moveTo>
                    <a:lnTo>
                      <a:pt x="0" y="186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89" name="pl988"/>
              <p:cNvSpPr/>
              <p:nvPr/>
            </p:nvSpPr>
            <p:spPr>
              <a:xfrm>
                <a:off x="2564225" y="4524056"/>
                <a:ext cx="12153" cy="19214"/>
              </a:xfrm>
              <a:custGeom>
                <a:avLst/>
                <a:gdLst/>
                <a:ahLst/>
                <a:cxnLst/>
                <a:rect l="0" t="0" r="0" b="0"/>
                <a:pathLst>
                  <a:path w="12153" h="19214">
                    <a:moveTo>
                      <a:pt x="12153" y="0"/>
                    </a:moveTo>
                    <a:lnTo>
                      <a:pt x="0" y="192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0" name="pl989"/>
              <p:cNvSpPr/>
              <p:nvPr/>
            </p:nvSpPr>
            <p:spPr>
              <a:xfrm>
                <a:off x="2503887" y="4528677"/>
                <a:ext cx="37893" cy="56711"/>
              </a:xfrm>
              <a:custGeom>
                <a:avLst/>
                <a:gdLst/>
                <a:ahLst/>
                <a:cxnLst/>
                <a:rect l="0" t="0" r="0" b="0"/>
                <a:pathLst>
                  <a:path w="37893" h="56711">
                    <a:moveTo>
                      <a:pt x="37893" y="0"/>
                    </a:moveTo>
                    <a:lnTo>
                      <a:pt x="0" y="567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1" name="pl990"/>
              <p:cNvSpPr/>
              <p:nvPr/>
            </p:nvSpPr>
            <p:spPr>
              <a:xfrm>
                <a:off x="2575360" y="4557297"/>
                <a:ext cx="11668" cy="19512"/>
              </a:xfrm>
              <a:custGeom>
                <a:avLst/>
                <a:gdLst/>
                <a:ahLst/>
                <a:cxnLst/>
                <a:rect l="0" t="0" r="0" b="0"/>
                <a:pathLst>
                  <a:path w="11668" h="19512">
                    <a:moveTo>
                      <a:pt x="11668" y="0"/>
                    </a:moveTo>
                    <a:lnTo>
                      <a:pt x="0" y="195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2" name="pl991"/>
              <p:cNvSpPr/>
              <p:nvPr/>
            </p:nvSpPr>
            <p:spPr>
              <a:xfrm>
                <a:off x="2541363" y="4563379"/>
                <a:ext cx="12124" cy="19232"/>
              </a:xfrm>
              <a:custGeom>
                <a:avLst/>
                <a:gdLst/>
                <a:ahLst/>
                <a:cxnLst/>
                <a:rect l="0" t="0" r="0" b="0"/>
                <a:pathLst>
                  <a:path w="12124" h="19232">
                    <a:moveTo>
                      <a:pt x="12124" y="0"/>
                    </a:moveTo>
                    <a:lnTo>
                      <a:pt x="0" y="192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3" name="pl992"/>
              <p:cNvSpPr/>
              <p:nvPr/>
            </p:nvSpPr>
            <p:spPr>
              <a:xfrm>
                <a:off x="2519436" y="4576487"/>
                <a:ext cx="12320" cy="19107"/>
              </a:xfrm>
              <a:custGeom>
                <a:avLst/>
                <a:gdLst/>
                <a:ahLst/>
                <a:cxnLst/>
                <a:rect l="0" t="0" r="0" b="0"/>
                <a:pathLst>
                  <a:path w="12320" h="19107">
                    <a:moveTo>
                      <a:pt x="12320" y="0"/>
                    </a:moveTo>
                    <a:lnTo>
                      <a:pt x="0" y="191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4" name="pl993"/>
              <p:cNvSpPr/>
              <p:nvPr/>
            </p:nvSpPr>
            <p:spPr>
              <a:xfrm>
                <a:off x="2539105" y="4588637"/>
                <a:ext cx="11926" cy="19355"/>
              </a:xfrm>
              <a:custGeom>
                <a:avLst/>
                <a:gdLst/>
                <a:ahLst/>
                <a:cxnLst/>
                <a:rect l="0" t="0" r="0" b="0"/>
                <a:pathLst>
                  <a:path w="11926" h="19355">
                    <a:moveTo>
                      <a:pt x="11926" y="0"/>
                    </a:moveTo>
                    <a:lnTo>
                      <a:pt x="0" y="193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5" name="pl994"/>
              <p:cNvSpPr/>
              <p:nvPr/>
            </p:nvSpPr>
            <p:spPr>
              <a:xfrm>
                <a:off x="2586337" y="4589724"/>
                <a:ext cx="11206" cy="19781"/>
              </a:xfrm>
              <a:custGeom>
                <a:avLst/>
                <a:gdLst/>
                <a:ahLst/>
                <a:cxnLst/>
                <a:rect l="0" t="0" r="0" b="0"/>
                <a:pathLst>
                  <a:path w="11206" h="19781">
                    <a:moveTo>
                      <a:pt x="11206" y="0"/>
                    </a:moveTo>
                    <a:lnTo>
                      <a:pt x="0" y="197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6" name="pl995"/>
              <p:cNvSpPr/>
              <p:nvPr/>
            </p:nvSpPr>
            <p:spPr>
              <a:xfrm>
                <a:off x="2583241" y="4613965"/>
                <a:ext cx="11043" cy="19872"/>
              </a:xfrm>
              <a:custGeom>
                <a:avLst/>
                <a:gdLst/>
                <a:ahLst/>
                <a:cxnLst/>
                <a:rect l="0" t="0" r="0" b="0"/>
                <a:pathLst>
                  <a:path w="11043" h="19872">
                    <a:moveTo>
                      <a:pt x="11043" y="0"/>
                    </a:moveTo>
                    <a:lnTo>
                      <a:pt x="0" y="198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7" name="pl996"/>
              <p:cNvSpPr/>
              <p:nvPr/>
            </p:nvSpPr>
            <p:spPr>
              <a:xfrm>
                <a:off x="2603678" y="4624829"/>
                <a:ext cx="10635" cy="20094"/>
              </a:xfrm>
              <a:custGeom>
                <a:avLst/>
                <a:gdLst/>
                <a:ahLst/>
                <a:cxnLst/>
                <a:rect l="0" t="0" r="0" b="0"/>
                <a:pathLst>
                  <a:path w="10635" h="20094">
                    <a:moveTo>
                      <a:pt x="10635" y="0"/>
                    </a:moveTo>
                    <a:lnTo>
                      <a:pt x="0" y="200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8" name="pl997"/>
              <p:cNvSpPr/>
              <p:nvPr/>
            </p:nvSpPr>
            <p:spPr>
              <a:xfrm>
                <a:off x="2483931" y="4469150"/>
                <a:ext cx="13861" cy="18020"/>
              </a:xfrm>
              <a:custGeom>
                <a:avLst/>
                <a:gdLst/>
                <a:ahLst/>
                <a:cxnLst/>
                <a:rect l="0" t="0" r="0" b="0"/>
                <a:pathLst>
                  <a:path w="13861" h="18020">
                    <a:moveTo>
                      <a:pt x="13861" y="0"/>
                    </a:moveTo>
                    <a:lnTo>
                      <a:pt x="0" y="180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999" name="pl998"/>
              <p:cNvSpPr/>
              <p:nvPr/>
            </p:nvSpPr>
            <p:spPr>
              <a:xfrm>
                <a:off x="2452663" y="4473783"/>
                <a:ext cx="14224" cy="17735"/>
              </a:xfrm>
              <a:custGeom>
                <a:avLst/>
                <a:gdLst/>
                <a:ahLst/>
                <a:cxnLst/>
                <a:rect l="0" t="0" r="0" b="0"/>
                <a:pathLst>
                  <a:path w="14224" h="17735">
                    <a:moveTo>
                      <a:pt x="14224" y="0"/>
                    </a:moveTo>
                    <a:lnTo>
                      <a:pt x="0" y="17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0" name="pl999"/>
              <p:cNvSpPr/>
              <p:nvPr/>
            </p:nvSpPr>
            <p:spPr>
              <a:xfrm>
                <a:off x="2444678" y="4496385"/>
                <a:ext cx="14097" cy="17837"/>
              </a:xfrm>
              <a:custGeom>
                <a:avLst/>
                <a:gdLst/>
                <a:ahLst/>
                <a:cxnLst/>
                <a:rect l="0" t="0" r="0" b="0"/>
                <a:pathLst>
                  <a:path w="14097" h="17837">
                    <a:moveTo>
                      <a:pt x="14097" y="0"/>
                    </a:moveTo>
                    <a:lnTo>
                      <a:pt x="0" y="178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1" name="pl1000"/>
              <p:cNvSpPr/>
              <p:nvPr/>
            </p:nvSpPr>
            <p:spPr>
              <a:xfrm>
                <a:off x="2436066" y="4518444"/>
                <a:ext cx="13987" cy="17923"/>
              </a:xfrm>
              <a:custGeom>
                <a:avLst/>
                <a:gdLst/>
                <a:ahLst/>
                <a:cxnLst/>
                <a:rect l="0" t="0" r="0" b="0"/>
                <a:pathLst>
                  <a:path w="13987" h="17923">
                    <a:moveTo>
                      <a:pt x="13987" y="0"/>
                    </a:moveTo>
                    <a:lnTo>
                      <a:pt x="0" y="17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2" name="pl1001"/>
              <p:cNvSpPr/>
              <p:nvPr/>
            </p:nvSpPr>
            <p:spPr>
              <a:xfrm>
                <a:off x="2487749" y="4500210"/>
                <a:ext cx="13493" cy="18298"/>
              </a:xfrm>
              <a:custGeom>
                <a:avLst/>
                <a:gdLst/>
                <a:ahLst/>
                <a:cxnLst/>
                <a:rect l="0" t="0" r="0" b="0"/>
                <a:pathLst>
                  <a:path w="13493" h="18298">
                    <a:moveTo>
                      <a:pt x="13493" y="0"/>
                    </a:moveTo>
                    <a:lnTo>
                      <a:pt x="0" y="18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3" name="pl1002"/>
              <p:cNvSpPr/>
              <p:nvPr/>
            </p:nvSpPr>
            <p:spPr>
              <a:xfrm>
                <a:off x="2458270" y="4516738"/>
                <a:ext cx="27086" cy="36522"/>
              </a:xfrm>
              <a:custGeom>
                <a:avLst/>
                <a:gdLst/>
                <a:ahLst/>
                <a:cxnLst/>
                <a:rect l="0" t="0" r="0" b="0"/>
                <a:pathLst>
                  <a:path w="27086" h="36522">
                    <a:moveTo>
                      <a:pt x="27086" y="0"/>
                    </a:moveTo>
                    <a:lnTo>
                      <a:pt x="0" y="36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4" name="pl1003"/>
              <p:cNvSpPr/>
              <p:nvPr/>
            </p:nvSpPr>
            <p:spPr>
              <a:xfrm>
                <a:off x="2490252" y="4529850"/>
                <a:ext cx="13167" cy="18534"/>
              </a:xfrm>
              <a:custGeom>
                <a:avLst/>
                <a:gdLst/>
                <a:ahLst/>
                <a:cxnLst/>
                <a:rect l="0" t="0" r="0" b="0"/>
                <a:pathLst>
                  <a:path w="13167" h="18534">
                    <a:moveTo>
                      <a:pt x="13167" y="0"/>
                    </a:moveTo>
                    <a:lnTo>
                      <a:pt x="0" y="18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5" name="pl1004"/>
              <p:cNvSpPr/>
              <p:nvPr/>
            </p:nvSpPr>
            <p:spPr>
              <a:xfrm>
                <a:off x="2484689" y="4553633"/>
                <a:ext cx="13015" cy="18641"/>
              </a:xfrm>
              <a:custGeom>
                <a:avLst/>
                <a:gdLst/>
                <a:ahLst/>
                <a:cxnLst/>
                <a:rect l="0" t="0" r="0" b="0"/>
                <a:pathLst>
                  <a:path w="13015" h="18641">
                    <a:moveTo>
                      <a:pt x="13015" y="0"/>
                    </a:moveTo>
                    <a:lnTo>
                      <a:pt x="0" y="18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6" name="pl1005"/>
              <p:cNvSpPr/>
              <p:nvPr/>
            </p:nvSpPr>
            <p:spPr>
              <a:xfrm>
                <a:off x="2211424" y="4196400"/>
                <a:ext cx="147842" cy="105942"/>
              </a:xfrm>
              <a:custGeom>
                <a:avLst/>
                <a:gdLst/>
                <a:ahLst/>
                <a:cxnLst/>
                <a:rect l="0" t="0" r="0" b="0"/>
                <a:pathLst>
                  <a:path w="147842" h="105942">
                    <a:moveTo>
                      <a:pt x="147842" y="0"/>
                    </a:moveTo>
                    <a:lnTo>
                      <a:pt x="98561" y="35314"/>
                    </a:lnTo>
                    <a:lnTo>
                      <a:pt x="49280" y="70628"/>
                    </a:lnTo>
                    <a:lnTo>
                      <a:pt x="0" y="105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7" name="pl1006"/>
              <p:cNvSpPr/>
              <p:nvPr/>
            </p:nvSpPr>
            <p:spPr>
              <a:xfrm>
                <a:off x="2242002" y="4210593"/>
                <a:ext cx="127634" cy="95065"/>
              </a:xfrm>
              <a:custGeom>
                <a:avLst/>
                <a:gdLst/>
                <a:ahLst/>
                <a:cxnLst/>
                <a:rect l="0" t="0" r="0" b="0"/>
                <a:pathLst>
                  <a:path w="127634" h="95065">
                    <a:moveTo>
                      <a:pt x="127634" y="0"/>
                    </a:moveTo>
                    <a:lnTo>
                      <a:pt x="63817" y="47532"/>
                    </a:lnTo>
                    <a:lnTo>
                      <a:pt x="0" y="950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8" name="pl1007"/>
              <p:cNvSpPr/>
              <p:nvPr/>
            </p:nvSpPr>
            <p:spPr>
              <a:xfrm>
                <a:off x="2227952" y="4311127"/>
                <a:ext cx="18149" cy="13692"/>
              </a:xfrm>
              <a:custGeom>
                <a:avLst/>
                <a:gdLst/>
                <a:ahLst/>
                <a:cxnLst/>
                <a:rect l="0" t="0" r="0" b="0"/>
                <a:pathLst>
                  <a:path w="18149" h="13692">
                    <a:moveTo>
                      <a:pt x="18149" y="0"/>
                    </a:moveTo>
                    <a:lnTo>
                      <a:pt x="0" y="136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09" name="pl1008"/>
              <p:cNvSpPr/>
              <p:nvPr/>
            </p:nvSpPr>
            <p:spPr>
              <a:xfrm>
                <a:off x="2120054" y="4038862"/>
                <a:ext cx="223385" cy="112442"/>
              </a:xfrm>
              <a:custGeom>
                <a:avLst/>
                <a:gdLst/>
                <a:ahLst/>
                <a:cxnLst/>
                <a:rect l="0" t="0" r="0" b="0"/>
                <a:pathLst>
                  <a:path w="223385" h="112442">
                    <a:moveTo>
                      <a:pt x="223385" y="0"/>
                    </a:moveTo>
                    <a:lnTo>
                      <a:pt x="167538" y="28110"/>
                    </a:lnTo>
                    <a:lnTo>
                      <a:pt x="111692" y="56221"/>
                    </a:lnTo>
                    <a:lnTo>
                      <a:pt x="55846" y="84331"/>
                    </a:lnTo>
                    <a:lnTo>
                      <a:pt x="0" y="1124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0" name="pl1009"/>
              <p:cNvSpPr/>
              <p:nvPr/>
            </p:nvSpPr>
            <p:spPr>
              <a:xfrm>
                <a:off x="2196549" y="4092151"/>
                <a:ext cx="176042" cy="104295"/>
              </a:xfrm>
              <a:custGeom>
                <a:avLst/>
                <a:gdLst/>
                <a:ahLst/>
                <a:cxnLst/>
                <a:rect l="0" t="0" r="0" b="0"/>
                <a:pathLst>
                  <a:path w="176042" h="104295">
                    <a:moveTo>
                      <a:pt x="176042" y="0"/>
                    </a:moveTo>
                    <a:lnTo>
                      <a:pt x="117361" y="34765"/>
                    </a:lnTo>
                    <a:lnTo>
                      <a:pt x="58680" y="69530"/>
                    </a:lnTo>
                    <a:lnTo>
                      <a:pt x="0" y="1042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1" name="pl1010"/>
              <p:cNvSpPr/>
              <p:nvPr/>
            </p:nvSpPr>
            <p:spPr>
              <a:xfrm>
                <a:off x="2148656" y="4181979"/>
                <a:ext cx="39471" cy="22574"/>
              </a:xfrm>
              <a:custGeom>
                <a:avLst/>
                <a:gdLst/>
                <a:ahLst/>
                <a:cxnLst/>
                <a:rect l="0" t="0" r="0" b="0"/>
                <a:pathLst>
                  <a:path w="39471" h="22574">
                    <a:moveTo>
                      <a:pt x="39471" y="0"/>
                    </a:moveTo>
                    <a:lnTo>
                      <a:pt x="0" y="225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2" name="pl1011"/>
              <p:cNvSpPr/>
              <p:nvPr/>
            </p:nvSpPr>
            <p:spPr>
              <a:xfrm>
                <a:off x="2181078" y="4203153"/>
                <a:ext cx="19476" cy="11728"/>
              </a:xfrm>
              <a:custGeom>
                <a:avLst/>
                <a:gdLst/>
                <a:ahLst/>
                <a:cxnLst/>
                <a:rect l="0" t="0" r="0" b="0"/>
                <a:pathLst>
                  <a:path w="19476" h="11728">
                    <a:moveTo>
                      <a:pt x="19476" y="0"/>
                    </a:moveTo>
                    <a:lnTo>
                      <a:pt x="0" y="117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3" name="pl1012"/>
              <p:cNvSpPr/>
              <p:nvPr/>
            </p:nvSpPr>
            <p:spPr>
              <a:xfrm>
                <a:off x="2165218" y="4220726"/>
                <a:ext cx="19404" cy="11847"/>
              </a:xfrm>
              <a:custGeom>
                <a:avLst/>
                <a:gdLst/>
                <a:ahLst/>
                <a:cxnLst/>
                <a:rect l="0" t="0" r="0" b="0"/>
                <a:pathLst>
                  <a:path w="19404" h="11847">
                    <a:moveTo>
                      <a:pt x="19404" y="0"/>
                    </a:moveTo>
                    <a:lnTo>
                      <a:pt x="0" y="118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4" name="pl1013"/>
              <p:cNvSpPr/>
              <p:nvPr/>
            </p:nvSpPr>
            <p:spPr>
              <a:xfrm>
                <a:off x="2200392" y="4233440"/>
                <a:ext cx="19082" cy="12359"/>
              </a:xfrm>
              <a:custGeom>
                <a:avLst/>
                <a:gdLst/>
                <a:ahLst/>
                <a:cxnLst/>
                <a:rect l="0" t="0" r="0" b="0"/>
                <a:pathLst>
                  <a:path w="19082" h="12359">
                    <a:moveTo>
                      <a:pt x="19082" y="0"/>
                    </a:moveTo>
                    <a:lnTo>
                      <a:pt x="0" y="123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5" name="pl1014"/>
              <p:cNvSpPr/>
              <p:nvPr/>
            </p:nvSpPr>
            <p:spPr>
              <a:xfrm>
                <a:off x="2190254" y="4259124"/>
                <a:ext cx="18903" cy="12631"/>
              </a:xfrm>
              <a:custGeom>
                <a:avLst/>
                <a:gdLst/>
                <a:ahLst/>
                <a:cxnLst/>
                <a:rect l="0" t="0" r="0" b="0"/>
                <a:pathLst>
                  <a:path w="18903" h="12631">
                    <a:moveTo>
                      <a:pt x="18903" y="0"/>
                    </a:moveTo>
                    <a:lnTo>
                      <a:pt x="0" y="126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6" name="pl1015"/>
              <p:cNvSpPr/>
              <p:nvPr/>
            </p:nvSpPr>
            <p:spPr>
              <a:xfrm>
                <a:off x="2149750" y="4053373"/>
                <a:ext cx="201161" cy="105941"/>
              </a:xfrm>
              <a:custGeom>
                <a:avLst/>
                <a:gdLst/>
                <a:ahLst/>
                <a:cxnLst/>
                <a:rect l="0" t="0" r="0" b="0"/>
                <a:pathLst>
                  <a:path w="201161" h="105941">
                    <a:moveTo>
                      <a:pt x="201161" y="0"/>
                    </a:moveTo>
                    <a:lnTo>
                      <a:pt x="134107" y="35313"/>
                    </a:lnTo>
                    <a:lnTo>
                      <a:pt x="67053" y="70627"/>
                    </a:lnTo>
                    <a:lnTo>
                      <a:pt x="0" y="1059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7" name="pl1016"/>
              <p:cNvSpPr/>
              <p:nvPr/>
            </p:nvSpPr>
            <p:spPr>
              <a:xfrm>
                <a:off x="2132903" y="4165352"/>
                <a:ext cx="20050" cy="10717"/>
              </a:xfrm>
              <a:custGeom>
                <a:avLst/>
                <a:gdLst/>
                <a:ahLst/>
                <a:cxnLst/>
                <a:rect l="0" t="0" r="0" b="0"/>
                <a:pathLst>
                  <a:path w="20050" h="10717">
                    <a:moveTo>
                      <a:pt x="20050" y="0"/>
                    </a:moveTo>
                    <a:lnTo>
                      <a:pt x="0" y="107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8" name="pl1017"/>
              <p:cNvSpPr/>
              <p:nvPr/>
            </p:nvSpPr>
            <p:spPr>
              <a:xfrm>
                <a:off x="2940730" y="4506318"/>
                <a:ext cx="4867" cy="22208"/>
              </a:xfrm>
              <a:custGeom>
                <a:avLst/>
                <a:gdLst/>
                <a:ahLst/>
                <a:cxnLst/>
                <a:rect l="0" t="0" r="0" b="0"/>
                <a:pathLst>
                  <a:path w="4867" h="22208">
                    <a:moveTo>
                      <a:pt x="4867" y="0"/>
                    </a:moveTo>
                    <a:lnTo>
                      <a:pt x="0" y="222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19" name="pl1018"/>
              <p:cNvSpPr/>
              <p:nvPr/>
            </p:nvSpPr>
            <p:spPr>
              <a:xfrm>
                <a:off x="2857805" y="4515489"/>
                <a:ext cx="30848" cy="109410"/>
              </a:xfrm>
              <a:custGeom>
                <a:avLst/>
                <a:gdLst/>
                <a:ahLst/>
                <a:cxnLst/>
                <a:rect l="0" t="0" r="0" b="0"/>
                <a:pathLst>
                  <a:path w="30848" h="109410">
                    <a:moveTo>
                      <a:pt x="30848" y="0"/>
                    </a:moveTo>
                    <a:lnTo>
                      <a:pt x="0" y="1094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0" name="pl1019"/>
              <p:cNvSpPr/>
              <p:nvPr/>
            </p:nvSpPr>
            <p:spPr>
              <a:xfrm>
                <a:off x="2744772" y="4595488"/>
                <a:ext cx="24416" cy="63685"/>
              </a:xfrm>
              <a:custGeom>
                <a:avLst/>
                <a:gdLst/>
                <a:ahLst/>
                <a:cxnLst/>
                <a:rect l="0" t="0" r="0" b="0"/>
                <a:pathLst>
                  <a:path w="24416" h="63685">
                    <a:moveTo>
                      <a:pt x="24416" y="0"/>
                    </a:moveTo>
                    <a:lnTo>
                      <a:pt x="0" y="636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1" name="pl1020"/>
              <p:cNvSpPr/>
              <p:nvPr/>
            </p:nvSpPr>
            <p:spPr>
              <a:xfrm>
                <a:off x="2709025" y="4651810"/>
                <a:ext cx="17056" cy="42150"/>
              </a:xfrm>
              <a:custGeom>
                <a:avLst/>
                <a:gdLst/>
                <a:ahLst/>
                <a:cxnLst/>
                <a:rect l="0" t="0" r="0" b="0"/>
                <a:pathLst>
                  <a:path w="17056" h="42150">
                    <a:moveTo>
                      <a:pt x="17056" y="0"/>
                    </a:moveTo>
                    <a:lnTo>
                      <a:pt x="0" y="421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2" name="pl1021"/>
              <p:cNvSpPr/>
              <p:nvPr/>
            </p:nvSpPr>
            <p:spPr>
              <a:xfrm>
                <a:off x="2757990" y="4666950"/>
                <a:ext cx="7703" cy="21390"/>
              </a:xfrm>
              <a:custGeom>
                <a:avLst/>
                <a:gdLst/>
                <a:ahLst/>
                <a:cxnLst/>
                <a:rect l="0" t="0" r="0" b="0"/>
                <a:pathLst>
                  <a:path w="7703" h="21390">
                    <a:moveTo>
                      <a:pt x="7703" y="0"/>
                    </a:moveTo>
                    <a:lnTo>
                      <a:pt x="0" y="213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3" name="pl1022"/>
              <p:cNvSpPr/>
              <p:nvPr/>
            </p:nvSpPr>
            <p:spPr>
              <a:xfrm>
                <a:off x="2761245" y="4692146"/>
                <a:ext cx="7483" cy="21468"/>
              </a:xfrm>
              <a:custGeom>
                <a:avLst/>
                <a:gdLst/>
                <a:ahLst/>
                <a:cxnLst/>
                <a:rect l="0" t="0" r="0" b="0"/>
                <a:pathLst>
                  <a:path w="7483" h="21468">
                    <a:moveTo>
                      <a:pt x="7483" y="0"/>
                    </a:moveTo>
                    <a:lnTo>
                      <a:pt x="0" y="214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4" name="pl1023"/>
              <p:cNvSpPr/>
              <p:nvPr/>
            </p:nvSpPr>
            <p:spPr>
              <a:xfrm>
                <a:off x="2726324" y="4658372"/>
                <a:ext cx="16364" cy="42423"/>
              </a:xfrm>
              <a:custGeom>
                <a:avLst/>
                <a:gdLst/>
                <a:ahLst/>
                <a:cxnLst/>
                <a:rect l="0" t="0" r="0" b="0"/>
                <a:pathLst>
                  <a:path w="16364" h="42423">
                    <a:moveTo>
                      <a:pt x="16364" y="0"/>
                    </a:moveTo>
                    <a:lnTo>
                      <a:pt x="0" y="424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5" name="pl1024"/>
              <p:cNvSpPr/>
              <p:nvPr/>
            </p:nvSpPr>
            <p:spPr>
              <a:xfrm>
                <a:off x="3077596" y="4661725"/>
                <a:ext cx="1257" cy="22700"/>
              </a:xfrm>
              <a:custGeom>
                <a:avLst/>
                <a:gdLst/>
                <a:ahLst/>
                <a:cxnLst/>
                <a:rect l="0" t="0" r="0" b="0"/>
                <a:pathLst>
                  <a:path w="1257" h="22700">
                    <a:moveTo>
                      <a:pt x="1257" y="0"/>
                    </a:moveTo>
                    <a:lnTo>
                      <a:pt x="0" y="22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6" name="pl1025"/>
              <p:cNvSpPr/>
              <p:nvPr/>
            </p:nvSpPr>
            <p:spPr>
              <a:xfrm>
                <a:off x="3244655" y="4680308"/>
                <a:ext cx="4748" cy="45221"/>
              </a:xfrm>
              <a:custGeom>
                <a:avLst/>
                <a:gdLst/>
                <a:ahLst/>
                <a:cxnLst/>
                <a:rect l="0" t="0" r="0" b="0"/>
                <a:pathLst>
                  <a:path w="4748" h="45221">
                    <a:moveTo>
                      <a:pt x="0" y="0"/>
                    </a:moveTo>
                    <a:lnTo>
                      <a:pt x="4748" y="452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7" name="pl1026"/>
              <p:cNvSpPr/>
              <p:nvPr/>
            </p:nvSpPr>
            <p:spPr>
              <a:xfrm>
                <a:off x="3260161" y="4724347"/>
                <a:ext cx="2598" cy="22586"/>
              </a:xfrm>
              <a:custGeom>
                <a:avLst/>
                <a:gdLst/>
                <a:ahLst/>
                <a:cxnLst/>
                <a:rect l="0" t="0" r="0" b="0"/>
                <a:pathLst>
                  <a:path w="2598" h="22586">
                    <a:moveTo>
                      <a:pt x="0" y="0"/>
                    </a:moveTo>
                    <a:lnTo>
                      <a:pt x="2598" y="22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8" name="pl1027"/>
              <p:cNvSpPr/>
              <p:nvPr/>
            </p:nvSpPr>
            <p:spPr>
              <a:xfrm>
                <a:off x="3253701" y="4747937"/>
                <a:ext cx="2413" cy="22606"/>
              </a:xfrm>
              <a:custGeom>
                <a:avLst/>
                <a:gdLst/>
                <a:ahLst/>
                <a:cxnLst/>
                <a:rect l="0" t="0" r="0" b="0"/>
                <a:pathLst>
                  <a:path w="2413" h="22606">
                    <a:moveTo>
                      <a:pt x="0" y="0"/>
                    </a:moveTo>
                    <a:lnTo>
                      <a:pt x="2413" y="226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29" name="pl1028"/>
              <p:cNvSpPr/>
              <p:nvPr/>
            </p:nvSpPr>
            <p:spPr>
              <a:xfrm>
                <a:off x="3271809" y="4745854"/>
                <a:ext cx="2783" cy="22564"/>
              </a:xfrm>
              <a:custGeom>
                <a:avLst/>
                <a:gdLst/>
                <a:ahLst/>
                <a:cxnLst/>
                <a:rect l="0" t="0" r="0" b="0"/>
                <a:pathLst>
                  <a:path w="2783" h="22564">
                    <a:moveTo>
                      <a:pt x="0" y="0"/>
                    </a:moveTo>
                    <a:lnTo>
                      <a:pt x="2783" y="225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0" name="pl1029"/>
              <p:cNvSpPr/>
              <p:nvPr/>
            </p:nvSpPr>
            <p:spPr>
              <a:xfrm>
                <a:off x="3295566" y="4719685"/>
                <a:ext cx="3335" cy="22489"/>
              </a:xfrm>
              <a:custGeom>
                <a:avLst/>
                <a:gdLst/>
                <a:ahLst/>
                <a:cxnLst/>
                <a:rect l="0" t="0" r="0" b="0"/>
                <a:pathLst>
                  <a:path w="3335" h="22489">
                    <a:moveTo>
                      <a:pt x="0" y="0"/>
                    </a:moveTo>
                    <a:lnTo>
                      <a:pt x="3335" y="22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1" name="pl1030"/>
              <p:cNvSpPr/>
              <p:nvPr/>
            </p:nvSpPr>
            <p:spPr>
              <a:xfrm>
                <a:off x="3289881" y="4743475"/>
                <a:ext cx="3151" cy="22515"/>
              </a:xfrm>
              <a:custGeom>
                <a:avLst/>
                <a:gdLst/>
                <a:ahLst/>
                <a:cxnLst/>
                <a:rect l="0" t="0" r="0" b="0"/>
                <a:pathLst>
                  <a:path w="3151" h="22515">
                    <a:moveTo>
                      <a:pt x="0" y="0"/>
                    </a:moveTo>
                    <a:lnTo>
                      <a:pt x="3151" y="225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2" name="pl1031"/>
              <p:cNvSpPr/>
              <p:nvPr/>
            </p:nvSpPr>
            <p:spPr>
              <a:xfrm>
                <a:off x="3307912" y="4740800"/>
                <a:ext cx="3519" cy="22461"/>
              </a:xfrm>
              <a:custGeom>
                <a:avLst/>
                <a:gdLst/>
                <a:ahLst/>
                <a:cxnLst/>
                <a:rect l="0" t="0" r="0" b="0"/>
                <a:pathLst>
                  <a:path w="3519" h="22461">
                    <a:moveTo>
                      <a:pt x="0" y="0"/>
                    </a:moveTo>
                    <a:lnTo>
                      <a:pt x="3519" y="224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3" name="pl1032"/>
              <p:cNvSpPr/>
              <p:nvPr/>
            </p:nvSpPr>
            <p:spPr>
              <a:xfrm>
                <a:off x="3378898" y="4703994"/>
                <a:ext cx="10144" cy="44324"/>
              </a:xfrm>
              <a:custGeom>
                <a:avLst/>
                <a:gdLst/>
                <a:ahLst/>
                <a:cxnLst/>
                <a:rect l="0" t="0" r="0" b="0"/>
                <a:pathLst>
                  <a:path w="10144" h="44324">
                    <a:moveTo>
                      <a:pt x="0" y="0"/>
                    </a:moveTo>
                    <a:lnTo>
                      <a:pt x="10144" y="44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4" name="pl1033"/>
              <p:cNvSpPr/>
              <p:nvPr/>
            </p:nvSpPr>
            <p:spPr>
              <a:xfrm>
                <a:off x="3327871" y="4714397"/>
                <a:ext cx="4008" cy="22379"/>
              </a:xfrm>
              <a:custGeom>
                <a:avLst/>
                <a:gdLst/>
                <a:ahLst/>
                <a:cxnLst/>
                <a:rect l="0" t="0" r="0" b="0"/>
                <a:pathLst>
                  <a:path w="4008" h="22379">
                    <a:moveTo>
                      <a:pt x="0" y="0"/>
                    </a:moveTo>
                    <a:lnTo>
                      <a:pt x="4008" y="223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5" name="pl1034"/>
              <p:cNvSpPr/>
              <p:nvPr/>
            </p:nvSpPr>
            <p:spPr>
              <a:xfrm>
                <a:off x="3343830" y="4734568"/>
                <a:ext cx="4252" cy="22333"/>
              </a:xfrm>
              <a:custGeom>
                <a:avLst/>
                <a:gdLst/>
                <a:ahLst/>
                <a:cxnLst/>
                <a:rect l="0" t="0" r="0" b="0"/>
                <a:pathLst>
                  <a:path w="4252" h="22333">
                    <a:moveTo>
                      <a:pt x="0" y="0"/>
                    </a:moveTo>
                    <a:lnTo>
                      <a:pt x="4252" y="223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6" name="pl1035"/>
              <p:cNvSpPr/>
              <p:nvPr/>
            </p:nvSpPr>
            <p:spPr>
              <a:xfrm>
                <a:off x="3060374" y="4683443"/>
                <a:ext cx="1597" cy="22679"/>
              </a:xfrm>
              <a:custGeom>
                <a:avLst/>
                <a:gdLst/>
                <a:ahLst/>
                <a:cxnLst/>
                <a:rect l="0" t="0" r="0" b="0"/>
                <a:pathLst>
                  <a:path w="1597" h="22679">
                    <a:moveTo>
                      <a:pt x="1597" y="0"/>
                    </a:moveTo>
                    <a:lnTo>
                      <a:pt x="0" y="226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7" name="pl1036"/>
              <p:cNvSpPr/>
              <p:nvPr/>
            </p:nvSpPr>
            <p:spPr>
              <a:xfrm>
                <a:off x="3035320" y="4704437"/>
                <a:ext cx="4086" cy="45286"/>
              </a:xfrm>
              <a:custGeom>
                <a:avLst/>
                <a:gdLst/>
                <a:ahLst/>
                <a:cxnLst/>
                <a:rect l="0" t="0" r="0" b="0"/>
                <a:pathLst>
                  <a:path w="4086" h="45286">
                    <a:moveTo>
                      <a:pt x="4086" y="0"/>
                    </a:moveTo>
                    <a:lnTo>
                      <a:pt x="0" y="452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8" name="pl1037"/>
              <p:cNvSpPr/>
              <p:nvPr/>
            </p:nvSpPr>
            <p:spPr>
              <a:xfrm>
                <a:off x="3024018" y="4748868"/>
                <a:ext cx="2228" cy="22625"/>
              </a:xfrm>
              <a:custGeom>
                <a:avLst/>
                <a:gdLst/>
                <a:ahLst/>
                <a:cxnLst/>
                <a:rect l="0" t="0" r="0" b="0"/>
                <a:pathLst>
                  <a:path w="2228" h="22625">
                    <a:moveTo>
                      <a:pt x="2228" y="0"/>
                    </a:moveTo>
                    <a:lnTo>
                      <a:pt x="0" y="226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39" name="pl1038"/>
              <p:cNvSpPr/>
              <p:nvPr/>
            </p:nvSpPr>
            <p:spPr>
              <a:xfrm>
                <a:off x="3042542" y="4750506"/>
                <a:ext cx="1857" cy="22659"/>
              </a:xfrm>
              <a:custGeom>
                <a:avLst/>
                <a:gdLst/>
                <a:ahLst/>
                <a:cxnLst/>
                <a:rect l="0" t="0" r="0" b="0"/>
                <a:pathLst>
                  <a:path w="1857" h="22659">
                    <a:moveTo>
                      <a:pt x="1857" y="0"/>
                    </a:moveTo>
                    <a:lnTo>
                      <a:pt x="0" y="22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0" name="pl1039"/>
              <p:cNvSpPr/>
              <p:nvPr/>
            </p:nvSpPr>
            <p:spPr>
              <a:xfrm>
                <a:off x="3080221" y="4707393"/>
                <a:ext cx="1150" cy="22706"/>
              </a:xfrm>
              <a:custGeom>
                <a:avLst/>
                <a:gdLst/>
                <a:ahLst/>
                <a:cxnLst/>
                <a:rect l="0" t="0" r="0" b="0"/>
                <a:pathLst>
                  <a:path w="1150" h="22706">
                    <a:moveTo>
                      <a:pt x="1150" y="0"/>
                    </a:moveTo>
                    <a:lnTo>
                      <a:pt x="0" y="22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1" name="pl1040"/>
              <p:cNvSpPr/>
              <p:nvPr/>
            </p:nvSpPr>
            <p:spPr>
              <a:xfrm>
                <a:off x="3100129" y="4730949"/>
                <a:ext cx="720" cy="22723"/>
              </a:xfrm>
              <a:custGeom>
                <a:avLst/>
                <a:gdLst/>
                <a:ahLst/>
                <a:cxnLst/>
                <a:rect l="0" t="0" r="0" b="0"/>
                <a:pathLst>
                  <a:path w="720" h="22723">
                    <a:moveTo>
                      <a:pt x="720" y="0"/>
                    </a:moveTo>
                    <a:lnTo>
                      <a:pt x="0" y="227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2" name="pl1041"/>
              <p:cNvSpPr/>
              <p:nvPr/>
            </p:nvSpPr>
            <p:spPr>
              <a:xfrm>
                <a:off x="3079662" y="4752890"/>
                <a:ext cx="1115" cy="22707"/>
              </a:xfrm>
              <a:custGeom>
                <a:avLst/>
                <a:gdLst/>
                <a:ahLst/>
                <a:cxnLst/>
                <a:rect l="0" t="0" r="0" b="0"/>
                <a:pathLst>
                  <a:path w="1115" h="22707">
                    <a:moveTo>
                      <a:pt x="1115" y="0"/>
                    </a:moveTo>
                    <a:lnTo>
                      <a:pt x="0" y="227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3" name="pl1042"/>
              <p:cNvSpPr/>
              <p:nvPr/>
            </p:nvSpPr>
            <p:spPr>
              <a:xfrm>
                <a:off x="3149111" y="4754148"/>
                <a:ext cx="278" cy="22733"/>
              </a:xfrm>
              <a:custGeom>
                <a:avLst/>
                <a:gdLst/>
                <a:ahLst/>
                <a:cxnLst/>
                <a:rect l="0" t="0" r="0" b="0"/>
                <a:pathLst>
                  <a:path w="278" h="22733">
                    <a:moveTo>
                      <a:pt x="0" y="0"/>
                    </a:moveTo>
                    <a:lnTo>
                      <a:pt x="278" y="227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4" name="pl1043"/>
              <p:cNvSpPr/>
              <p:nvPr/>
            </p:nvSpPr>
            <p:spPr>
              <a:xfrm>
                <a:off x="3102894" y="4753776"/>
                <a:ext cx="650" cy="22725"/>
              </a:xfrm>
              <a:custGeom>
                <a:avLst/>
                <a:gdLst/>
                <a:ahLst/>
                <a:cxnLst/>
                <a:rect l="0" t="0" r="0" b="0"/>
                <a:pathLst>
                  <a:path w="650" h="22725">
                    <a:moveTo>
                      <a:pt x="650" y="0"/>
                    </a:moveTo>
                    <a:lnTo>
                      <a:pt x="0" y="227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5" name="pl1044"/>
              <p:cNvSpPr/>
              <p:nvPr/>
            </p:nvSpPr>
            <p:spPr>
              <a:xfrm>
                <a:off x="3001333" y="4678421"/>
                <a:ext cx="8210" cy="67709"/>
              </a:xfrm>
              <a:custGeom>
                <a:avLst/>
                <a:gdLst/>
                <a:ahLst/>
                <a:cxnLst/>
                <a:rect l="0" t="0" r="0" b="0"/>
                <a:pathLst>
                  <a:path w="8210" h="67709">
                    <a:moveTo>
                      <a:pt x="8210" y="0"/>
                    </a:moveTo>
                    <a:lnTo>
                      <a:pt x="0" y="677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6" name="pl1045"/>
              <p:cNvSpPr/>
              <p:nvPr/>
            </p:nvSpPr>
            <p:spPr>
              <a:xfrm>
                <a:off x="3005523" y="4746933"/>
                <a:ext cx="2598" cy="22586"/>
              </a:xfrm>
              <a:custGeom>
                <a:avLst/>
                <a:gdLst/>
                <a:ahLst/>
                <a:cxnLst/>
                <a:rect l="0" t="0" r="0" b="0"/>
                <a:pathLst>
                  <a:path w="2598" h="22586">
                    <a:moveTo>
                      <a:pt x="2598" y="0"/>
                    </a:moveTo>
                    <a:lnTo>
                      <a:pt x="0" y="22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7" name="pl1046"/>
              <p:cNvSpPr/>
              <p:nvPr/>
            </p:nvSpPr>
            <p:spPr>
              <a:xfrm>
                <a:off x="2845390" y="4623157"/>
                <a:ext cx="6305" cy="21843"/>
              </a:xfrm>
              <a:custGeom>
                <a:avLst/>
                <a:gdLst/>
                <a:ahLst/>
                <a:cxnLst/>
                <a:rect l="0" t="0" r="0" b="0"/>
                <a:pathLst>
                  <a:path w="6305" h="21843">
                    <a:moveTo>
                      <a:pt x="6305" y="0"/>
                    </a:moveTo>
                    <a:lnTo>
                      <a:pt x="0" y="218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8" name="pl1047"/>
              <p:cNvSpPr/>
              <p:nvPr/>
            </p:nvSpPr>
            <p:spPr>
              <a:xfrm>
                <a:off x="2796566" y="4638476"/>
                <a:ext cx="27109" cy="86806"/>
              </a:xfrm>
              <a:custGeom>
                <a:avLst/>
                <a:gdLst/>
                <a:ahLst/>
                <a:cxnLst/>
                <a:rect l="0" t="0" r="0" b="0"/>
                <a:pathLst>
                  <a:path w="27109" h="86806">
                    <a:moveTo>
                      <a:pt x="27109" y="0"/>
                    </a:moveTo>
                    <a:lnTo>
                      <a:pt x="0" y="868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49" name="pl1048"/>
              <p:cNvSpPr/>
              <p:nvPr/>
            </p:nvSpPr>
            <p:spPr>
              <a:xfrm>
                <a:off x="2900038" y="4660333"/>
                <a:ext cx="5008" cy="22176"/>
              </a:xfrm>
              <a:custGeom>
                <a:avLst/>
                <a:gdLst/>
                <a:ahLst/>
                <a:cxnLst/>
                <a:rect l="0" t="0" r="0" b="0"/>
                <a:pathLst>
                  <a:path w="5008" h="22176">
                    <a:moveTo>
                      <a:pt x="5008" y="0"/>
                    </a:moveTo>
                    <a:lnTo>
                      <a:pt x="0" y="221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0" name="pl1049"/>
              <p:cNvSpPr/>
              <p:nvPr/>
            </p:nvSpPr>
            <p:spPr>
              <a:xfrm>
                <a:off x="2884690" y="4681342"/>
                <a:ext cx="10234" cy="44303"/>
              </a:xfrm>
              <a:custGeom>
                <a:avLst/>
                <a:gdLst/>
                <a:ahLst/>
                <a:cxnLst/>
                <a:rect l="0" t="0" r="0" b="0"/>
                <a:pathLst>
                  <a:path w="10234" h="44303">
                    <a:moveTo>
                      <a:pt x="10234" y="0"/>
                    </a:moveTo>
                    <a:lnTo>
                      <a:pt x="0" y="443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1" name="pl1050"/>
              <p:cNvSpPr/>
              <p:nvPr/>
            </p:nvSpPr>
            <p:spPr>
              <a:xfrm>
                <a:off x="2868259" y="4723024"/>
                <a:ext cx="5343" cy="22098"/>
              </a:xfrm>
              <a:custGeom>
                <a:avLst/>
                <a:gdLst/>
                <a:ahLst/>
                <a:cxnLst/>
                <a:rect l="0" t="0" r="0" b="0"/>
                <a:pathLst>
                  <a:path w="5343" h="22098">
                    <a:moveTo>
                      <a:pt x="5343" y="0"/>
                    </a:moveTo>
                    <a:lnTo>
                      <a:pt x="0" y="220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2" name="pl1051"/>
              <p:cNvSpPr/>
              <p:nvPr/>
            </p:nvSpPr>
            <p:spPr>
              <a:xfrm>
                <a:off x="2890912" y="4728153"/>
                <a:ext cx="4890" cy="22203"/>
              </a:xfrm>
              <a:custGeom>
                <a:avLst/>
                <a:gdLst/>
                <a:ahLst/>
                <a:cxnLst/>
                <a:rect l="0" t="0" r="0" b="0"/>
                <a:pathLst>
                  <a:path w="4890" h="22203">
                    <a:moveTo>
                      <a:pt x="4890" y="0"/>
                    </a:moveTo>
                    <a:lnTo>
                      <a:pt x="0" y="222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3" name="pl1052"/>
              <p:cNvSpPr/>
              <p:nvPr/>
            </p:nvSpPr>
            <p:spPr>
              <a:xfrm>
                <a:off x="2845718" y="4673474"/>
                <a:ext cx="17383" cy="65953"/>
              </a:xfrm>
              <a:custGeom>
                <a:avLst/>
                <a:gdLst/>
                <a:ahLst/>
                <a:cxnLst/>
                <a:rect l="0" t="0" r="0" b="0"/>
                <a:pathLst>
                  <a:path w="17383" h="65953">
                    <a:moveTo>
                      <a:pt x="17383" y="0"/>
                    </a:moveTo>
                    <a:lnTo>
                      <a:pt x="0" y="659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4" name="pl1053"/>
              <p:cNvSpPr/>
              <p:nvPr/>
            </p:nvSpPr>
            <p:spPr>
              <a:xfrm>
                <a:off x="2938323" y="4691186"/>
                <a:ext cx="4106" cy="22361"/>
              </a:xfrm>
              <a:custGeom>
                <a:avLst/>
                <a:gdLst/>
                <a:ahLst/>
                <a:cxnLst/>
                <a:rect l="0" t="0" r="0" b="0"/>
                <a:pathLst>
                  <a:path w="4106" h="22361">
                    <a:moveTo>
                      <a:pt x="4106" y="0"/>
                    </a:moveTo>
                    <a:lnTo>
                      <a:pt x="0" y="223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5" name="pl1054"/>
              <p:cNvSpPr/>
              <p:nvPr/>
            </p:nvSpPr>
            <p:spPr>
              <a:xfrm>
                <a:off x="2913668" y="4710528"/>
                <a:ext cx="8870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8870" h="44596">
                    <a:moveTo>
                      <a:pt x="8870" y="0"/>
                    </a:moveTo>
                    <a:lnTo>
                      <a:pt x="0" y="445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6" name="pl1055"/>
              <p:cNvSpPr/>
              <p:nvPr/>
            </p:nvSpPr>
            <p:spPr>
              <a:xfrm>
                <a:off x="2950374" y="4716333"/>
                <a:ext cx="3776" cy="22419"/>
              </a:xfrm>
              <a:custGeom>
                <a:avLst/>
                <a:gdLst/>
                <a:ahLst/>
                <a:cxnLst/>
                <a:rect l="0" t="0" r="0" b="0"/>
                <a:pathLst>
                  <a:path w="3776" h="22419">
                    <a:moveTo>
                      <a:pt x="3776" y="0"/>
                    </a:moveTo>
                    <a:lnTo>
                      <a:pt x="0" y="224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7" name="pl1056"/>
              <p:cNvSpPr/>
              <p:nvPr/>
            </p:nvSpPr>
            <p:spPr>
              <a:xfrm>
                <a:off x="2968642" y="4742175"/>
                <a:ext cx="3335" cy="22489"/>
              </a:xfrm>
              <a:custGeom>
                <a:avLst/>
                <a:gdLst/>
                <a:ahLst/>
                <a:cxnLst/>
                <a:rect l="0" t="0" r="0" b="0"/>
                <a:pathLst>
                  <a:path w="3335" h="22489">
                    <a:moveTo>
                      <a:pt x="3335" y="0"/>
                    </a:moveTo>
                    <a:lnTo>
                      <a:pt x="0" y="22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8" name="pl1057"/>
              <p:cNvSpPr/>
              <p:nvPr/>
            </p:nvSpPr>
            <p:spPr>
              <a:xfrm>
                <a:off x="2822973" y="4644046"/>
                <a:ext cx="19130" cy="65468"/>
              </a:xfrm>
              <a:custGeom>
                <a:avLst/>
                <a:gdLst/>
                <a:ahLst/>
                <a:cxnLst/>
                <a:rect l="0" t="0" r="0" b="0"/>
                <a:pathLst>
                  <a:path w="19130" h="65468">
                    <a:moveTo>
                      <a:pt x="19130" y="0"/>
                    </a:moveTo>
                    <a:lnTo>
                      <a:pt x="0" y="654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59" name="pl1058"/>
              <p:cNvSpPr/>
              <p:nvPr/>
            </p:nvSpPr>
            <p:spPr>
              <a:xfrm>
                <a:off x="2823297" y="4711411"/>
                <a:ext cx="6242" cy="21861"/>
              </a:xfrm>
              <a:custGeom>
                <a:avLst/>
                <a:gdLst/>
                <a:ahLst/>
                <a:cxnLst/>
                <a:rect l="0" t="0" r="0" b="0"/>
                <a:pathLst>
                  <a:path w="6242" h="21861">
                    <a:moveTo>
                      <a:pt x="6242" y="0"/>
                    </a:moveTo>
                    <a:lnTo>
                      <a:pt x="0" y="21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0" name="pl1059"/>
              <p:cNvSpPr/>
              <p:nvPr/>
            </p:nvSpPr>
            <p:spPr>
              <a:xfrm>
                <a:off x="2664286" y="4464279"/>
                <a:ext cx="86538" cy="185417"/>
              </a:xfrm>
              <a:custGeom>
                <a:avLst/>
                <a:gdLst/>
                <a:ahLst/>
                <a:cxnLst/>
                <a:rect l="0" t="0" r="0" b="0"/>
                <a:pathLst>
                  <a:path w="86538" h="185417">
                    <a:moveTo>
                      <a:pt x="86538" y="0"/>
                    </a:moveTo>
                    <a:lnTo>
                      <a:pt x="57692" y="61805"/>
                    </a:lnTo>
                    <a:lnTo>
                      <a:pt x="28846" y="123611"/>
                    </a:lnTo>
                    <a:lnTo>
                      <a:pt x="0" y="185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1" name="pl1060"/>
              <p:cNvSpPr/>
              <p:nvPr/>
            </p:nvSpPr>
            <p:spPr>
              <a:xfrm>
                <a:off x="2657834" y="4651136"/>
                <a:ext cx="9552" cy="20631"/>
              </a:xfrm>
              <a:custGeom>
                <a:avLst/>
                <a:gdLst/>
                <a:ahLst/>
                <a:cxnLst/>
                <a:rect l="0" t="0" r="0" b="0"/>
                <a:pathLst>
                  <a:path w="9552" h="20631">
                    <a:moveTo>
                      <a:pt x="9552" y="0"/>
                    </a:moveTo>
                    <a:lnTo>
                      <a:pt x="0" y="206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2" name="pl1061"/>
              <p:cNvSpPr/>
              <p:nvPr/>
            </p:nvSpPr>
            <p:spPr>
              <a:xfrm>
                <a:off x="2679031" y="4660497"/>
                <a:ext cx="9128" cy="20822"/>
              </a:xfrm>
              <a:custGeom>
                <a:avLst/>
                <a:gdLst/>
                <a:ahLst/>
                <a:cxnLst/>
                <a:rect l="0" t="0" r="0" b="0"/>
                <a:pathLst>
                  <a:path w="9128" h="20822">
                    <a:moveTo>
                      <a:pt x="9128" y="0"/>
                    </a:moveTo>
                    <a:lnTo>
                      <a:pt x="0" y="208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3" name="pl1062"/>
              <p:cNvSpPr/>
              <p:nvPr/>
            </p:nvSpPr>
            <p:spPr>
              <a:xfrm>
                <a:off x="3622562" y="4408149"/>
                <a:ext cx="12178" cy="19198"/>
              </a:xfrm>
              <a:custGeom>
                <a:avLst/>
                <a:gdLst/>
                <a:ahLst/>
                <a:cxnLst/>
                <a:rect l="0" t="0" r="0" b="0"/>
                <a:pathLst>
                  <a:path w="12178" h="19198">
                    <a:moveTo>
                      <a:pt x="0" y="0"/>
                    </a:moveTo>
                    <a:lnTo>
                      <a:pt x="12178" y="19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4" name="pl1063"/>
              <p:cNvSpPr/>
              <p:nvPr/>
            </p:nvSpPr>
            <p:spPr>
              <a:xfrm>
                <a:off x="3376698" y="4540588"/>
                <a:ext cx="52958" cy="197645"/>
              </a:xfrm>
              <a:custGeom>
                <a:avLst/>
                <a:gdLst/>
                <a:ahLst/>
                <a:cxnLst/>
                <a:rect l="0" t="0" r="0" b="0"/>
                <a:pathLst>
                  <a:path w="52958" h="197645">
                    <a:moveTo>
                      <a:pt x="0" y="0"/>
                    </a:moveTo>
                    <a:lnTo>
                      <a:pt x="17652" y="65881"/>
                    </a:lnTo>
                    <a:lnTo>
                      <a:pt x="35305" y="131763"/>
                    </a:lnTo>
                    <a:lnTo>
                      <a:pt x="52958" y="1976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5" name="pl1064"/>
              <p:cNvSpPr/>
              <p:nvPr/>
            </p:nvSpPr>
            <p:spPr>
              <a:xfrm>
                <a:off x="3913715" y="4153220"/>
                <a:ext cx="18982" cy="12512"/>
              </a:xfrm>
              <a:custGeom>
                <a:avLst/>
                <a:gdLst/>
                <a:ahLst/>
                <a:cxnLst/>
                <a:rect l="0" t="0" r="0" b="0"/>
                <a:pathLst>
                  <a:path w="18982" h="12512">
                    <a:moveTo>
                      <a:pt x="0" y="0"/>
                    </a:moveTo>
                    <a:lnTo>
                      <a:pt x="18982" y="125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6" name="pl1065"/>
              <p:cNvSpPr/>
              <p:nvPr/>
            </p:nvSpPr>
            <p:spPr>
              <a:xfrm>
                <a:off x="4057660" y="3887812"/>
                <a:ext cx="21957" cy="5895"/>
              </a:xfrm>
              <a:custGeom>
                <a:avLst/>
                <a:gdLst/>
                <a:ahLst/>
                <a:cxnLst/>
                <a:rect l="0" t="0" r="0" b="0"/>
                <a:pathLst>
                  <a:path w="21957" h="5895">
                    <a:moveTo>
                      <a:pt x="0" y="0"/>
                    </a:moveTo>
                    <a:lnTo>
                      <a:pt x="21957" y="58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7" name="pl1066"/>
              <p:cNvSpPr/>
              <p:nvPr/>
            </p:nvSpPr>
            <p:spPr>
              <a:xfrm>
                <a:off x="4084486" y="3874826"/>
                <a:ext cx="22070" cy="5456"/>
              </a:xfrm>
              <a:custGeom>
                <a:avLst/>
                <a:gdLst/>
                <a:ahLst/>
                <a:cxnLst/>
                <a:rect l="0" t="0" r="0" b="0"/>
                <a:pathLst>
                  <a:path w="22070" h="5456">
                    <a:moveTo>
                      <a:pt x="0" y="0"/>
                    </a:moveTo>
                    <a:lnTo>
                      <a:pt x="22070" y="54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8" name="pl1067"/>
              <p:cNvSpPr/>
              <p:nvPr/>
            </p:nvSpPr>
            <p:spPr>
              <a:xfrm>
                <a:off x="4102235" y="3897136"/>
                <a:ext cx="109863" cy="29197"/>
              </a:xfrm>
              <a:custGeom>
                <a:avLst/>
                <a:gdLst/>
                <a:ahLst/>
                <a:cxnLst/>
                <a:rect l="0" t="0" r="0" b="0"/>
                <a:pathLst>
                  <a:path w="109863" h="29197">
                    <a:moveTo>
                      <a:pt x="0" y="0"/>
                    </a:moveTo>
                    <a:lnTo>
                      <a:pt x="109863" y="291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69" name="pl1068"/>
              <p:cNvSpPr/>
              <p:nvPr/>
            </p:nvSpPr>
            <p:spPr>
              <a:xfrm>
                <a:off x="4213833" y="3919721"/>
                <a:ext cx="22008" cy="5704"/>
              </a:xfrm>
              <a:custGeom>
                <a:avLst/>
                <a:gdLst/>
                <a:ahLst/>
                <a:cxnLst/>
                <a:rect l="0" t="0" r="0" b="0"/>
                <a:pathLst>
                  <a:path w="22008" h="5704">
                    <a:moveTo>
                      <a:pt x="0" y="0"/>
                    </a:moveTo>
                    <a:lnTo>
                      <a:pt x="22008" y="57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0" name="pl1069"/>
              <p:cNvSpPr/>
              <p:nvPr/>
            </p:nvSpPr>
            <p:spPr>
              <a:xfrm>
                <a:off x="4117171" y="3832328"/>
                <a:ext cx="22312" cy="4366"/>
              </a:xfrm>
              <a:custGeom>
                <a:avLst/>
                <a:gdLst/>
                <a:ahLst/>
                <a:cxnLst/>
                <a:rect l="0" t="0" r="0" b="0"/>
                <a:pathLst>
                  <a:path w="22312" h="4366">
                    <a:moveTo>
                      <a:pt x="0" y="0"/>
                    </a:moveTo>
                    <a:lnTo>
                      <a:pt x="22312" y="43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1" name="pl1070"/>
              <p:cNvSpPr/>
              <p:nvPr/>
            </p:nvSpPr>
            <p:spPr>
              <a:xfrm>
                <a:off x="4134578" y="3860277"/>
                <a:ext cx="88812" cy="19562"/>
              </a:xfrm>
              <a:custGeom>
                <a:avLst/>
                <a:gdLst/>
                <a:ahLst/>
                <a:cxnLst/>
                <a:rect l="0" t="0" r="0" b="0"/>
                <a:pathLst>
                  <a:path w="88812" h="19562">
                    <a:moveTo>
                      <a:pt x="0" y="0"/>
                    </a:moveTo>
                    <a:lnTo>
                      <a:pt x="88812" y="195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2" name="pl1071"/>
              <p:cNvSpPr/>
              <p:nvPr/>
            </p:nvSpPr>
            <p:spPr>
              <a:xfrm>
                <a:off x="4225315" y="3870931"/>
                <a:ext cx="22242" cy="4708"/>
              </a:xfrm>
              <a:custGeom>
                <a:avLst/>
                <a:gdLst/>
                <a:ahLst/>
                <a:cxnLst/>
                <a:rect l="0" t="0" r="0" b="0"/>
                <a:pathLst>
                  <a:path w="22242" h="4708">
                    <a:moveTo>
                      <a:pt x="0" y="0"/>
                    </a:moveTo>
                    <a:lnTo>
                      <a:pt x="22242" y="47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3" name="pl1072"/>
              <p:cNvSpPr/>
              <p:nvPr/>
            </p:nvSpPr>
            <p:spPr>
              <a:xfrm>
                <a:off x="4150455" y="3768483"/>
                <a:ext cx="22555" cy="2850"/>
              </a:xfrm>
              <a:custGeom>
                <a:avLst/>
                <a:gdLst/>
                <a:ahLst/>
                <a:cxnLst/>
                <a:rect l="0" t="0" r="0" b="0"/>
                <a:pathLst>
                  <a:path w="22555" h="2850">
                    <a:moveTo>
                      <a:pt x="0" y="0"/>
                    </a:moveTo>
                    <a:lnTo>
                      <a:pt x="22555" y="2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4" name="pl1073"/>
              <p:cNvSpPr/>
              <p:nvPr/>
            </p:nvSpPr>
            <p:spPr>
              <a:xfrm>
                <a:off x="4164845" y="3824791"/>
                <a:ext cx="22378" cy="4012"/>
              </a:xfrm>
              <a:custGeom>
                <a:avLst/>
                <a:gdLst/>
                <a:ahLst/>
                <a:cxnLst/>
                <a:rect l="0" t="0" r="0" b="0"/>
                <a:pathLst>
                  <a:path w="22378" h="4012">
                    <a:moveTo>
                      <a:pt x="0" y="0"/>
                    </a:moveTo>
                    <a:lnTo>
                      <a:pt x="22378" y="40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5" name="pl1074"/>
              <p:cNvSpPr/>
              <p:nvPr/>
            </p:nvSpPr>
            <p:spPr>
              <a:xfrm>
                <a:off x="4189904" y="3813187"/>
                <a:ext cx="22435" cy="3680"/>
              </a:xfrm>
              <a:custGeom>
                <a:avLst/>
                <a:gdLst/>
                <a:ahLst/>
                <a:cxnLst/>
                <a:rect l="0" t="0" r="0" b="0"/>
                <a:pathLst>
                  <a:path w="22435" h="3680">
                    <a:moveTo>
                      <a:pt x="0" y="0"/>
                    </a:moveTo>
                    <a:lnTo>
                      <a:pt x="22435" y="36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6" name="pl1075"/>
              <p:cNvSpPr/>
              <p:nvPr/>
            </p:nvSpPr>
            <p:spPr>
              <a:xfrm>
                <a:off x="4214593" y="3802536"/>
                <a:ext cx="22482" cy="3381"/>
              </a:xfrm>
              <a:custGeom>
                <a:avLst/>
                <a:gdLst/>
                <a:ahLst/>
                <a:cxnLst/>
                <a:rect l="0" t="0" r="0" b="0"/>
                <a:pathLst>
                  <a:path w="22482" h="3381">
                    <a:moveTo>
                      <a:pt x="0" y="0"/>
                    </a:moveTo>
                    <a:lnTo>
                      <a:pt x="22482" y="33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7" name="pl1076"/>
              <p:cNvSpPr/>
              <p:nvPr/>
            </p:nvSpPr>
            <p:spPr>
              <a:xfrm>
                <a:off x="4238713" y="3794644"/>
                <a:ext cx="22515" cy="3151"/>
              </a:xfrm>
              <a:custGeom>
                <a:avLst/>
                <a:gdLst/>
                <a:ahLst/>
                <a:cxnLst/>
                <a:rect l="0" t="0" r="0" b="0"/>
                <a:pathLst>
                  <a:path w="22515" h="3151">
                    <a:moveTo>
                      <a:pt x="0" y="0"/>
                    </a:moveTo>
                    <a:lnTo>
                      <a:pt x="22515" y="31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8" name="pl1077"/>
              <p:cNvSpPr/>
              <p:nvPr/>
            </p:nvSpPr>
            <p:spPr>
              <a:xfrm>
                <a:off x="4209896" y="3831169"/>
                <a:ext cx="44769" cy="7956"/>
              </a:xfrm>
              <a:custGeom>
                <a:avLst/>
                <a:gdLst/>
                <a:ahLst/>
                <a:cxnLst/>
                <a:rect l="0" t="0" r="0" b="0"/>
                <a:pathLst>
                  <a:path w="44769" h="7956">
                    <a:moveTo>
                      <a:pt x="0" y="0"/>
                    </a:moveTo>
                    <a:lnTo>
                      <a:pt x="44769" y="79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79" name="pl1078"/>
              <p:cNvSpPr/>
              <p:nvPr/>
            </p:nvSpPr>
            <p:spPr>
              <a:xfrm>
                <a:off x="4178402" y="3717526"/>
                <a:ext cx="68019" cy="5042"/>
              </a:xfrm>
              <a:custGeom>
                <a:avLst/>
                <a:gdLst/>
                <a:ahLst/>
                <a:cxnLst/>
                <a:rect l="0" t="0" r="0" b="0"/>
                <a:pathLst>
                  <a:path w="68019" h="5042">
                    <a:moveTo>
                      <a:pt x="0" y="0"/>
                    </a:moveTo>
                    <a:lnTo>
                      <a:pt x="68019" y="50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0" name="pl1079"/>
              <p:cNvSpPr/>
              <p:nvPr/>
            </p:nvSpPr>
            <p:spPr>
              <a:xfrm>
                <a:off x="4249386" y="3653873"/>
                <a:ext cx="22733" cy="278"/>
              </a:xfrm>
              <a:custGeom>
                <a:avLst/>
                <a:gdLst/>
                <a:ahLst/>
                <a:cxnLst/>
                <a:rect l="0" t="0" r="0" b="0"/>
                <a:pathLst>
                  <a:path w="22733" h="278">
                    <a:moveTo>
                      <a:pt x="0" y="0"/>
                    </a:moveTo>
                    <a:lnTo>
                      <a:pt x="22733" y="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1" name="pl1080"/>
              <p:cNvSpPr/>
              <p:nvPr/>
            </p:nvSpPr>
            <p:spPr>
              <a:xfrm>
                <a:off x="4248128" y="3694865"/>
                <a:ext cx="22707" cy="1115"/>
              </a:xfrm>
              <a:custGeom>
                <a:avLst/>
                <a:gdLst/>
                <a:ahLst/>
                <a:cxnLst/>
                <a:rect l="0" t="0" r="0" b="0"/>
                <a:pathLst>
                  <a:path w="22707" h="1115">
                    <a:moveTo>
                      <a:pt x="0" y="0"/>
                    </a:moveTo>
                    <a:lnTo>
                      <a:pt x="22707" y="11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2" name="pl1081"/>
              <p:cNvSpPr/>
              <p:nvPr/>
            </p:nvSpPr>
            <p:spPr>
              <a:xfrm>
                <a:off x="4248874" y="3676652"/>
                <a:ext cx="22723" cy="743"/>
              </a:xfrm>
              <a:custGeom>
                <a:avLst/>
                <a:gdLst/>
                <a:ahLst/>
                <a:cxnLst/>
                <a:rect l="0" t="0" r="0" b="0"/>
                <a:pathLst>
                  <a:path w="22723" h="743">
                    <a:moveTo>
                      <a:pt x="0" y="0"/>
                    </a:moveTo>
                    <a:lnTo>
                      <a:pt x="22723" y="7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3" name="pl1082"/>
              <p:cNvSpPr/>
              <p:nvPr/>
            </p:nvSpPr>
            <p:spPr>
              <a:xfrm>
                <a:off x="4129869" y="3880665"/>
                <a:ext cx="110492" cy="26718"/>
              </a:xfrm>
              <a:custGeom>
                <a:avLst/>
                <a:gdLst/>
                <a:ahLst/>
                <a:cxnLst/>
                <a:rect l="0" t="0" r="0" b="0"/>
                <a:pathLst>
                  <a:path w="110492" h="26718">
                    <a:moveTo>
                      <a:pt x="0" y="0"/>
                    </a:moveTo>
                    <a:lnTo>
                      <a:pt x="110492" y="267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4" name="pl1083"/>
              <p:cNvSpPr/>
              <p:nvPr/>
            </p:nvSpPr>
            <p:spPr>
              <a:xfrm>
                <a:off x="4004130" y="4036660"/>
                <a:ext cx="103415" cy="47197"/>
              </a:xfrm>
              <a:custGeom>
                <a:avLst/>
                <a:gdLst/>
                <a:ahLst/>
                <a:cxnLst/>
                <a:rect l="0" t="0" r="0" b="0"/>
                <a:pathLst>
                  <a:path w="103415" h="47197">
                    <a:moveTo>
                      <a:pt x="0" y="0"/>
                    </a:moveTo>
                    <a:lnTo>
                      <a:pt x="103415" y="471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5" name="pl1084"/>
              <p:cNvSpPr/>
              <p:nvPr/>
            </p:nvSpPr>
            <p:spPr>
              <a:xfrm>
                <a:off x="4101406" y="4097070"/>
                <a:ext cx="61657" cy="29161"/>
              </a:xfrm>
              <a:custGeom>
                <a:avLst/>
                <a:gdLst/>
                <a:ahLst/>
                <a:cxnLst/>
                <a:rect l="0" t="0" r="0" b="0"/>
                <a:pathLst>
                  <a:path w="61657" h="29161">
                    <a:moveTo>
                      <a:pt x="0" y="0"/>
                    </a:moveTo>
                    <a:lnTo>
                      <a:pt x="61657" y="291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6" name="pl1085"/>
              <p:cNvSpPr/>
              <p:nvPr/>
            </p:nvSpPr>
            <p:spPr>
              <a:xfrm>
                <a:off x="4111736" y="4074558"/>
                <a:ext cx="41544" cy="18483"/>
              </a:xfrm>
              <a:custGeom>
                <a:avLst/>
                <a:gdLst/>
                <a:ahLst/>
                <a:cxnLst/>
                <a:rect l="0" t="0" r="0" b="0"/>
                <a:pathLst>
                  <a:path w="41544" h="18483">
                    <a:moveTo>
                      <a:pt x="0" y="0"/>
                    </a:moveTo>
                    <a:lnTo>
                      <a:pt x="41544" y="184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7" name="pl1086"/>
              <p:cNvSpPr/>
              <p:nvPr/>
            </p:nvSpPr>
            <p:spPr>
              <a:xfrm>
                <a:off x="4159360" y="4079121"/>
                <a:ext cx="20896" cy="8957"/>
              </a:xfrm>
              <a:custGeom>
                <a:avLst/>
                <a:gdLst/>
                <a:ahLst/>
                <a:cxnLst/>
                <a:rect l="0" t="0" r="0" b="0"/>
                <a:pathLst>
                  <a:path w="20896" h="8957">
                    <a:moveTo>
                      <a:pt x="0" y="0"/>
                    </a:moveTo>
                    <a:lnTo>
                      <a:pt x="20896" y="89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8" name="pl1087"/>
              <p:cNvSpPr/>
              <p:nvPr/>
            </p:nvSpPr>
            <p:spPr>
              <a:xfrm>
                <a:off x="4133963" y="4020690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89" name="pl1088"/>
              <p:cNvSpPr/>
              <p:nvPr/>
            </p:nvSpPr>
            <p:spPr>
              <a:xfrm>
                <a:off x="4164437" y="4003642"/>
                <a:ext cx="21437" cy="7571"/>
              </a:xfrm>
              <a:custGeom>
                <a:avLst/>
                <a:gdLst/>
                <a:ahLst/>
                <a:cxnLst/>
                <a:rect l="0" t="0" r="0" b="0"/>
                <a:pathLst>
                  <a:path w="21437" h="7571">
                    <a:moveTo>
                      <a:pt x="0" y="0"/>
                    </a:moveTo>
                    <a:lnTo>
                      <a:pt x="21437" y="75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0" name="pl1089"/>
              <p:cNvSpPr/>
              <p:nvPr/>
            </p:nvSpPr>
            <p:spPr>
              <a:xfrm>
                <a:off x="4194663" y="3985323"/>
                <a:ext cx="21616" cy="7043"/>
              </a:xfrm>
              <a:custGeom>
                <a:avLst/>
                <a:gdLst/>
                <a:ahLst/>
                <a:cxnLst/>
                <a:rect l="0" t="0" r="0" b="0"/>
                <a:pathLst>
                  <a:path w="21616" h="7043">
                    <a:moveTo>
                      <a:pt x="0" y="0"/>
                    </a:moveTo>
                    <a:lnTo>
                      <a:pt x="21616" y="70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1" name="pl1090"/>
              <p:cNvSpPr/>
              <p:nvPr/>
            </p:nvSpPr>
            <p:spPr>
              <a:xfrm>
                <a:off x="4176453" y="4036881"/>
                <a:ext cx="21245" cy="8095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8095">
                    <a:moveTo>
                      <a:pt x="0" y="0"/>
                    </a:moveTo>
                    <a:lnTo>
                      <a:pt x="21245" y="80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2" name="pl1091"/>
              <p:cNvSpPr/>
              <p:nvPr/>
            </p:nvSpPr>
            <p:spPr>
              <a:xfrm>
                <a:off x="3864196" y="4257225"/>
                <a:ext cx="104107" cy="88146"/>
              </a:xfrm>
              <a:custGeom>
                <a:avLst/>
                <a:gdLst/>
                <a:ahLst/>
                <a:cxnLst/>
                <a:rect l="0" t="0" r="0" b="0"/>
                <a:pathLst>
                  <a:path w="104107" h="88146">
                    <a:moveTo>
                      <a:pt x="0" y="0"/>
                    </a:moveTo>
                    <a:lnTo>
                      <a:pt x="52053" y="44073"/>
                    </a:lnTo>
                    <a:lnTo>
                      <a:pt x="104107" y="881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3" name="pl1092"/>
              <p:cNvSpPr/>
              <p:nvPr/>
            </p:nvSpPr>
            <p:spPr>
              <a:xfrm>
                <a:off x="3961778" y="4353006"/>
                <a:ext cx="34430" cy="29700"/>
              </a:xfrm>
              <a:custGeom>
                <a:avLst/>
                <a:gdLst/>
                <a:ahLst/>
                <a:cxnLst/>
                <a:rect l="0" t="0" r="0" b="0"/>
                <a:pathLst>
                  <a:path w="34430" h="29700">
                    <a:moveTo>
                      <a:pt x="0" y="0"/>
                    </a:moveTo>
                    <a:lnTo>
                      <a:pt x="34430" y="29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4" name="pl1093"/>
              <p:cNvSpPr/>
              <p:nvPr/>
            </p:nvSpPr>
            <p:spPr>
              <a:xfrm>
                <a:off x="3974758" y="4337675"/>
                <a:ext cx="17485" cy="14530"/>
              </a:xfrm>
              <a:custGeom>
                <a:avLst/>
                <a:gdLst/>
                <a:ahLst/>
                <a:cxnLst/>
                <a:rect l="0" t="0" r="0" b="0"/>
                <a:pathLst>
                  <a:path w="17485" h="14530">
                    <a:moveTo>
                      <a:pt x="0" y="0"/>
                    </a:moveTo>
                    <a:lnTo>
                      <a:pt x="17485" y="145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5" name="pl1094"/>
              <p:cNvSpPr/>
              <p:nvPr/>
            </p:nvSpPr>
            <p:spPr>
              <a:xfrm>
                <a:off x="3996597" y="4346935"/>
                <a:ext cx="17574" cy="14423"/>
              </a:xfrm>
              <a:custGeom>
                <a:avLst/>
                <a:gdLst/>
                <a:ahLst/>
                <a:cxnLst/>
                <a:rect l="0" t="0" r="0" b="0"/>
                <a:pathLst>
                  <a:path w="17574" h="14423">
                    <a:moveTo>
                      <a:pt x="0" y="0"/>
                    </a:moveTo>
                    <a:lnTo>
                      <a:pt x="17574" y="144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6" name="pl1095"/>
              <p:cNvSpPr/>
              <p:nvPr/>
            </p:nvSpPr>
            <p:spPr>
              <a:xfrm>
                <a:off x="3891411" y="4223562"/>
                <a:ext cx="107995" cy="83337"/>
              </a:xfrm>
              <a:custGeom>
                <a:avLst/>
                <a:gdLst/>
                <a:ahLst/>
                <a:cxnLst/>
                <a:rect l="0" t="0" r="0" b="0"/>
                <a:pathLst>
                  <a:path w="107995" h="83337">
                    <a:moveTo>
                      <a:pt x="0" y="0"/>
                    </a:moveTo>
                    <a:lnTo>
                      <a:pt x="53997" y="41668"/>
                    </a:lnTo>
                    <a:lnTo>
                      <a:pt x="107995" y="833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7" name="pl1096"/>
              <p:cNvSpPr/>
              <p:nvPr/>
            </p:nvSpPr>
            <p:spPr>
              <a:xfrm>
                <a:off x="4001222" y="4304540"/>
                <a:ext cx="36074" cy="27680"/>
              </a:xfrm>
              <a:custGeom>
                <a:avLst/>
                <a:gdLst/>
                <a:ahLst/>
                <a:cxnLst/>
                <a:rect l="0" t="0" r="0" b="0"/>
                <a:pathLst>
                  <a:path w="36074" h="27680">
                    <a:moveTo>
                      <a:pt x="0" y="0"/>
                    </a:moveTo>
                    <a:lnTo>
                      <a:pt x="36074" y="276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8" name="pl1097"/>
              <p:cNvSpPr/>
              <p:nvPr/>
            </p:nvSpPr>
            <p:spPr>
              <a:xfrm>
                <a:off x="4015509" y="4285495"/>
                <a:ext cx="18334" cy="13443"/>
              </a:xfrm>
              <a:custGeom>
                <a:avLst/>
                <a:gdLst/>
                <a:ahLst/>
                <a:cxnLst/>
                <a:rect l="0" t="0" r="0" b="0"/>
                <a:pathLst>
                  <a:path w="18334" h="13443">
                    <a:moveTo>
                      <a:pt x="0" y="0"/>
                    </a:moveTo>
                    <a:lnTo>
                      <a:pt x="18334" y="134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099" name="pl1098"/>
              <p:cNvSpPr/>
              <p:nvPr/>
            </p:nvSpPr>
            <p:spPr>
              <a:xfrm>
                <a:off x="4040976" y="4289100"/>
                <a:ext cx="18480" cy="13242"/>
              </a:xfrm>
              <a:custGeom>
                <a:avLst/>
                <a:gdLst/>
                <a:ahLst/>
                <a:cxnLst/>
                <a:rect l="0" t="0" r="0" b="0"/>
                <a:pathLst>
                  <a:path w="18480" h="13242">
                    <a:moveTo>
                      <a:pt x="0" y="0"/>
                    </a:moveTo>
                    <a:lnTo>
                      <a:pt x="18480" y="132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0" name="pl1099"/>
              <p:cNvSpPr/>
              <p:nvPr/>
            </p:nvSpPr>
            <p:spPr>
              <a:xfrm>
                <a:off x="3937771" y="4157953"/>
                <a:ext cx="76412" cy="49309"/>
              </a:xfrm>
              <a:custGeom>
                <a:avLst/>
                <a:gdLst/>
                <a:ahLst/>
                <a:cxnLst/>
                <a:rect l="0" t="0" r="0" b="0"/>
                <a:pathLst>
                  <a:path w="76412" h="49309">
                    <a:moveTo>
                      <a:pt x="0" y="0"/>
                    </a:moveTo>
                    <a:lnTo>
                      <a:pt x="76412" y="493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1" name="pl1100"/>
              <p:cNvSpPr/>
              <p:nvPr/>
            </p:nvSpPr>
            <p:spPr>
              <a:xfrm>
                <a:off x="3995388" y="4235381"/>
                <a:ext cx="74778" cy="51754"/>
              </a:xfrm>
              <a:custGeom>
                <a:avLst/>
                <a:gdLst/>
                <a:ahLst/>
                <a:cxnLst/>
                <a:rect l="0" t="0" r="0" b="0"/>
                <a:pathLst>
                  <a:path w="74778" h="51754">
                    <a:moveTo>
                      <a:pt x="0" y="0"/>
                    </a:moveTo>
                    <a:lnTo>
                      <a:pt x="74778" y="517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2" name="pl1101"/>
              <p:cNvSpPr/>
              <p:nvPr/>
            </p:nvSpPr>
            <p:spPr>
              <a:xfrm>
                <a:off x="4038195" y="4168200"/>
                <a:ext cx="19625" cy="11478"/>
              </a:xfrm>
              <a:custGeom>
                <a:avLst/>
                <a:gdLst/>
                <a:ahLst/>
                <a:cxnLst/>
                <a:rect l="0" t="0" r="0" b="0"/>
                <a:pathLst>
                  <a:path w="19625" h="11478">
                    <a:moveTo>
                      <a:pt x="0" y="0"/>
                    </a:moveTo>
                    <a:lnTo>
                      <a:pt x="19625" y="114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3" name="pl1102"/>
              <p:cNvSpPr/>
              <p:nvPr/>
            </p:nvSpPr>
            <p:spPr>
              <a:xfrm>
                <a:off x="4047449" y="4197031"/>
                <a:ext cx="58213" cy="35542"/>
              </a:xfrm>
              <a:custGeom>
                <a:avLst/>
                <a:gdLst/>
                <a:ahLst/>
                <a:cxnLst/>
                <a:rect l="0" t="0" r="0" b="0"/>
                <a:pathLst>
                  <a:path w="58213" h="35542">
                    <a:moveTo>
                      <a:pt x="0" y="0"/>
                    </a:moveTo>
                    <a:lnTo>
                      <a:pt x="58213" y="355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4" name="pl1103"/>
              <p:cNvSpPr/>
              <p:nvPr/>
            </p:nvSpPr>
            <p:spPr>
              <a:xfrm>
                <a:off x="4067861" y="4162132"/>
                <a:ext cx="19838" cy="11104"/>
              </a:xfrm>
              <a:custGeom>
                <a:avLst/>
                <a:gdLst/>
                <a:ahLst/>
                <a:cxnLst/>
                <a:rect l="0" t="0" r="0" b="0"/>
                <a:pathLst>
                  <a:path w="19838" h="11104">
                    <a:moveTo>
                      <a:pt x="0" y="0"/>
                    </a:moveTo>
                    <a:lnTo>
                      <a:pt x="19838" y="111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5" name="pl1104"/>
              <p:cNvSpPr/>
              <p:nvPr/>
            </p:nvSpPr>
            <p:spPr>
              <a:xfrm>
                <a:off x="4097876" y="4154635"/>
                <a:ext cx="40101" cy="21434"/>
              </a:xfrm>
              <a:custGeom>
                <a:avLst/>
                <a:gdLst/>
                <a:ahLst/>
                <a:cxnLst/>
                <a:rect l="0" t="0" r="0" b="0"/>
                <a:pathLst>
                  <a:path w="40101" h="21434">
                    <a:moveTo>
                      <a:pt x="0" y="0"/>
                    </a:moveTo>
                    <a:lnTo>
                      <a:pt x="40101" y="214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6" name="pl1105"/>
              <p:cNvSpPr/>
              <p:nvPr/>
            </p:nvSpPr>
            <p:spPr>
              <a:xfrm>
                <a:off x="4077163" y="4191638"/>
                <a:ext cx="19619" cy="11488"/>
              </a:xfrm>
              <a:custGeom>
                <a:avLst/>
                <a:gdLst/>
                <a:ahLst/>
                <a:cxnLst/>
                <a:rect l="0" t="0" r="0" b="0"/>
                <a:pathLst>
                  <a:path w="19619" h="11488">
                    <a:moveTo>
                      <a:pt x="0" y="0"/>
                    </a:moveTo>
                    <a:lnTo>
                      <a:pt x="19619" y="114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7" name="pl1106"/>
              <p:cNvSpPr/>
              <p:nvPr/>
            </p:nvSpPr>
            <p:spPr>
              <a:xfrm>
                <a:off x="4100218" y="4197217"/>
                <a:ext cx="19689" cy="11367"/>
              </a:xfrm>
              <a:custGeom>
                <a:avLst/>
                <a:gdLst/>
                <a:ahLst/>
                <a:cxnLst/>
                <a:rect l="0" t="0" r="0" b="0"/>
                <a:pathLst>
                  <a:path w="19689" h="11367">
                    <a:moveTo>
                      <a:pt x="0" y="0"/>
                    </a:moveTo>
                    <a:lnTo>
                      <a:pt x="19689" y="113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8" name="pl1107"/>
              <p:cNvSpPr/>
              <p:nvPr/>
            </p:nvSpPr>
            <p:spPr>
              <a:xfrm>
                <a:off x="4005011" y="4221231"/>
                <a:ext cx="75614" cy="50524"/>
              </a:xfrm>
              <a:custGeom>
                <a:avLst/>
                <a:gdLst/>
                <a:ahLst/>
                <a:cxnLst/>
                <a:rect l="0" t="0" r="0" b="0"/>
                <a:pathLst>
                  <a:path w="75614" h="50524">
                    <a:moveTo>
                      <a:pt x="0" y="0"/>
                    </a:moveTo>
                    <a:lnTo>
                      <a:pt x="75614" y="505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09" name="pl1108"/>
              <p:cNvSpPr/>
              <p:nvPr/>
            </p:nvSpPr>
            <p:spPr>
              <a:xfrm>
                <a:off x="4016712" y="4203325"/>
                <a:ext cx="76632" cy="48967"/>
              </a:xfrm>
              <a:custGeom>
                <a:avLst/>
                <a:gdLst/>
                <a:ahLst/>
                <a:cxnLst/>
                <a:rect l="0" t="0" r="0" b="0"/>
                <a:pathLst>
                  <a:path w="76632" h="48967">
                    <a:moveTo>
                      <a:pt x="0" y="0"/>
                    </a:moveTo>
                    <a:lnTo>
                      <a:pt x="76632" y="489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0" name="pl1109"/>
              <p:cNvSpPr/>
              <p:nvPr/>
            </p:nvSpPr>
            <p:spPr>
              <a:xfrm>
                <a:off x="3537544" y="4481161"/>
                <a:ext cx="49037" cy="102555"/>
              </a:xfrm>
              <a:custGeom>
                <a:avLst/>
                <a:gdLst/>
                <a:ahLst/>
                <a:cxnLst/>
                <a:rect l="0" t="0" r="0" b="0"/>
                <a:pathLst>
                  <a:path w="49037" h="102555">
                    <a:moveTo>
                      <a:pt x="0" y="0"/>
                    </a:moveTo>
                    <a:lnTo>
                      <a:pt x="49037" y="102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1" name="pl1110"/>
              <p:cNvSpPr/>
              <p:nvPr/>
            </p:nvSpPr>
            <p:spPr>
              <a:xfrm>
                <a:off x="3437434" y="4641475"/>
                <a:ext cx="13130" cy="43533"/>
              </a:xfrm>
              <a:custGeom>
                <a:avLst/>
                <a:gdLst/>
                <a:ahLst/>
                <a:cxnLst/>
                <a:rect l="0" t="0" r="0" b="0"/>
                <a:pathLst>
                  <a:path w="13130" h="43533">
                    <a:moveTo>
                      <a:pt x="0" y="0"/>
                    </a:moveTo>
                    <a:lnTo>
                      <a:pt x="13130" y="435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2" name="pl1111"/>
              <p:cNvSpPr/>
              <p:nvPr/>
            </p:nvSpPr>
            <p:spPr>
              <a:xfrm>
                <a:off x="3474932" y="4677347"/>
                <a:ext cx="7072" cy="21607"/>
              </a:xfrm>
              <a:custGeom>
                <a:avLst/>
                <a:gdLst/>
                <a:ahLst/>
                <a:cxnLst/>
                <a:rect l="0" t="0" r="0" b="0"/>
                <a:pathLst>
                  <a:path w="7072" h="21607">
                    <a:moveTo>
                      <a:pt x="0" y="0"/>
                    </a:moveTo>
                    <a:lnTo>
                      <a:pt x="7072" y="216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3" name="pl1112"/>
              <p:cNvSpPr/>
              <p:nvPr/>
            </p:nvSpPr>
            <p:spPr>
              <a:xfrm>
                <a:off x="3493533" y="4695111"/>
                <a:ext cx="7308" cy="21528"/>
              </a:xfrm>
              <a:custGeom>
                <a:avLst/>
                <a:gdLst/>
                <a:ahLst/>
                <a:cxnLst/>
                <a:rect l="0" t="0" r="0" b="0"/>
                <a:pathLst>
                  <a:path w="7308" h="21528">
                    <a:moveTo>
                      <a:pt x="0" y="0"/>
                    </a:moveTo>
                    <a:lnTo>
                      <a:pt x="7308" y="215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4" name="pl1113"/>
              <p:cNvSpPr/>
              <p:nvPr/>
            </p:nvSpPr>
            <p:spPr>
              <a:xfrm>
                <a:off x="3445812" y="4686430"/>
                <a:ext cx="6466" cy="21796"/>
              </a:xfrm>
              <a:custGeom>
                <a:avLst/>
                <a:gdLst/>
                <a:ahLst/>
                <a:cxnLst/>
                <a:rect l="0" t="0" r="0" b="0"/>
                <a:pathLst>
                  <a:path w="6466" h="21796">
                    <a:moveTo>
                      <a:pt x="0" y="0"/>
                    </a:moveTo>
                    <a:lnTo>
                      <a:pt x="6466" y="217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5" name="pl1114"/>
              <p:cNvSpPr/>
              <p:nvPr/>
            </p:nvSpPr>
            <p:spPr>
              <a:xfrm>
                <a:off x="3458826" y="4706262"/>
                <a:ext cx="6599" cy="21756"/>
              </a:xfrm>
              <a:custGeom>
                <a:avLst/>
                <a:gdLst/>
                <a:ahLst/>
                <a:cxnLst/>
                <a:rect l="0" t="0" r="0" b="0"/>
                <a:pathLst>
                  <a:path w="6599" h="21756">
                    <a:moveTo>
                      <a:pt x="0" y="0"/>
                    </a:moveTo>
                    <a:lnTo>
                      <a:pt x="6599" y="217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6" name="pl1115"/>
              <p:cNvSpPr/>
              <p:nvPr/>
            </p:nvSpPr>
            <p:spPr>
              <a:xfrm>
                <a:off x="3623094" y="4565373"/>
                <a:ext cx="21202" cy="40224"/>
              </a:xfrm>
              <a:custGeom>
                <a:avLst/>
                <a:gdLst/>
                <a:ahLst/>
                <a:cxnLst/>
                <a:rect l="0" t="0" r="0" b="0"/>
                <a:pathLst>
                  <a:path w="21202" h="40224">
                    <a:moveTo>
                      <a:pt x="0" y="0"/>
                    </a:moveTo>
                    <a:lnTo>
                      <a:pt x="21202" y="402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7" name="pl1116"/>
              <p:cNvSpPr/>
              <p:nvPr/>
            </p:nvSpPr>
            <p:spPr>
              <a:xfrm>
                <a:off x="3641982" y="4606815"/>
                <a:ext cx="21105" cy="40275"/>
              </a:xfrm>
              <a:custGeom>
                <a:avLst/>
                <a:gdLst/>
                <a:ahLst/>
                <a:cxnLst/>
                <a:rect l="0" t="0" r="0" b="0"/>
                <a:pathLst>
                  <a:path w="21105" h="40275">
                    <a:moveTo>
                      <a:pt x="0" y="0"/>
                    </a:moveTo>
                    <a:lnTo>
                      <a:pt x="21105" y="40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8" name="pl1117"/>
              <p:cNvSpPr/>
              <p:nvPr/>
            </p:nvSpPr>
            <p:spPr>
              <a:xfrm>
                <a:off x="3725302" y="4558345"/>
                <a:ext cx="12288" cy="19127"/>
              </a:xfrm>
              <a:custGeom>
                <a:avLst/>
                <a:gdLst/>
                <a:ahLst/>
                <a:cxnLst/>
                <a:rect l="0" t="0" r="0" b="0"/>
                <a:pathLst>
                  <a:path w="12288" h="19127">
                    <a:moveTo>
                      <a:pt x="0" y="0"/>
                    </a:moveTo>
                    <a:lnTo>
                      <a:pt x="12288" y="191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19" name="pl1118"/>
              <p:cNvSpPr/>
              <p:nvPr/>
            </p:nvSpPr>
            <p:spPr>
              <a:xfrm>
                <a:off x="3761919" y="4561390"/>
                <a:ext cx="12785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12785" h="18799">
                    <a:moveTo>
                      <a:pt x="0" y="0"/>
                    </a:moveTo>
                    <a:lnTo>
                      <a:pt x="12785" y="187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0" name="pl1119"/>
              <p:cNvSpPr/>
              <p:nvPr/>
            </p:nvSpPr>
            <p:spPr>
              <a:xfrm>
                <a:off x="3667501" y="4593006"/>
                <a:ext cx="11084" cy="19850"/>
              </a:xfrm>
              <a:custGeom>
                <a:avLst/>
                <a:gdLst/>
                <a:ahLst/>
                <a:cxnLst/>
                <a:rect l="0" t="0" r="0" b="0"/>
                <a:pathLst>
                  <a:path w="11084" h="19850">
                    <a:moveTo>
                      <a:pt x="0" y="0"/>
                    </a:moveTo>
                    <a:lnTo>
                      <a:pt x="11084" y="198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1" name="pl1120"/>
              <p:cNvSpPr/>
              <p:nvPr/>
            </p:nvSpPr>
            <p:spPr>
              <a:xfrm>
                <a:off x="3692455" y="4604980"/>
                <a:ext cx="11367" cy="19689"/>
              </a:xfrm>
              <a:custGeom>
                <a:avLst/>
                <a:gdLst/>
                <a:ahLst/>
                <a:cxnLst/>
                <a:rect l="0" t="0" r="0" b="0"/>
                <a:pathLst>
                  <a:path w="11367" h="19689">
                    <a:moveTo>
                      <a:pt x="0" y="0"/>
                    </a:moveTo>
                    <a:lnTo>
                      <a:pt x="11367" y="196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2" name="pl1121"/>
              <p:cNvSpPr/>
              <p:nvPr/>
            </p:nvSpPr>
            <p:spPr>
              <a:xfrm>
                <a:off x="3757577" y="4480853"/>
                <a:ext cx="13524" cy="18275"/>
              </a:xfrm>
              <a:custGeom>
                <a:avLst/>
                <a:gdLst/>
                <a:ahLst/>
                <a:cxnLst/>
                <a:rect l="0" t="0" r="0" b="0"/>
                <a:pathLst>
                  <a:path w="13524" h="18275">
                    <a:moveTo>
                      <a:pt x="0" y="0"/>
                    </a:moveTo>
                    <a:lnTo>
                      <a:pt x="13524" y="182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3" name="pl1122"/>
              <p:cNvSpPr/>
              <p:nvPr/>
            </p:nvSpPr>
            <p:spPr>
              <a:xfrm>
                <a:off x="3787670" y="4486615"/>
                <a:ext cx="13877" cy="18008"/>
              </a:xfrm>
              <a:custGeom>
                <a:avLst/>
                <a:gdLst/>
                <a:ahLst/>
                <a:cxnLst/>
                <a:rect l="0" t="0" r="0" b="0"/>
                <a:pathLst>
                  <a:path w="13877" h="18008">
                    <a:moveTo>
                      <a:pt x="0" y="0"/>
                    </a:moveTo>
                    <a:lnTo>
                      <a:pt x="13877" y="180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4" name="pl1123"/>
              <p:cNvSpPr/>
              <p:nvPr/>
            </p:nvSpPr>
            <p:spPr>
              <a:xfrm>
                <a:off x="3785523" y="4516738"/>
                <a:ext cx="27086" cy="36522"/>
              </a:xfrm>
              <a:custGeom>
                <a:avLst/>
                <a:gdLst/>
                <a:ahLst/>
                <a:cxnLst/>
                <a:rect l="0" t="0" r="0" b="0"/>
                <a:pathLst>
                  <a:path w="27086" h="36522">
                    <a:moveTo>
                      <a:pt x="0" y="0"/>
                    </a:moveTo>
                    <a:lnTo>
                      <a:pt x="27086" y="36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5" name="pl1124"/>
              <p:cNvSpPr/>
              <p:nvPr/>
            </p:nvSpPr>
            <p:spPr>
              <a:xfrm>
                <a:off x="3843160" y="4470898"/>
                <a:ext cx="14744" cy="17306"/>
              </a:xfrm>
              <a:custGeom>
                <a:avLst/>
                <a:gdLst/>
                <a:ahLst/>
                <a:cxnLst/>
                <a:rect l="0" t="0" r="0" b="0"/>
                <a:pathLst>
                  <a:path w="14744" h="17306">
                    <a:moveTo>
                      <a:pt x="0" y="0"/>
                    </a:moveTo>
                    <a:lnTo>
                      <a:pt x="14744" y="173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6" name="pl1125"/>
              <p:cNvSpPr/>
              <p:nvPr/>
            </p:nvSpPr>
            <p:spPr>
              <a:xfrm>
                <a:off x="3817228" y="4521240"/>
                <a:ext cx="13914" cy="17980"/>
              </a:xfrm>
              <a:custGeom>
                <a:avLst/>
                <a:gdLst/>
                <a:ahLst/>
                <a:cxnLst/>
                <a:rect l="0" t="0" r="0" b="0"/>
                <a:pathLst>
                  <a:path w="13914" h="17980">
                    <a:moveTo>
                      <a:pt x="0" y="0"/>
                    </a:moveTo>
                    <a:lnTo>
                      <a:pt x="13914" y="179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7" name="pl1126"/>
              <p:cNvSpPr/>
              <p:nvPr/>
            </p:nvSpPr>
            <p:spPr>
              <a:xfrm>
                <a:off x="3896982" y="4453293"/>
                <a:ext cx="15541" cy="16593"/>
              </a:xfrm>
              <a:custGeom>
                <a:avLst/>
                <a:gdLst/>
                <a:ahLst/>
                <a:cxnLst/>
                <a:rect l="0" t="0" r="0" b="0"/>
                <a:pathLst>
                  <a:path w="15541" h="16593">
                    <a:moveTo>
                      <a:pt x="0" y="0"/>
                    </a:moveTo>
                    <a:lnTo>
                      <a:pt x="15541" y="165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8" name="pl1127"/>
              <p:cNvSpPr/>
              <p:nvPr/>
            </p:nvSpPr>
            <p:spPr>
              <a:xfrm>
                <a:off x="3512575" y="4615660"/>
                <a:ext cx="8198" cy="21205"/>
              </a:xfrm>
              <a:custGeom>
                <a:avLst/>
                <a:gdLst/>
                <a:ahLst/>
                <a:cxnLst/>
                <a:rect l="0" t="0" r="0" b="0"/>
                <a:pathLst>
                  <a:path w="8198" h="21205">
                    <a:moveTo>
                      <a:pt x="0" y="0"/>
                    </a:moveTo>
                    <a:lnTo>
                      <a:pt x="8198" y="21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29" name="pl1128"/>
              <p:cNvSpPr/>
              <p:nvPr/>
            </p:nvSpPr>
            <p:spPr>
              <a:xfrm>
                <a:off x="3503646" y="4643319"/>
                <a:ext cx="23502" cy="64028"/>
              </a:xfrm>
              <a:custGeom>
                <a:avLst/>
                <a:gdLst/>
                <a:ahLst/>
                <a:cxnLst/>
                <a:rect l="0" t="0" r="0" b="0"/>
                <a:pathLst>
                  <a:path w="23502" h="64028">
                    <a:moveTo>
                      <a:pt x="0" y="0"/>
                    </a:moveTo>
                    <a:lnTo>
                      <a:pt x="23502" y="640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0" name="pl1129"/>
              <p:cNvSpPr/>
              <p:nvPr/>
            </p:nvSpPr>
            <p:spPr>
              <a:xfrm>
                <a:off x="3559455" y="4621034"/>
                <a:ext cx="9021" cy="20868"/>
              </a:xfrm>
              <a:custGeom>
                <a:avLst/>
                <a:gdLst/>
                <a:ahLst/>
                <a:cxnLst/>
                <a:rect l="0" t="0" r="0" b="0"/>
                <a:pathLst>
                  <a:path w="9021" h="20868">
                    <a:moveTo>
                      <a:pt x="0" y="0"/>
                    </a:moveTo>
                    <a:lnTo>
                      <a:pt x="9021" y="208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1" name="pl1130"/>
              <p:cNvSpPr/>
              <p:nvPr/>
            </p:nvSpPr>
            <p:spPr>
              <a:xfrm>
                <a:off x="3579717" y="4636968"/>
                <a:ext cx="9255" cy="20765"/>
              </a:xfrm>
              <a:custGeom>
                <a:avLst/>
                <a:gdLst/>
                <a:ahLst/>
                <a:cxnLst/>
                <a:rect l="0" t="0" r="0" b="0"/>
                <a:pathLst>
                  <a:path w="9255" h="20765">
                    <a:moveTo>
                      <a:pt x="0" y="0"/>
                    </a:moveTo>
                    <a:lnTo>
                      <a:pt x="9255" y="207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2" name="pl1131"/>
              <p:cNvSpPr/>
              <p:nvPr/>
            </p:nvSpPr>
            <p:spPr>
              <a:xfrm>
                <a:off x="3578544" y="4662319"/>
                <a:ext cx="9042" cy="20859"/>
              </a:xfrm>
              <a:custGeom>
                <a:avLst/>
                <a:gdLst/>
                <a:ahLst/>
                <a:cxnLst/>
                <a:rect l="0" t="0" r="0" b="0"/>
                <a:pathLst>
                  <a:path w="9042" h="20859">
                    <a:moveTo>
                      <a:pt x="0" y="0"/>
                    </a:moveTo>
                    <a:lnTo>
                      <a:pt x="9042" y="208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3" name="pl1132"/>
              <p:cNvSpPr/>
              <p:nvPr/>
            </p:nvSpPr>
            <p:spPr>
              <a:xfrm>
                <a:off x="3599355" y="4653043"/>
                <a:ext cx="9467" cy="20670"/>
              </a:xfrm>
              <a:custGeom>
                <a:avLst/>
                <a:gdLst/>
                <a:ahLst/>
                <a:cxnLst/>
                <a:rect l="0" t="0" r="0" b="0"/>
                <a:pathLst>
                  <a:path w="9467" h="20670">
                    <a:moveTo>
                      <a:pt x="0" y="0"/>
                    </a:moveTo>
                    <a:lnTo>
                      <a:pt x="9467" y="206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4" name="pl1133"/>
              <p:cNvSpPr/>
              <p:nvPr/>
            </p:nvSpPr>
            <p:spPr>
              <a:xfrm>
                <a:off x="3528153" y="4633981"/>
                <a:ext cx="25066" cy="63432"/>
              </a:xfrm>
              <a:custGeom>
                <a:avLst/>
                <a:gdLst/>
                <a:ahLst/>
                <a:cxnLst/>
                <a:rect l="0" t="0" r="0" b="0"/>
                <a:pathLst>
                  <a:path w="25066" h="63432">
                    <a:moveTo>
                      <a:pt x="0" y="0"/>
                    </a:moveTo>
                    <a:lnTo>
                      <a:pt x="25066" y="634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5" name="pl1134"/>
              <p:cNvSpPr/>
              <p:nvPr/>
            </p:nvSpPr>
            <p:spPr>
              <a:xfrm>
                <a:off x="4167348" y="3470159"/>
                <a:ext cx="6566" cy="46270"/>
              </a:xfrm>
              <a:custGeom>
                <a:avLst/>
                <a:gdLst/>
                <a:ahLst/>
                <a:cxnLst/>
                <a:rect l="0" t="0" r="0" b="0"/>
                <a:pathLst>
                  <a:path w="6566" h="46270">
                    <a:moveTo>
                      <a:pt x="0" y="0"/>
                    </a:moveTo>
                    <a:lnTo>
                      <a:pt x="6566" y="462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6" name="pl1135"/>
              <p:cNvSpPr/>
              <p:nvPr/>
            </p:nvSpPr>
            <p:spPr>
              <a:xfrm>
                <a:off x="4262480" y="3491825"/>
                <a:ext cx="597" cy="4611"/>
              </a:xfrm>
              <a:custGeom>
                <a:avLst/>
                <a:gdLst/>
                <a:ahLst/>
                <a:cxnLst/>
                <a:rect l="0" t="0" r="0" b="0"/>
                <a:pathLst>
                  <a:path w="597" h="4611">
                    <a:moveTo>
                      <a:pt x="0" y="0"/>
                    </a:moveTo>
                    <a:lnTo>
                      <a:pt x="597" y="4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7" name="pl1136"/>
              <p:cNvSpPr/>
              <p:nvPr/>
            </p:nvSpPr>
            <p:spPr>
              <a:xfrm>
                <a:off x="4261864" y="3487216"/>
                <a:ext cx="616" cy="4609"/>
              </a:xfrm>
              <a:custGeom>
                <a:avLst/>
                <a:gdLst/>
                <a:ahLst/>
                <a:cxnLst/>
                <a:rect l="0" t="0" r="0" b="0"/>
                <a:pathLst>
                  <a:path w="616" h="4609">
                    <a:moveTo>
                      <a:pt x="616" y="4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8" name="pl1137"/>
              <p:cNvSpPr/>
              <p:nvPr/>
            </p:nvSpPr>
            <p:spPr>
              <a:xfrm>
                <a:off x="4236734" y="3472234"/>
                <a:ext cx="1337" cy="9015"/>
              </a:xfrm>
              <a:custGeom>
                <a:avLst/>
                <a:gdLst/>
                <a:ahLst/>
                <a:cxnLst/>
                <a:rect l="0" t="0" r="0" b="0"/>
                <a:pathLst>
                  <a:path w="1337" h="9015">
                    <a:moveTo>
                      <a:pt x="0" y="0"/>
                    </a:moveTo>
                    <a:lnTo>
                      <a:pt x="1337" y="90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39" name="pl1138"/>
              <p:cNvSpPr/>
              <p:nvPr/>
            </p:nvSpPr>
            <p:spPr>
              <a:xfrm>
                <a:off x="4257770" y="3459618"/>
                <a:ext cx="1439" cy="9187"/>
              </a:xfrm>
              <a:custGeom>
                <a:avLst/>
                <a:gdLst/>
                <a:ahLst/>
                <a:cxnLst/>
                <a:rect l="0" t="0" r="0" b="0"/>
                <a:pathLst>
                  <a:path w="1439" h="9187">
                    <a:moveTo>
                      <a:pt x="0" y="0"/>
                    </a:moveTo>
                    <a:lnTo>
                      <a:pt x="1439" y="91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0" name="pl1139"/>
              <p:cNvSpPr/>
              <p:nvPr/>
            </p:nvSpPr>
            <p:spPr>
              <a:xfrm>
                <a:off x="4257770" y="34596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1" name="pl1140"/>
              <p:cNvSpPr/>
              <p:nvPr/>
            </p:nvSpPr>
            <p:spPr>
              <a:xfrm>
                <a:off x="4256255" y="3450442"/>
                <a:ext cx="1514" cy="9175"/>
              </a:xfrm>
              <a:custGeom>
                <a:avLst/>
                <a:gdLst/>
                <a:ahLst/>
                <a:cxnLst/>
                <a:rect l="0" t="0" r="0" b="0"/>
                <a:pathLst>
                  <a:path w="1514" h="9175">
                    <a:moveTo>
                      <a:pt x="1514" y="91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2" name="pl1141"/>
              <p:cNvSpPr/>
              <p:nvPr/>
            </p:nvSpPr>
            <p:spPr>
              <a:xfrm>
                <a:off x="4208502" y="3441549"/>
                <a:ext cx="1394" cy="7686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7686">
                    <a:moveTo>
                      <a:pt x="0" y="0"/>
                    </a:moveTo>
                    <a:lnTo>
                      <a:pt x="1394" y="76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3" name="pl1142"/>
              <p:cNvSpPr/>
              <p:nvPr/>
            </p:nvSpPr>
            <p:spPr>
              <a:xfrm>
                <a:off x="4250363" y="3418430"/>
                <a:ext cx="897" cy="4562"/>
              </a:xfrm>
              <a:custGeom>
                <a:avLst/>
                <a:gdLst/>
                <a:ahLst/>
                <a:cxnLst/>
                <a:rect l="0" t="0" r="0" b="0"/>
                <a:pathLst>
                  <a:path w="897" h="4562">
                    <a:moveTo>
                      <a:pt x="0" y="0"/>
                    </a:moveTo>
                    <a:lnTo>
                      <a:pt x="897" y="45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4" name="pl1143"/>
              <p:cNvSpPr/>
              <p:nvPr/>
            </p:nvSpPr>
            <p:spPr>
              <a:xfrm>
                <a:off x="4249446" y="3413871"/>
                <a:ext cx="916" cy="4558"/>
              </a:xfrm>
              <a:custGeom>
                <a:avLst/>
                <a:gdLst/>
                <a:ahLst/>
                <a:cxnLst/>
                <a:rect l="0" t="0" r="0" b="0"/>
                <a:pathLst>
                  <a:path w="916" h="4558">
                    <a:moveTo>
                      <a:pt x="916" y="455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5" name="pl1144"/>
              <p:cNvSpPr/>
              <p:nvPr/>
            </p:nvSpPr>
            <p:spPr>
              <a:xfrm>
                <a:off x="4229377" y="3429574"/>
                <a:ext cx="1271" cy="6716"/>
              </a:xfrm>
              <a:custGeom>
                <a:avLst/>
                <a:gdLst/>
                <a:ahLst/>
                <a:cxnLst/>
                <a:rect l="0" t="0" r="0" b="0"/>
                <a:pathLst>
                  <a:path w="1271" h="6716">
                    <a:moveTo>
                      <a:pt x="0" y="0"/>
                    </a:moveTo>
                    <a:lnTo>
                      <a:pt x="1271" y="67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6" name="pl1145"/>
              <p:cNvSpPr/>
              <p:nvPr/>
            </p:nvSpPr>
            <p:spPr>
              <a:xfrm>
                <a:off x="4245594" y="3395675"/>
                <a:ext cx="1963" cy="9090"/>
              </a:xfrm>
              <a:custGeom>
                <a:avLst/>
                <a:gdLst/>
                <a:ahLst/>
                <a:cxnLst/>
                <a:rect l="0" t="0" r="0" b="0"/>
                <a:pathLst>
                  <a:path w="1963" h="9090">
                    <a:moveTo>
                      <a:pt x="0" y="0"/>
                    </a:moveTo>
                    <a:lnTo>
                      <a:pt x="1963" y="90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7" name="pl1146"/>
              <p:cNvSpPr/>
              <p:nvPr/>
            </p:nvSpPr>
            <p:spPr>
              <a:xfrm>
                <a:off x="4245594" y="339567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8" name="pl1147"/>
              <p:cNvSpPr/>
              <p:nvPr/>
            </p:nvSpPr>
            <p:spPr>
              <a:xfrm>
                <a:off x="4243556" y="3386601"/>
                <a:ext cx="2037" cy="9074"/>
              </a:xfrm>
              <a:custGeom>
                <a:avLst/>
                <a:gdLst/>
                <a:ahLst/>
                <a:cxnLst/>
                <a:rect l="0" t="0" r="0" b="0"/>
                <a:pathLst>
                  <a:path w="2037" h="9074">
                    <a:moveTo>
                      <a:pt x="2037" y="90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49" name="pl1148"/>
              <p:cNvSpPr/>
              <p:nvPr/>
            </p:nvSpPr>
            <p:spPr>
              <a:xfrm>
                <a:off x="4240361" y="3373021"/>
                <a:ext cx="1083" cy="4522"/>
              </a:xfrm>
              <a:custGeom>
                <a:avLst/>
                <a:gdLst/>
                <a:ahLst/>
                <a:cxnLst/>
                <a:rect l="0" t="0" r="0" b="0"/>
                <a:pathLst>
                  <a:path w="1083" h="4522">
                    <a:moveTo>
                      <a:pt x="0" y="0"/>
                    </a:moveTo>
                    <a:lnTo>
                      <a:pt x="1083" y="4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0" name="pl1149"/>
              <p:cNvSpPr/>
              <p:nvPr/>
            </p:nvSpPr>
            <p:spPr>
              <a:xfrm>
                <a:off x="4239259" y="3368504"/>
                <a:ext cx="1102" cy="4517"/>
              </a:xfrm>
              <a:custGeom>
                <a:avLst/>
                <a:gdLst/>
                <a:ahLst/>
                <a:cxnLst/>
                <a:rect l="0" t="0" r="0" b="0"/>
                <a:pathLst>
                  <a:path w="1102" h="4517">
                    <a:moveTo>
                      <a:pt x="1102" y="45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1" name="pl1150"/>
              <p:cNvSpPr/>
              <p:nvPr/>
            </p:nvSpPr>
            <p:spPr>
              <a:xfrm>
                <a:off x="4212098" y="3354072"/>
                <a:ext cx="2869" cy="11025"/>
              </a:xfrm>
              <a:custGeom>
                <a:avLst/>
                <a:gdLst/>
                <a:ahLst/>
                <a:cxnLst/>
                <a:rect l="0" t="0" r="0" b="0"/>
                <a:pathLst>
                  <a:path w="2869" h="11025">
                    <a:moveTo>
                      <a:pt x="0" y="0"/>
                    </a:moveTo>
                    <a:lnTo>
                      <a:pt x="2869" y="11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2" name="pl1151"/>
              <p:cNvSpPr/>
              <p:nvPr/>
            </p:nvSpPr>
            <p:spPr>
              <a:xfrm>
                <a:off x="4231027" y="3337012"/>
                <a:ext cx="3638" cy="13467"/>
              </a:xfrm>
              <a:custGeom>
                <a:avLst/>
                <a:gdLst/>
                <a:ahLst/>
                <a:cxnLst/>
                <a:rect l="0" t="0" r="0" b="0"/>
                <a:pathLst>
                  <a:path w="3638" h="13467">
                    <a:moveTo>
                      <a:pt x="0" y="0"/>
                    </a:moveTo>
                    <a:lnTo>
                      <a:pt x="3638" y="13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3" name="pl1152"/>
              <p:cNvSpPr/>
              <p:nvPr/>
            </p:nvSpPr>
            <p:spPr>
              <a:xfrm>
                <a:off x="4231027" y="3337012"/>
                <a:ext cx="1231" cy="4484"/>
              </a:xfrm>
              <a:custGeom>
                <a:avLst/>
                <a:gdLst/>
                <a:ahLst/>
                <a:cxnLst/>
                <a:rect l="0" t="0" r="0" b="0"/>
                <a:pathLst>
                  <a:path w="1231" h="4484">
                    <a:moveTo>
                      <a:pt x="0" y="0"/>
                    </a:moveTo>
                    <a:lnTo>
                      <a:pt x="1231" y="4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4" name="pl1153"/>
              <p:cNvSpPr/>
              <p:nvPr/>
            </p:nvSpPr>
            <p:spPr>
              <a:xfrm>
                <a:off x="4229778" y="3332533"/>
                <a:ext cx="1249" cy="4479"/>
              </a:xfrm>
              <a:custGeom>
                <a:avLst/>
                <a:gdLst/>
                <a:ahLst/>
                <a:cxnLst/>
                <a:rect l="0" t="0" r="0" b="0"/>
                <a:pathLst>
                  <a:path w="1249" h="4479">
                    <a:moveTo>
                      <a:pt x="1249" y="44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5" name="pl1154"/>
              <p:cNvSpPr/>
              <p:nvPr/>
            </p:nvSpPr>
            <p:spPr>
              <a:xfrm>
                <a:off x="4227224" y="3323591"/>
                <a:ext cx="3803" cy="13421"/>
              </a:xfrm>
              <a:custGeom>
                <a:avLst/>
                <a:gdLst/>
                <a:ahLst/>
                <a:cxnLst/>
                <a:rect l="0" t="0" r="0" b="0"/>
                <a:pathLst>
                  <a:path w="3803" h="13421">
                    <a:moveTo>
                      <a:pt x="3803" y="134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6" name="pl1155"/>
              <p:cNvSpPr/>
              <p:nvPr/>
            </p:nvSpPr>
            <p:spPr>
              <a:xfrm>
                <a:off x="4200168" y="3312458"/>
                <a:ext cx="2645" cy="8721"/>
              </a:xfrm>
              <a:custGeom>
                <a:avLst/>
                <a:gdLst/>
                <a:ahLst/>
                <a:cxnLst/>
                <a:rect l="0" t="0" r="0" b="0"/>
                <a:pathLst>
                  <a:path w="2645" h="8721">
                    <a:moveTo>
                      <a:pt x="0" y="0"/>
                    </a:moveTo>
                    <a:lnTo>
                      <a:pt x="2645" y="87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7" name="pl1156"/>
              <p:cNvSpPr/>
              <p:nvPr/>
            </p:nvSpPr>
            <p:spPr>
              <a:xfrm>
                <a:off x="4219125" y="3296892"/>
                <a:ext cx="2772" cy="8877"/>
              </a:xfrm>
              <a:custGeom>
                <a:avLst/>
                <a:gdLst/>
                <a:ahLst/>
                <a:cxnLst/>
                <a:rect l="0" t="0" r="0" b="0"/>
                <a:pathLst>
                  <a:path w="2772" h="8877">
                    <a:moveTo>
                      <a:pt x="0" y="0"/>
                    </a:moveTo>
                    <a:lnTo>
                      <a:pt x="2772" y="88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8" name="pl1157"/>
              <p:cNvSpPr/>
              <p:nvPr/>
            </p:nvSpPr>
            <p:spPr>
              <a:xfrm>
                <a:off x="4219125" y="329689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59" name="pl1158"/>
              <p:cNvSpPr/>
              <p:nvPr/>
            </p:nvSpPr>
            <p:spPr>
              <a:xfrm>
                <a:off x="4216280" y="3288038"/>
                <a:ext cx="2844" cy="8854"/>
              </a:xfrm>
              <a:custGeom>
                <a:avLst/>
                <a:gdLst/>
                <a:ahLst/>
                <a:cxnLst/>
                <a:rect l="0" t="0" r="0" b="0"/>
                <a:pathLst>
                  <a:path w="2844" h="8854">
                    <a:moveTo>
                      <a:pt x="2844" y="88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0" name="pl1159"/>
              <p:cNvSpPr/>
              <p:nvPr/>
            </p:nvSpPr>
            <p:spPr>
              <a:xfrm>
                <a:off x="4057626" y="3315686"/>
                <a:ext cx="4828" cy="14060"/>
              </a:xfrm>
              <a:custGeom>
                <a:avLst/>
                <a:gdLst/>
                <a:ahLst/>
                <a:cxnLst/>
                <a:rect l="0" t="0" r="0" b="0"/>
                <a:pathLst>
                  <a:path w="4828" h="14060">
                    <a:moveTo>
                      <a:pt x="0" y="0"/>
                    </a:moveTo>
                    <a:lnTo>
                      <a:pt x="4828" y="140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1" name="pl1160"/>
              <p:cNvSpPr/>
              <p:nvPr/>
            </p:nvSpPr>
            <p:spPr>
              <a:xfrm>
                <a:off x="4071456" y="3287243"/>
                <a:ext cx="7231" cy="19805"/>
              </a:xfrm>
              <a:custGeom>
                <a:avLst/>
                <a:gdLst/>
                <a:ahLst/>
                <a:cxnLst/>
                <a:rect l="0" t="0" r="0" b="0"/>
                <a:pathLst>
                  <a:path w="7231" h="19805">
                    <a:moveTo>
                      <a:pt x="0" y="0"/>
                    </a:moveTo>
                    <a:lnTo>
                      <a:pt x="7231" y="198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2" name="pl1161"/>
              <p:cNvSpPr/>
              <p:nvPr/>
            </p:nvSpPr>
            <p:spPr>
              <a:xfrm>
                <a:off x="4084909" y="3259126"/>
                <a:ext cx="12396" cy="32470"/>
              </a:xfrm>
              <a:custGeom>
                <a:avLst/>
                <a:gdLst/>
                <a:ahLst/>
                <a:cxnLst/>
                <a:rect l="0" t="0" r="0" b="0"/>
                <a:pathLst>
                  <a:path w="12396" h="32470">
                    <a:moveTo>
                      <a:pt x="0" y="0"/>
                    </a:moveTo>
                    <a:lnTo>
                      <a:pt x="12396" y="324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3" name="pl1162"/>
              <p:cNvSpPr/>
              <p:nvPr/>
            </p:nvSpPr>
            <p:spPr>
              <a:xfrm>
                <a:off x="4092216" y="3217914"/>
                <a:ext cx="23515" cy="57903"/>
              </a:xfrm>
              <a:custGeom>
                <a:avLst/>
                <a:gdLst/>
                <a:ahLst/>
                <a:cxnLst/>
                <a:rect l="0" t="0" r="0" b="0"/>
                <a:pathLst>
                  <a:path w="23515" h="57903">
                    <a:moveTo>
                      <a:pt x="0" y="0"/>
                    </a:moveTo>
                    <a:lnTo>
                      <a:pt x="23515" y="579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4" name="pl1163"/>
              <p:cNvSpPr/>
              <p:nvPr/>
            </p:nvSpPr>
            <p:spPr>
              <a:xfrm>
                <a:off x="4196034" y="3231086"/>
                <a:ext cx="1664" cy="4341"/>
              </a:xfrm>
              <a:custGeom>
                <a:avLst/>
                <a:gdLst/>
                <a:ahLst/>
                <a:cxnLst/>
                <a:rect l="0" t="0" r="0" b="0"/>
                <a:pathLst>
                  <a:path w="1664" h="4341">
                    <a:moveTo>
                      <a:pt x="0" y="0"/>
                    </a:moveTo>
                    <a:lnTo>
                      <a:pt x="1664" y="43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5" name="pl1164"/>
              <p:cNvSpPr/>
              <p:nvPr/>
            </p:nvSpPr>
            <p:spPr>
              <a:xfrm>
                <a:off x="4194351" y="3226751"/>
                <a:ext cx="1682" cy="4335"/>
              </a:xfrm>
              <a:custGeom>
                <a:avLst/>
                <a:gdLst/>
                <a:ahLst/>
                <a:cxnLst/>
                <a:rect l="0" t="0" r="0" b="0"/>
                <a:pathLst>
                  <a:path w="1682" h="4335">
                    <a:moveTo>
                      <a:pt x="1682" y="43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6" name="pl1165"/>
              <p:cNvSpPr/>
              <p:nvPr/>
            </p:nvSpPr>
            <p:spPr>
              <a:xfrm>
                <a:off x="4189198" y="3213788"/>
                <a:ext cx="1735" cy="4314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4314">
                    <a:moveTo>
                      <a:pt x="0" y="0"/>
                    </a:moveTo>
                    <a:lnTo>
                      <a:pt x="1735" y="43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7" name="pl1166"/>
              <p:cNvSpPr/>
              <p:nvPr/>
            </p:nvSpPr>
            <p:spPr>
              <a:xfrm>
                <a:off x="4187445" y="3209481"/>
                <a:ext cx="1753" cy="4306"/>
              </a:xfrm>
              <a:custGeom>
                <a:avLst/>
                <a:gdLst/>
                <a:ahLst/>
                <a:cxnLst/>
                <a:rect l="0" t="0" r="0" b="0"/>
                <a:pathLst>
                  <a:path w="1753" h="4306">
                    <a:moveTo>
                      <a:pt x="1753" y="43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8" name="pl1167"/>
              <p:cNvSpPr/>
              <p:nvPr/>
            </p:nvSpPr>
            <p:spPr>
              <a:xfrm>
                <a:off x="4126545" y="3183437"/>
                <a:ext cx="15402" cy="35024"/>
              </a:xfrm>
              <a:custGeom>
                <a:avLst/>
                <a:gdLst/>
                <a:ahLst/>
                <a:cxnLst/>
                <a:rect l="0" t="0" r="0" b="0"/>
                <a:pathLst>
                  <a:path w="15402" h="35024">
                    <a:moveTo>
                      <a:pt x="0" y="0"/>
                    </a:moveTo>
                    <a:lnTo>
                      <a:pt x="15402" y="350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69" name="pl1168"/>
              <p:cNvSpPr/>
              <p:nvPr/>
            </p:nvSpPr>
            <p:spPr>
              <a:xfrm>
                <a:off x="4126545" y="3183437"/>
                <a:ext cx="11918" cy="26803"/>
              </a:xfrm>
              <a:custGeom>
                <a:avLst/>
                <a:gdLst/>
                <a:ahLst/>
                <a:cxnLst/>
                <a:rect l="0" t="0" r="0" b="0"/>
                <a:pathLst>
                  <a:path w="11918" h="26803">
                    <a:moveTo>
                      <a:pt x="0" y="0"/>
                    </a:moveTo>
                    <a:lnTo>
                      <a:pt x="11918" y="26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0" name="pl1169"/>
              <p:cNvSpPr/>
              <p:nvPr/>
            </p:nvSpPr>
            <p:spPr>
              <a:xfrm>
                <a:off x="4165043" y="3158380"/>
                <a:ext cx="3907" cy="8439"/>
              </a:xfrm>
              <a:custGeom>
                <a:avLst/>
                <a:gdLst/>
                <a:ahLst/>
                <a:cxnLst/>
                <a:rect l="0" t="0" r="0" b="0"/>
                <a:pathLst>
                  <a:path w="3907" h="8439">
                    <a:moveTo>
                      <a:pt x="0" y="0"/>
                    </a:moveTo>
                    <a:lnTo>
                      <a:pt x="3907" y="84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1" name="pl1170"/>
              <p:cNvSpPr/>
              <p:nvPr/>
            </p:nvSpPr>
            <p:spPr>
              <a:xfrm>
                <a:off x="4165043" y="315838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2" name="pl1171"/>
              <p:cNvSpPr/>
              <p:nvPr/>
            </p:nvSpPr>
            <p:spPr>
              <a:xfrm>
                <a:off x="4161067" y="3149973"/>
                <a:ext cx="3976" cy="8407"/>
              </a:xfrm>
              <a:custGeom>
                <a:avLst/>
                <a:gdLst/>
                <a:ahLst/>
                <a:cxnLst/>
                <a:rect l="0" t="0" r="0" b="0"/>
                <a:pathLst>
                  <a:path w="3976" h="8407">
                    <a:moveTo>
                      <a:pt x="3976" y="84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3" name="pl1172"/>
              <p:cNvSpPr/>
              <p:nvPr/>
            </p:nvSpPr>
            <p:spPr>
              <a:xfrm>
                <a:off x="4126545" y="3183437"/>
                <a:ext cx="8367" cy="18612"/>
              </a:xfrm>
              <a:custGeom>
                <a:avLst/>
                <a:gdLst/>
                <a:ahLst/>
                <a:cxnLst/>
                <a:rect l="0" t="0" r="0" b="0"/>
                <a:pathLst>
                  <a:path w="8367" h="18612">
                    <a:moveTo>
                      <a:pt x="0" y="0"/>
                    </a:moveTo>
                    <a:lnTo>
                      <a:pt x="8367" y="186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4" name="pl1173"/>
              <p:cNvSpPr/>
              <p:nvPr/>
            </p:nvSpPr>
            <p:spPr>
              <a:xfrm>
                <a:off x="4126545" y="3183437"/>
                <a:ext cx="4749" cy="10450"/>
              </a:xfrm>
              <a:custGeom>
                <a:avLst/>
                <a:gdLst/>
                <a:ahLst/>
                <a:cxnLst/>
                <a:rect l="0" t="0" r="0" b="0"/>
                <a:pathLst>
                  <a:path w="4749" h="10450">
                    <a:moveTo>
                      <a:pt x="0" y="0"/>
                    </a:moveTo>
                    <a:lnTo>
                      <a:pt x="4749" y="104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5" name="pl1174"/>
              <p:cNvSpPr/>
              <p:nvPr/>
            </p:nvSpPr>
            <p:spPr>
              <a:xfrm>
                <a:off x="4135777" y="3100238"/>
                <a:ext cx="4384" cy="8201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8201">
                    <a:moveTo>
                      <a:pt x="0" y="0"/>
                    </a:moveTo>
                    <a:lnTo>
                      <a:pt x="4384" y="82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6" name="pl1175"/>
              <p:cNvSpPr/>
              <p:nvPr/>
            </p:nvSpPr>
            <p:spPr>
              <a:xfrm>
                <a:off x="4135777" y="310023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7" name="pl1176"/>
              <p:cNvSpPr/>
              <p:nvPr/>
            </p:nvSpPr>
            <p:spPr>
              <a:xfrm>
                <a:off x="4131326" y="3092072"/>
                <a:ext cx="4450" cy="8165"/>
              </a:xfrm>
              <a:custGeom>
                <a:avLst/>
                <a:gdLst/>
                <a:ahLst/>
                <a:cxnLst/>
                <a:rect l="0" t="0" r="0" b="0"/>
                <a:pathLst>
                  <a:path w="4450" h="8165">
                    <a:moveTo>
                      <a:pt x="4450" y="81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8" name="pl1177"/>
              <p:cNvSpPr/>
              <p:nvPr/>
            </p:nvSpPr>
            <p:spPr>
              <a:xfrm>
                <a:off x="4120067" y="3119076"/>
                <a:ext cx="4230" cy="8072"/>
              </a:xfrm>
              <a:custGeom>
                <a:avLst/>
                <a:gdLst/>
                <a:ahLst/>
                <a:cxnLst/>
                <a:rect l="0" t="0" r="0" b="0"/>
                <a:pathLst>
                  <a:path w="4230" h="8072">
                    <a:moveTo>
                      <a:pt x="0" y="0"/>
                    </a:moveTo>
                    <a:lnTo>
                      <a:pt x="4230" y="80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79" name="pl1178"/>
              <p:cNvSpPr/>
              <p:nvPr/>
            </p:nvSpPr>
            <p:spPr>
              <a:xfrm>
                <a:off x="4152909" y="3133258"/>
                <a:ext cx="4113" cy="8341"/>
              </a:xfrm>
              <a:custGeom>
                <a:avLst/>
                <a:gdLst/>
                <a:ahLst/>
                <a:cxnLst/>
                <a:rect l="0" t="0" r="0" b="0"/>
                <a:pathLst>
                  <a:path w="4113" h="8341">
                    <a:moveTo>
                      <a:pt x="0" y="0"/>
                    </a:moveTo>
                    <a:lnTo>
                      <a:pt x="4113" y="83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0" name="pl1179"/>
              <p:cNvSpPr/>
              <p:nvPr/>
            </p:nvSpPr>
            <p:spPr>
              <a:xfrm>
                <a:off x="4152909" y="313325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1" name="pl1180"/>
              <p:cNvSpPr/>
              <p:nvPr/>
            </p:nvSpPr>
            <p:spPr>
              <a:xfrm>
                <a:off x="4148727" y="3124950"/>
                <a:ext cx="4181" cy="8307"/>
              </a:xfrm>
              <a:custGeom>
                <a:avLst/>
                <a:gdLst/>
                <a:ahLst/>
                <a:cxnLst/>
                <a:rect l="0" t="0" r="0" b="0"/>
                <a:pathLst>
                  <a:path w="4181" h="8307">
                    <a:moveTo>
                      <a:pt x="4181" y="83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2" name="pl1181"/>
              <p:cNvSpPr/>
              <p:nvPr/>
            </p:nvSpPr>
            <p:spPr>
              <a:xfrm>
                <a:off x="4053136" y="3092796"/>
                <a:ext cx="14190" cy="24522"/>
              </a:xfrm>
              <a:custGeom>
                <a:avLst/>
                <a:gdLst/>
                <a:ahLst/>
                <a:cxnLst/>
                <a:rect l="0" t="0" r="0" b="0"/>
                <a:pathLst>
                  <a:path w="14190" h="24522">
                    <a:moveTo>
                      <a:pt x="0" y="0"/>
                    </a:moveTo>
                    <a:lnTo>
                      <a:pt x="14190" y="245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3" name="pl1182"/>
              <p:cNvSpPr/>
              <p:nvPr/>
            </p:nvSpPr>
            <p:spPr>
              <a:xfrm>
                <a:off x="4119908" y="3071820"/>
                <a:ext cx="2316" cy="4031"/>
              </a:xfrm>
              <a:custGeom>
                <a:avLst/>
                <a:gdLst/>
                <a:ahLst/>
                <a:cxnLst/>
                <a:rect l="0" t="0" r="0" b="0"/>
                <a:pathLst>
                  <a:path w="2316" h="4031">
                    <a:moveTo>
                      <a:pt x="0" y="0"/>
                    </a:moveTo>
                    <a:lnTo>
                      <a:pt x="2316" y="4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4" name="pl1183"/>
              <p:cNvSpPr/>
              <p:nvPr/>
            </p:nvSpPr>
            <p:spPr>
              <a:xfrm>
                <a:off x="4117574" y="3067797"/>
                <a:ext cx="2333" cy="4022"/>
              </a:xfrm>
              <a:custGeom>
                <a:avLst/>
                <a:gdLst/>
                <a:ahLst/>
                <a:cxnLst/>
                <a:rect l="0" t="0" r="0" b="0"/>
                <a:pathLst>
                  <a:path w="2333" h="4022">
                    <a:moveTo>
                      <a:pt x="2333" y="40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5" name="pl1184"/>
              <p:cNvSpPr/>
              <p:nvPr/>
            </p:nvSpPr>
            <p:spPr>
              <a:xfrm>
                <a:off x="4049103" y="3043425"/>
                <a:ext cx="24658" cy="39573"/>
              </a:xfrm>
              <a:custGeom>
                <a:avLst/>
                <a:gdLst/>
                <a:ahLst/>
                <a:cxnLst/>
                <a:rect l="0" t="0" r="0" b="0"/>
                <a:pathLst>
                  <a:path w="24658" h="39573">
                    <a:moveTo>
                      <a:pt x="0" y="0"/>
                    </a:moveTo>
                    <a:lnTo>
                      <a:pt x="24658" y="39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6" name="pl1185"/>
              <p:cNvSpPr/>
              <p:nvPr/>
            </p:nvSpPr>
            <p:spPr>
              <a:xfrm>
                <a:off x="4095840" y="3032036"/>
                <a:ext cx="2479" cy="3933"/>
              </a:xfrm>
              <a:custGeom>
                <a:avLst/>
                <a:gdLst/>
                <a:ahLst/>
                <a:cxnLst/>
                <a:rect l="0" t="0" r="0" b="0"/>
                <a:pathLst>
                  <a:path w="2479" h="3933">
                    <a:moveTo>
                      <a:pt x="0" y="0"/>
                    </a:moveTo>
                    <a:lnTo>
                      <a:pt x="2479" y="39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7" name="pl1186"/>
              <p:cNvSpPr/>
              <p:nvPr/>
            </p:nvSpPr>
            <p:spPr>
              <a:xfrm>
                <a:off x="4093344" y="3028112"/>
                <a:ext cx="2495" cy="3923"/>
              </a:xfrm>
              <a:custGeom>
                <a:avLst/>
                <a:gdLst/>
                <a:ahLst/>
                <a:cxnLst/>
                <a:rect l="0" t="0" r="0" b="0"/>
                <a:pathLst>
                  <a:path w="2495" h="3923">
                    <a:moveTo>
                      <a:pt x="2495" y="39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8" name="pl1187"/>
              <p:cNvSpPr/>
              <p:nvPr/>
            </p:nvSpPr>
            <p:spPr>
              <a:xfrm>
                <a:off x="4083077" y="3054501"/>
                <a:ext cx="5547" cy="9071"/>
              </a:xfrm>
              <a:custGeom>
                <a:avLst/>
                <a:gdLst/>
                <a:ahLst/>
                <a:cxnLst/>
                <a:rect l="0" t="0" r="0" b="0"/>
                <a:pathLst>
                  <a:path w="5547" h="9071">
                    <a:moveTo>
                      <a:pt x="0" y="0"/>
                    </a:moveTo>
                    <a:lnTo>
                      <a:pt x="5547" y="90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89" name="pl1188"/>
              <p:cNvSpPr/>
              <p:nvPr/>
            </p:nvSpPr>
            <p:spPr>
              <a:xfrm>
                <a:off x="4083077" y="3054501"/>
                <a:ext cx="797" cy="1292"/>
              </a:xfrm>
              <a:custGeom>
                <a:avLst/>
                <a:gdLst/>
                <a:ahLst/>
                <a:cxnLst/>
                <a:rect l="0" t="0" r="0" b="0"/>
                <a:pathLst>
                  <a:path w="797" h="1292">
                    <a:moveTo>
                      <a:pt x="0" y="0"/>
                    </a:moveTo>
                    <a:lnTo>
                      <a:pt x="797" y="12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0" name="pl1189"/>
              <p:cNvSpPr/>
              <p:nvPr/>
            </p:nvSpPr>
            <p:spPr>
              <a:xfrm>
                <a:off x="4061089" y="3020333"/>
                <a:ext cx="8158" cy="12360"/>
              </a:xfrm>
              <a:custGeom>
                <a:avLst/>
                <a:gdLst/>
                <a:ahLst/>
                <a:cxnLst/>
                <a:rect l="0" t="0" r="0" b="0"/>
                <a:pathLst>
                  <a:path w="8158" h="12360">
                    <a:moveTo>
                      <a:pt x="0" y="0"/>
                    </a:moveTo>
                    <a:lnTo>
                      <a:pt x="8158" y="123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1" name="pl1190"/>
              <p:cNvSpPr/>
              <p:nvPr/>
            </p:nvSpPr>
            <p:spPr>
              <a:xfrm>
                <a:off x="4061089" y="3020333"/>
                <a:ext cx="3157" cy="4741"/>
              </a:xfrm>
              <a:custGeom>
                <a:avLst/>
                <a:gdLst/>
                <a:ahLst/>
                <a:cxnLst/>
                <a:rect l="0" t="0" r="0" b="0"/>
                <a:pathLst>
                  <a:path w="3157" h="4741">
                    <a:moveTo>
                      <a:pt x="0" y="0"/>
                    </a:moveTo>
                    <a:lnTo>
                      <a:pt x="3157" y="47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2" name="pl1191"/>
              <p:cNvSpPr/>
              <p:nvPr/>
            </p:nvSpPr>
            <p:spPr>
              <a:xfrm>
                <a:off x="4059183" y="3017496"/>
                <a:ext cx="1906" cy="2836"/>
              </a:xfrm>
              <a:custGeom>
                <a:avLst/>
                <a:gdLst/>
                <a:ahLst/>
                <a:cxnLst/>
                <a:rect l="0" t="0" r="0" b="0"/>
                <a:pathLst>
                  <a:path w="1906" h="2836">
                    <a:moveTo>
                      <a:pt x="1906" y="28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3" name="pl1192"/>
              <p:cNvSpPr/>
              <p:nvPr/>
            </p:nvSpPr>
            <p:spPr>
              <a:xfrm>
                <a:off x="4070166" y="2993269"/>
                <a:ext cx="2638" cy="3829"/>
              </a:xfrm>
              <a:custGeom>
                <a:avLst/>
                <a:gdLst/>
                <a:ahLst/>
                <a:cxnLst/>
                <a:rect l="0" t="0" r="0" b="0"/>
                <a:pathLst>
                  <a:path w="2638" h="3829">
                    <a:moveTo>
                      <a:pt x="0" y="0"/>
                    </a:moveTo>
                    <a:lnTo>
                      <a:pt x="2638" y="3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4" name="pl1193"/>
              <p:cNvSpPr/>
              <p:nvPr/>
            </p:nvSpPr>
            <p:spPr>
              <a:xfrm>
                <a:off x="4067512" y="2989451"/>
                <a:ext cx="2654" cy="3818"/>
              </a:xfrm>
              <a:custGeom>
                <a:avLst/>
                <a:gdLst/>
                <a:ahLst/>
                <a:cxnLst/>
                <a:rect l="0" t="0" r="0" b="0"/>
                <a:pathLst>
                  <a:path w="2654" h="3818">
                    <a:moveTo>
                      <a:pt x="2654" y="38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5" name="pl1194"/>
              <p:cNvSpPr/>
              <p:nvPr/>
            </p:nvSpPr>
            <p:spPr>
              <a:xfrm>
                <a:off x="4032404" y="2979507"/>
                <a:ext cx="11218" cy="15507"/>
              </a:xfrm>
              <a:custGeom>
                <a:avLst/>
                <a:gdLst/>
                <a:ahLst/>
                <a:cxnLst/>
                <a:rect l="0" t="0" r="0" b="0"/>
                <a:pathLst>
                  <a:path w="11218" h="15507">
                    <a:moveTo>
                      <a:pt x="0" y="0"/>
                    </a:moveTo>
                    <a:lnTo>
                      <a:pt x="11218" y="15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6" name="pl1195"/>
              <p:cNvSpPr/>
              <p:nvPr/>
            </p:nvSpPr>
            <p:spPr>
              <a:xfrm>
                <a:off x="4032404" y="2979507"/>
                <a:ext cx="5909" cy="8098"/>
              </a:xfrm>
              <a:custGeom>
                <a:avLst/>
                <a:gdLst/>
                <a:ahLst/>
                <a:cxnLst/>
                <a:rect l="0" t="0" r="0" b="0"/>
                <a:pathLst>
                  <a:path w="5909" h="8098">
                    <a:moveTo>
                      <a:pt x="0" y="0"/>
                    </a:moveTo>
                    <a:lnTo>
                      <a:pt x="5909" y="80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7" name="pl1196"/>
              <p:cNvSpPr/>
              <p:nvPr/>
            </p:nvSpPr>
            <p:spPr>
              <a:xfrm>
                <a:off x="4037297" y="2948183"/>
                <a:ext cx="2823" cy="3694"/>
              </a:xfrm>
              <a:custGeom>
                <a:avLst/>
                <a:gdLst/>
                <a:ahLst/>
                <a:cxnLst/>
                <a:rect l="0" t="0" r="0" b="0"/>
                <a:pathLst>
                  <a:path w="2823" h="3694">
                    <a:moveTo>
                      <a:pt x="0" y="0"/>
                    </a:moveTo>
                    <a:lnTo>
                      <a:pt x="2823" y="36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8" name="pl1197"/>
              <p:cNvSpPr/>
              <p:nvPr/>
            </p:nvSpPr>
            <p:spPr>
              <a:xfrm>
                <a:off x="4034458" y="2944500"/>
                <a:ext cx="2838" cy="3683"/>
              </a:xfrm>
              <a:custGeom>
                <a:avLst/>
                <a:gdLst/>
                <a:ahLst/>
                <a:cxnLst/>
                <a:rect l="0" t="0" r="0" b="0"/>
                <a:pathLst>
                  <a:path w="2838" h="3683">
                    <a:moveTo>
                      <a:pt x="2838" y="36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199" name="pl1198"/>
              <p:cNvSpPr/>
              <p:nvPr/>
            </p:nvSpPr>
            <p:spPr>
              <a:xfrm>
                <a:off x="4032404" y="2979507"/>
                <a:ext cx="540" cy="734"/>
              </a:xfrm>
              <a:custGeom>
                <a:avLst/>
                <a:gdLst/>
                <a:ahLst/>
                <a:cxnLst/>
                <a:rect l="0" t="0" r="0" b="0"/>
                <a:pathLst>
                  <a:path w="540" h="734">
                    <a:moveTo>
                      <a:pt x="0" y="0"/>
                    </a:moveTo>
                    <a:lnTo>
                      <a:pt x="540" y="7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0" name="pl1199"/>
              <p:cNvSpPr/>
              <p:nvPr/>
            </p:nvSpPr>
            <p:spPr>
              <a:xfrm>
                <a:off x="4027515" y="2972921"/>
                <a:ext cx="4889" cy="6586"/>
              </a:xfrm>
              <a:custGeom>
                <a:avLst/>
                <a:gdLst/>
                <a:ahLst/>
                <a:cxnLst/>
                <a:rect l="0" t="0" r="0" b="0"/>
                <a:pathLst>
                  <a:path w="4889" h="6586">
                    <a:moveTo>
                      <a:pt x="4889" y="65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1" name="pl1200"/>
              <p:cNvSpPr/>
              <p:nvPr/>
            </p:nvSpPr>
            <p:spPr>
              <a:xfrm>
                <a:off x="4057626" y="3315686"/>
                <a:ext cx="2257" cy="6487"/>
              </a:xfrm>
              <a:custGeom>
                <a:avLst/>
                <a:gdLst/>
                <a:ahLst/>
                <a:cxnLst/>
                <a:rect l="0" t="0" r="0" b="0"/>
                <a:pathLst>
                  <a:path w="2257" h="6487">
                    <a:moveTo>
                      <a:pt x="0" y="0"/>
                    </a:moveTo>
                    <a:lnTo>
                      <a:pt x="2257" y="64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2" name="pl1201"/>
              <p:cNvSpPr/>
              <p:nvPr/>
            </p:nvSpPr>
            <p:spPr>
              <a:xfrm>
                <a:off x="3998521" y="2935820"/>
                <a:ext cx="6683" cy="8269"/>
              </a:xfrm>
              <a:custGeom>
                <a:avLst/>
                <a:gdLst/>
                <a:ahLst/>
                <a:cxnLst/>
                <a:rect l="0" t="0" r="0" b="0"/>
                <a:pathLst>
                  <a:path w="6683" h="8269">
                    <a:moveTo>
                      <a:pt x="0" y="0"/>
                    </a:moveTo>
                    <a:lnTo>
                      <a:pt x="6683" y="82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3" name="pl1202"/>
              <p:cNvSpPr/>
              <p:nvPr/>
            </p:nvSpPr>
            <p:spPr>
              <a:xfrm>
                <a:off x="3998521" y="2935820"/>
                <a:ext cx="959" cy="1177"/>
              </a:xfrm>
              <a:custGeom>
                <a:avLst/>
                <a:gdLst/>
                <a:ahLst/>
                <a:cxnLst/>
                <a:rect l="0" t="0" r="0" b="0"/>
                <a:pathLst>
                  <a:path w="959" h="1177">
                    <a:moveTo>
                      <a:pt x="0" y="0"/>
                    </a:moveTo>
                    <a:lnTo>
                      <a:pt x="959" y="11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4" name="pl1203"/>
              <p:cNvSpPr/>
              <p:nvPr/>
            </p:nvSpPr>
            <p:spPr>
              <a:xfrm>
                <a:off x="4008242" y="2911881"/>
                <a:ext cx="2971" cy="3576"/>
              </a:xfrm>
              <a:custGeom>
                <a:avLst/>
                <a:gdLst/>
                <a:ahLst/>
                <a:cxnLst/>
                <a:rect l="0" t="0" r="0" b="0"/>
                <a:pathLst>
                  <a:path w="2971" h="3576">
                    <a:moveTo>
                      <a:pt x="0" y="0"/>
                    </a:moveTo>
                    <a:lnTo>
                      <a:pt x="2971" y="35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5" name="pl1204"/>
              <p:cNvSpPr/>
              <p:nvPr/>
            </p:nvSpPr>
            <p:spPr>
              <a:xfrm>
                <a:off x="4005256" y="2908317"/>
                <a:ext cx="2986" cy="3564"/>
              </a:xfrm>
              <a:custGeom>
                <a:avLst/>
                <a:gdLst/>
                <a:ahLst/>
                <a:cxnLst/>
                <a:rect l="0" t="0" r="0" b="0"/>
                <a:pathLst>
                  <a:path w="2986" h="3564">
                    <a:moveTo>
                      <a:pt x="2986" y="35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6" name="pl1205"/>
              <p:cNvSpPr/>
              <p:nvPr/>
            </p:nvSpPr>
            <p:spPr>
              <a:xfrm>
                <a:off x="3960445" y="2961096"/>
                <a:ext cx="14693" cy="18254"/>
              </a:xfrm>
              <a:custGeom>
                <a:avLst/>
                <a:gdLst/>
                <a:ahLst/>
                <a:cxnLst/>
                <a:rect l="0" t="0" r="0" b="0"/>
                <a:pathLst>
                  <a:path w="14693" h="18254">
                    <a:moveTo>
                      <a:pt x="0" y="0"/>
                    </a:moveTo>
                    <a:lnTo>
                      <a:pt x="14693" y="182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7" name="pl1206"/>
              <p:cNvSpPr/>
              <p:nvPr/>
            </p:nvSpPr>
            <p:spPr>
              <a:xfrm>
                <a:off x="3983945" y="2883714"/>
                <a:ext cx="3087" cy="3477"/>
              </a:xfrm>
              <a:custGeom>
                <a:avLst/>
                <a:gdLst/>
                <a:ahLst/>
                <a:cxnLst/>
                <a:rect l="0" t="0" r="0" b="0"/>
                <a:pathLst>
                  <a:path w="3087" h="3477">
                    <a:moveTo>
                      <a:pt x="0" y="0"/>
                    </a:moveTo>
                    <a:lnTo>
                      <a:pt x="3087" y="34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8" name="pl1207"/>
              <p:cNvSpPr/>
              <p:nvPr/>
            </p:nvSpPr>
            <p:spPr>
              <a:xfrm>
                <a:off x="3980843" y="2880249"/>
                <a:ext cx="3101" cy="3464"/>
              </a:xfrm>
              <a:custGeom>
                <a:avLst/>
                <a:gdLst/>
                <a:ahLst/>
                <a:cxnLst/>
                <a:rect l="0" t="0" r="0" b="0"/>
                <a:pathLst>
                  <a:path w="3101" h="3464">
                    <a:moveTo>
                      <a:pt x="3101" y="34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09" name="pl1208"/>
              <p:cNvSpPr/>
              <p:nvPr/>
            </p:nvSpPr>
            <p:spPr>
              <a:xfrm>
                <a:off x="3971508" y="2903960"/>
                <a:ext cx="4501" cy="5143"/>
              </a:xfrm>
              <a:custGeom>
                <a:avLst/>
                <a:gdLst/>
                <a:ahLst/>
                <a:cxnLst/>
                <a:rect l="0" t="0" r="0" b="0"/>
                <a:pathLst>
                  <a:path w="4501" h="5143">
                    <a:moveTo>
                      <a:pt x="0" y="0"/>
                    </a:moveTo>
                    <a:lnTo>
                      <a:pt x="4501" y="51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0" name="pl1209"/>
              <p:cNvSpPr/>
              <p:nvPr/>
            </p:nvSpPr>
            <p:spPr>
              <a:xfrm>
                <a:off x="3959587" y="2924866"/>
                <a:ext cx="5099" cy="5917"/>
              </a:xfrm>
              <a:custGeom>
                <a:avLst/>
                <a:gdLst/>
                <a:ahLst/>
                <a:cxnLst/>
                <a:rect l="0" t="0" r="0" b="0"/>
                <a:pathLst>
                  <a:path w="5099" h="5917">
                    <a:moveTo>
                      <a:pt x="0" y="0"/>
                    </a:moveTo>
                    <a:lnTo>
                      <a:pt x="5099" y="5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1" name="pl1210"/>
              <p:cNvSpPr/>
              <p:nvPr/>
            </p:nvSpPr>
            <p:spPr>
              <a:xfrm>
                <a:off x="2904006" y="2644273"/>
                <a:ext cx="137455" cy="22715"/>
              </a:xfrm>
              <a:custGeom>
                <a:avLst/>
                <a:gdLst/>
                <a:ahLst/>
                <a:cxnLst/>
                <a:rect l="0" t="0" r="0" b="0"/>
                <a:pathLst>
                  <a:path w="137455" h="22715">
                    <a:moveTo>
                      <a:pt x="0" y="22715"/>
                    </a:moveTo>
                    <a:lnTo>
                      <a:pt x="68331" y="8961"/>
                    </a:lnTo>
                    <a:lnTo>
                      <a:pt x="13745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2" name="pl1211"/>
              <p:cNvSpPr/>
              <p:nvPr/>
            </p:nvSpPr>
            <p:spPr>
              <a:xfrm>
                <a:off x="3005523" y="2509376"/>
                <a:ext cx="13868" cy="1509"/>
              </a:xfrm>
              <a:custGeom>
                <a:avLst/>
                <a:gdLst/>
                <a:ahLst/>
                <a:cxnLst/>
                <a:rect l="0" t="0" r="0" b="0"/>
                <a:pathLst>
                  <a:path w="13868" h="1509">
                    <a:moveTo>
                      <a:pt x="0" y="1509"/>
                    </a:moveTo>
                    <a:lnTo>
                      <a:pt x="138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3" name="pl1212"/>
              <p:cNvSpPr/>
              <p:nvPr/>
            </p:nvSpPr>
            <p:spPr>
              <a:xfrm>
                <a:off x="3005523" y="2510363"/>
                <a:ext cx="4620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4620" h="521">
                    <a:moveTo>
                      <a:pt x="0" y="521"/>
                    </a:moveTo>
                    <a:lnTo>
                      <a:pt x="46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4" name="pl1213"/>
              <p:cNvSpPr/>
              <p:nvPr/>
            </p:nvSpPr>
            <p:spPr>
              <a:xfrm>
                <a:off x="3000904" y="2510885"/>
                <a:ext cx="4618" cy="540"/>
              </a:xfrm>
              <a:custGeom>
                <a:avLst/>
                <a:gdLst/>
                <a:ahLst/>
                <a:cxnLst/>
                <a:rect l="0" t="0" r="0" b="0"/>
                <a:pathLst>
                  <a:path w="4618" h="540">
                    <a:moveTo>
                      <a:pt x="4618" y="0"/>
                    </a:moveTo>
                    <a:lnTo>
                      <a:pt x="0" y="5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5" name="pl1214"/>
              <p:cNvSpPr/>
              <p:nvPr/>
            </p:nvSpPr>
            <p:spPr>
              <a:xfrm>
                <a:off x="2991674" y="2510885"/>
                <a:ext cx="13848" cy="1679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1679">
                    <a:moveTo>
                      <a:pt x="13848" y="0"/>
                    </a:moveTo>
                    <a:lnTo>
                      <a:pt x="0" y="16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6" name="pl1215"/>
              <p:cNvSpPr/>
              <p:nvPr/>
            </p:nvSpPr>
            <p:spPr>
              <a:xfrm>
                <a:off x="2974507" y="2581364"/>
                <a:ext cx="17125" cy="2467"/>
              </a:xfrm>
              <a:custGeom>
                <a:avLst/>
                <a:gdLst/>
                <a:ahLst/>
                <a:cxnLst/>
                <a:rect l="0" t="0" r="0" b="0"/>
                <a:pathLst>
                  <a:path w="17125" h="2467">
                    <a:moveTo>
                      <a:pt x="0" y="2467"/>
                    </a:moveTo>
                    <a:lnTo>
                      <a:pt x="171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7" name="pl1216"/>
              <p:cNvSpPr/>
              <p:nvPr/>
            </p:nvSpPr>
            <p:spPr>
              <a:xfrm>
                <a:off x="2959448" y="2516432"/>
                <a:ext cx="4595" cy="710"/>
              </a:xfrm>
              <a:custGeom>
                <a:avLst/>
                <a:gdLst/>
                <a:ahLst/>
                <a:cxnLst/>
                <a:rect l="0" t="0" r="0" b="0"/>
                <a:pathLst>
                  <a:path w="4595" h="710">
                    <a:moveTo>
                      <a:pt x="0" y="710"/>
                    </a:moveTo>
                    <a:lnTo>
                      <a:pt x="45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8" name="pl1217"/>
              <p:cNvSpPr/>
              <p:nvPr/>
            </p:nvSpPr>
            <p:spPr>
              <a:xfrm>
                <a:off x="2954856" y="2517143"/>
                <a:ext cx="4592" cy="729"/>
              </a:xfrm>
              <a:custGeom>
                <a:avLst/>
                <a:gdLst/>
                <a:ahLst/>
                <a:cxnLst/>
                <a:rect l="0" t="0" r="0" b="0"/>
                <a:pathLst>
                  <a:path w="4592" h="729">
                    <a:moveTo>
                      <a:pt x="4592" y="0"/>
                    </a:moveTo>
                    <a:lnTo>
                      <a:pt x="0" y="7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19" name="pl1218"/>
              <p:cNvSpPr/>
              <p:nvPr/>
            </p:nvSpPr>
            <p:spPr>
              <a:xfrm>
                <a:off x="2969724" y="2537571"/>
                <a:ext cx="6762" cy="996"/>
              </a:xfrm>
              <a:custGeom>
                <a:avLst/>
                <a:gdLst/>
                <a:ahLst/>
                <a:cxnLst/>
                <a:rect l="0" t="0" r="0" b="0"/>
                <a:pathLst>
                  <a:path w="6762" h="996">
                    <a:moveTo>
                      <a:pt x="0" y="996"/>
                    </a:moveTo>
                    <a:lnTo>
                      <a:pt x="67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0" name="pl1219"/>
              <p:cNvSpPr/>
              <p:nvPr/>
            </p:nvSpPr>
            <p:spPr>
              <a:xfrm>
                <a:off x="2930035" y="2541804"/>
                <a:ext cx="19439" cy="3468"/>
              </a:xfrm>
              <a:custGeom>
                <a:avLst/>
                <a:gdLst/>
                <a:ahLst/>
                <a:cxnLst/>
                <a:rect l="0" t="0" r="0" b="0"/>
                <a:pathLst>
                  <a:path w="19439" h="3468">
                    <a:moveTo>
                      <a:pt x="0" y="3468"/>
                    </a:moveTo>
                    <a:lnTo>
                      <a:pt x="194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1" name="pl1220"/>
              <p:cNvSpPr/>
              <p:nvPr/>
            </p:nvSpPr>
            <p:spPr>
              <a:xfrm>
                <a:off x="2931940" y="2520977"/>
                <a:ext cx="4576" cy="823"/>
              </a:xfrm>
              <a:custGeom>
                <a:avLst/>
                <a:gdLst/>
                <a:ahLst/>
                <a:cxnLst/>
                <a:rect l="0" t="0" r="0" b="0"/>
                <a:pathLst>
                  <a:path w="4576" h="823">
                    <a:moveTo>
                      <a:pt x="0" y="823"/>
                    </a:moveTo>
                    <a:lnTo>
                      <a:pt x="45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2" name="pl1221"/>
              <p:cNvSpPr/>
              <p:nvPr/>
            </p:nvSpPr>
            <p:spPr>
              <a:xfrm>
                <a:off x="2927367" y="2521800"/>
                <a:ext cx="4573" cy="841"/>
              </a:xfrm>
              <a:custGeom>
                <a:avLst/>
                <a:gdLst/>
                <a:ahLst/>
                <a:cxnLst/>
                <a:rect l="0" t="0" r="0" b="0"/>
                <a:pathLst>
                  <a:path w="4573" h="841">
                    <a:moveTo>
                      <a:pt x="4573" y="0"/>
                    </a:moveTo>
                    <a:lnTo>
                      <a:pt x="0" y="8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3" name="pl1222"/>
              <p:cNvSpPr/>
              <p:nvPr/>
            </p:nvSpPr>
            <p:spPr>
              <a:xfrm>
                <a:off x="2900003" y="2524382"/>
                <a:ext cx="18227" cy="3703"/>
              </a:xfrm>
              <a:custGeom>
                <a:avLst/>
                <a:gdLst/>
                <a:ahLst/>
                <a:cxnLst/>
                <a:rect l="0" t="0" r="0" b="0"/>
                <a:pathLst>
                  <a:path w="18227" h="3703">
                    <a:moveTo>
                      <a:pt x="0" y="3703"/>
                    </a:moveTo>
                    <a:lnTo>
                      <a:pt x="18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4" name="pl1223"/>
              <p:cNvSpPr/>
              <p:nvPr/>
            </p:nvSpPr>
            <p:spPr>
              <a:xfrm>
                <a:off x="2900003" y="2526196"/>
                <a:ext cx="9106" cy="1888"/>
              </a:xfrm>
              <a:custGeom>
                <a:avLst/>
                <a:gdLst/>
                <a:ahLst/>
                <a:cxnLst/>
                <a:rect l="0" t="0" r="0" b="0"/>
                <a:pathLst>
                  <a:path w="9106" h="1888">
                    <a:moveTo>
                      <a:pt x="0" y="1888"/>
                    </a:moveTo>
                    <a:lnTo>
                      <a:pt x="91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5" name="pl1224"/>
              <p:cNvSpPr/>
              <p:nvPr/>
            </p:nvSpPr>
            <p:spPr>
              <a:xfrm>
                <a:off x="2900003" y="252808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6" name="pl1225"/>
              <p:cNvSpPr/>
              <p:nvPr/>
            </p:nvSpPr>
            <p:spPr>
              <a:xfrm>
                <a:off x="2890912" y="2528085"/>
                <a:ext cx="9090" cy="1963"/>
              </a:xfrm>
              <a:custGeom>
                <a:avLst/>
                <a:gdLst/>
                <a:ahLst/>
                <a:cxnLst/>
                <a:rect l="0" t="0" r="0" b="0"/>
                <a:pathLst>
                  <a:path w="9090" h="1963">
                    <a:moveTo>
                      <a:pt x="9090" y="0"/>
                    </a:moveTo>
                    <a:lnTo>
                      <a:pt x="0" y="1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7" name="pl1226"/>
              <p:cNvSpPr/>
              <p:nvPr/>
            </p:nvSpPr>
            <p:spPr>
              <a:xfrm>
                <a:off x="2881838" y="2528085"/>
                <a:ext cx="18164" cy="4001"/>
              </a:xfrm>
              <a:custGeom>
                <a:avLst/>
                <a:gdLst/>
                <a:ahLst/>
                <a:cxnLst/>
                <a:rect l="0" t="0" r="0" b="0"/>
                <a:pathLst>
                  <a:path w="18164" h="4001">
                    <a:moveTo>
                      <a:pt x="18164" y="0"/>
                    </a:moveTo>
                    <a:lnTo>
                      <a:pt x="0" y="40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8" name="pl1227"/>
              <p:cNvSpPr/>
              <p:nvPr/>
            </p:nvSpPr>
            <p:spPr>
              <a:xfrm>
                <a:off x="2437687" y="2813105"/>
                <a:ext cx="57706" cy="48065"/>
              </a:xfrm>
              <a:custGeom>
                <a:avLst/>
                <a:gdLst/>
                <a:ahLst/>
                <a:cxnLst/>
                <a:rect l="0" t="0" r="0" b="0"/>
                <a:pathLst>
                  <a:path w="57706" h="48065">
                    <a:moveTo>
                      <a:pt x="0" y="48065"/>
                    </a:moveTo>
                    <a:lnTo>
                      <a:pt x="577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29" name="pl1228"/>
              <p:cNvSpPr/>
              <p:nvPr/>
            </p:nvSpPr>
            <p:spPr>
              <a:xfrm>
                <a:off x="2421497" y="2746906"/>
                <a:ext cx="10909" cy="8694"/>
              </a:xfrm>
              <a:custGeom>
                <a:avLst/>
                <a:gdLst/>
                <a:ahLst/>
                <a:cxnLst/>
                <a:rect l="0" t="0" r="0" b="0"/>
                <a:pathLst>
                  <a:path w="10909" h="8694">
                    <a:moveTo>
                      <a:pt x="0" y="8694"/>
                    </a:moveTo>
                    <a:lnTo>
                      <a:pt x="109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0" name="pl1229"/>
              <p:cNvSpPr/>
              <p:nvPr/>
            </p:nvSpPr>
            <p:spPr>
              <a:xfrm>
                <a:off x="2421497" y="2752687"/>
                <a:ext cx="3624" cy="2913"/>
              </a:xfrm>
              <a:custGeom>
                <a:avLst/>
                <a:gdLst/>
                <a:ahLst/>
                <a:cxnLst/>
                <a:rect l="0" t="0" r="0" b="0"/>
                <a:pathLst>
                  <a:path w="3624" h="2913">
                    <a:moveTo>
                      <a:pt x="0" y="2913"/>
                    </a:moveTo>
                    <a:lnTo>
                      <a:pt x="36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1" name="pl1230"/>
              <p:cNvSpPr/>
              <p:nvPr/>
            </p:nvSpPr>
            <p:spPr>
              <a:xfrm>
                <a:off x="2417884" y="2755600"/>
                <a:ext cx="3612" cy="2927"/>
              </a:xfrm>
              <a:custGeom>
                <a:avLst/>
                <a:gdLst/>
                <a:ahLst/>
                <a:cxnLst/>
                <a:rect l="0" t="0" r="0" b="0"/>
                <a:pathLst>
                  <a:path w="3612" h="2927">
                    <a:moveTo>
                      <a:pt x="3612" y="0"/>
                    </a:moveTo>
                    <a:lnTo>
                      <a:pt x="0" y="29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2" name="pl1231"/>
              <p:cNvSpPr/>
              <p:nvPr/>
            </p:nvSpPr>
            <p:spPr>
              <a:xfrm>
                <a:off x="2410695" y="2755600"/>
                <a:ext cx="10801" cy="8827"/>
              </a:xfrm>
              <a:custGeom>
                <a:avLst/>
                <a:gdLst/>
                <a:ahLst/>
                <a:cxnLst/>
                <a:rect l="0" t="0" r="0" b="0"/>
                <a:pathLst>
                  <a:path w="10801" h="8827">
                    <a:moveTo>
                      <a:pt x="10801" y="0"/>
                    </a:moveTo>
                    <a:lnTo>
                      <a:pt x="0" y="88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3" name="pl1232"/>
              <p:cNvSpPr/>
              <p:nvPr/>
            </p:nvSpPr>
            <p:spPr>
              <a:xfrm>
                <a:off x="2375487" y="2770387"/>
                <a:ext cx="28067" cy="24412"/>
              </a:xfrm>
              <a:custGeom>
                <a:avLst/>
                <a:gdLst/>
                <a:ahLst/>
                <a:cxnLst/>
                <a:rect l="0" t="0" r="0" b="0"/>
                <a:pathLst>
                  <a:path w="28067" h="24412">
                    <a:moveTo>
                      <a:pt x="0" y="24412"/>
                    </a:moveTo>
                    <a:lnTo>
                      <a:pt x="280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4" name="pl1233"/>
              <p:cNvSpPr/>
              <p:nvPr/>
            </p:nvSpPr>
            <p:spPr>
              <a:xfrm>
                <a:off x="2375487" y="2776403"/>
                <a:ext cx="20976" cy="18395"/>
              </a:xfrm>
              <a:custGeom>
                <a:avLst/>
                <a:gdLst/>
                <a:ahLst/>
                <a:cxnLst/>
                <a:rect l="0" t="0" r="0" b="0"/>
                <a:pathLst>
                  <a:path w="20976" h="18395">
                    <a:moveTo>
                      <a:pt x="0" y="18395"/>
                    </a:moveTo>
                    <a:lnTo>
                      <a:pt x="209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5" name="pl1234"/>
              <p:cNvSpPr/>
              <p:nvPr/>
            </p:nvSpPr>
            <p:spPr>
              <a:xfrm>
                <a:off x="2375487" y="2782478"/>
                <a:ext cx="13933" cy="12320"/>
              </a:xfrm>
              <a:custGeom>
                <a:avLst/>
                <a:gdLst/>
                <a:ahLst/>
                <a:cxnLst/>
                <a:rect l="0" t="0" r="0" b="0"/>
                <a:pathLst>
                  <a:path w="13933" h="12320">
                    <a:moveTo>
                      <a:pt x="0" y="12320"/>
                    </a:moveTo>
                    <a:lnTo>
                      <a:pt x="139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6" name="pl1235"/>
              <p:cNvSpPr/>
              <p:nvPr/>
            </p:nvSpPr>
            <p:spPr>
              <a:xfrm>
                <a:off x="2375487" y="2788610"/>
                <a:ext cx="6941" cy="6188"/>
              </a:xfrm>
              <a:custGeom>
                <a:avLst/>
                <a:gdLst/>
                <a:ahLst/>
                <a:cxnLst/>
                <a:rect l="0" t="0" r="0" b="0"/>
                <a:pathLst>
                  <a:path w="6941" h="6188">
                    <a:moveTo>
                      <a:pt x="0" y="6188"/>
                    </a:moveTo>
                    <a:lnTo>
                      <a:pt x="69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7" name="pl1236"/>
              <p:cNvSpPr/>
              <p:nvPr/>
            </p:nvSpPr>
            <p:spPr>
              <a:xfrm>
                <a:off x="2375487" y="279479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8" name="pl1237"/>
              <p:cNvSpPr/>
              <p:nvPr/>
            </p:nvSpPr>
            <p:spPr>
              <a:xfrm>
                <a:off x="2368596" y="2794799"/>
                <a:ext cx="6890" cy="6245"/>
              </a:xfrm>
              <a:custGeom>
                <a:avLst/>
                <a:gdLst/>
                <a:ahLst/>
                <a:cxnLst/>
                <a:rect l="0" t="0" r="0" b="0"/>
                <a:pathLst>
                  <a:path w="6890" h="6245">
                    <a:moveTo>
                      <a:pt x="6890" y="0"/>
                    </a:moveTo>
                    <a:lnTo>
                      <a:pt x="0" y="6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39" name="pl1238"/>
              <p:cNvSpPr/>
              <p:nvPr/>
            </p:nvSpPr>
            <p:spPr>
              <a:xfrm>
                <a:off x="2361756" y="2794799"/>
                <a:ext cx="13730" cy="12547"/>
              </a:xfrm>
              <a:custGeom>
                <a:avLst/>
                <a:gdLst/>
                <a:ahLst/>
                <a:cxnLst/>
                <a:rect l="0" t="0" r="0" b="0"/>
                <a:pathLst>
                  <a:path w="13730" h="12547">
                    <a:moveTo>
                      <a:pt x="13730" y="0"/>
                    </a:moveTo>
                    <a:lnTo>
                      <a:pt x="0" y="125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0" name="pl1239"/>
              <p:cNvSpPr/>
              <p:nvPr/>
            </p:nvSpPr>
            <p:spPr>
              <a:xfrm>
                <a:off x="2354969" y="2794799"/>
                <a:ext cx="20518" cy="18904"/>
              </a:xfrm>
              <a:custGeom>
                <a:avLst/>
                <a:gdLst/>
                <a:ahLst/>
                <a:cxnLst/>
                <a:rect l="0" t="0" r="0" b="0"/>
                <a:pathLst>
                  <a:path w="20518" h="18904">
                    <a:moveTo>
                      <a:pt x="20518" y="0"/>
                    </a:moveTo>
                    <a:lnTo>
                      <a:pt x="0" y="189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1" name="pl1240"/>
              <p:cNvSpPr/>
              <p:nvPr/>
            </p:nvSpPr>
            <p:spPr>
              <a:xfrm>
                <a:off x="2348233" y="2794799"/>
                <a:ext cx="27253" cy="25317"/>
              </a:xfrm>
              <a:custGeom>
                <a:avLst/>
                <a:gdLst/>
                <a:ahLst/>
                <a:cxnLst/>
                <a:rect l="0" t="0" r="0" b="0"/>
                <a:pathLst>
                  <a:path w="27253" h="25317">
                    <a:moveTo>
                      <a:pt x="27253" y="0"/>
                    </a:moveTo>
                    <a:lnTo>
                      <a:pt x="0" y="253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2" name="pl1241"/>
              <p:cNvSpPr/>
              <p:nvPr/>
            </p:nvSpPr>
            <p:spPr>
              <a:xfrm>
                <a:off x="2349063" y="2875401"/>
                <a:ext cx="40120" cy="41316"/>
              </a:xfrm>
              <a:custGeom>
                <a:avLst/>
                <a:gdLst/>
                <a:ahLst/>
                <a:cxnLst/>
                <a:rect l="0" t="0" r="0" b="0"/>
                <a:pathLst>
                  <a:path w="40120" h="41316">
                    <a:moveTo>
                      <a:pt x="0" y="41316"/>
                    </a:moveTo>
                    <a:lnTo>
                      <a:pt x="401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3" name="pl1242"/>
              <p:cNvSpPr/>
              <p:nvPr/>
            </p:nvSpPr>
            <p:spPr>
              <a:xfrm>
                <a:off x="2331626" y="2833106"/>
                <a:ext cx="3294" cy="3281"/>
              </a:xfrm>
              <a:custGeom>
                <a:avLst/>
                <a:gdLst/>
                <a:ahLst/>
                <a:cxnLst/>
                <a:rect l="0" t="0" r="0" b="0"/>
                <a:pathLst>
                  <a:path w="3294" h="3281">
                    <a:moveTo>
                      <a:pt x="0" y="3281"/>
                    </a:moveTo>
                    <a:lnTo>
                      <a:pt x="32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4" name="pl1243"/>
              <p:cNvSpPr/>
              <p:nvPr/>
            </p:nvSpPr>
            <p:spPr>
              <a:xfrm>
                <a:off x="2328344" y="2836388"/>
                <a:ext cx="3281" cy="3294"/>
              </a:xfrm>
              <a:custGeom>
                <a:avLst/>
                <a:gdLst/>
                <a:ahLst/>
                <a:cxnLst/>
                <a:rect l="0" t="0" r="0" b="0"/>
                <a:pathLst>
                  <a:path w="3281" h="3294">
                    <a:moveTo>
                      <a:pt x="3281" y="0"/>
                    </a:moveTo>
                    <a:lnTo>
                      <a:pt x="0" y="32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5" name="pl1244"/>
              <p:cNvSpPr/>
              <p:nvPr/>
            </p:nvSpPr>
            <p:spPr>
              <a:xfrm>
                <a:off x="2191818" y="3017496"/>
                <a:ext cx="19879" cy="30557"/>
              </a:xfrm>
              <a:custGeom>
                <a:avLst/>
                <a:gdLst/>
                <a:ahLst/>
                <a:cxnLst/>
                <a:rect l="0" t="0" r="0" b="0"/>
                <a:pathLst>
                  <a:path w="19879" h="30557">
                    <a:moveTo>
                      <a:pt x="0" y="30557"/>
                    </a:moveTo>
                    <a:lnTo>
                      <a:pt x="198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6" name="pl1245"/>
              <p:cNvSpPr/>
              <p:nvPr/>
            </p:nvSpPr>
            <p:spPr>
              <a:xfrm>
                <a:off x="2191818" y="3025075"/>
                <a:ext cx="14816" cy="22979"/>
              </a:xfrm>
              <a:custGeom>
                <a:avLst/>
                <a:gdLst/>
                <a:ahLst/>
                <a:cxnLst/>
                <a:rect l="0" t="0" r="0" b="0"/>
                <a:pathLst>
                  <a:path w="14816" h="22979">
                    <a:moveTo>
                      <a:pt x="0" y="22979"/>
                    </a:moveTo>
                    <a:lnTo>
                      <a:pt x="148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7" name="pl1246"/>
              <p:cNvSpPr/>
              <p:nvPr/>
            </p:nvSpPr>
            <p:spPr>
              <a:xfrm>
                <a:off x="2191818" y="3032694"/>
                <a:ext cx="9814" cy="15360"/>
              </a:xfrm>
              <a:custGeom>
                <a:avLst/>
                <a:gdLst/>
                <a:ahLst/>
                <a:cxnLst/>
                <a:rect l="0" t="0" r="0" b="0"/>
                <a:pathLst>
                  <a:path w="9814" h="15360">
                    <a:moveTo>
                      <a:pt x="0" y="15360"/>
                    </a:moveTo>
                    <a:lnTo>
                      <a:pt x="98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8" name="pl1247"/>
              <p:cNvSpPr/>
              <p:nvPr/>
            </p:nvSpPr>
            <p:spPr>
              <a:xfrm>
                <a:off x="2191818" y="3040354"/>
                <a:ext cx="4876" cy="7700"/>
              </a:xfrm>
              <a:custGeom>
                <a:avLst/>
                <a:gdLst/>
                <a:ahLst/>
                <a:cxnLst/>
                <a:rect l="0" t="0" r="0" b="0"/>
                <a:pathLst>
                  <a:path w="4876" h="7700">
                    <a:moveTo>
                      <a:pt x="0" y="7700"/>
                    </a:moveTo>
                    <a:lnTo>
                      <a:pt x="48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49" name="pl1248"/>
              <p:cNvSpPr/>
              <p:nvPr/>
            </p:nvSpPr>
            <p:spPr>
              <a:xfrm>
                <a:off x="2191818" y="304805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0" name="pl1249"/>
              <p:cNvSpPr/>
              <p:nvPr/>
            </p:nvSpPr>
            <p:spPr>
              <a:xfrm>
                <a:off x="2187005" y="3048054"/>
                <a:ext cx="4812" cy="7739"/>
              </a:xfrm>
              <a:custGeom>
                <a:avLst/>
                <a:gdLst/>
                <a:ahLst/>
                <a:cxnLst/>
                <a:rect l="0" t="0" r="0" b="0"/>
                <a:pathLst>
                  <a:path w="4812" h="7739">
                    <a:moveTo>
                      <a:pt x="4812" y="0"/>
                    </a:moveTo>
                    <a:lnTo>
                      <a:pt x="0" y="77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1" name="pl1250"/>
              <p:cNvSpPr/>
              <p:nvPr/>
            </p:nvSpPr>
            <p:spPr>
              <a:xfrm>
                <a:off x="2130719" y="3051804"/>
                <a:ext cx="32083" cy="56635"/>
              </a:xfrm>
              <a:custGeom>
                <a:avLst/>
                <a:gdLst/>
                <a:ahLst/>
                <a:cxnLst/>
                <a:rect l="0" t="0" r="0" b="0"/>
                <a:pathLst>
                  <a:path w="32083" h="56635">
                    <a:moveTo>
                      <a:pt x="0" y="56635"/>
                    </a:moveTo>
                    <a:lnTo>
                      <a:pt x="320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2" name="pl1251"/>
              <p:cNvSpPr/>
              <p:nvPr/>
            </p:nvSpPr>
            <p:spPr>
              <a:xfrm>
                <a:off x="2130719" y="3059781"/>
                <a:ext cx="27302" cy="48658"/>
              </a:xfrm>
              <a:custGeom>
                <a:avLst/>
                <a:gdLst/>
                <a:ahLst/>
                <a:cxnLst/>
                <a:rect l="0" t="0" r="0" b="0"/>
                <a:pathLst>
                  <a:path w="27302" h="48658">
                    <a:moveTo>
                      <a:pt x="0" y="48658"/>
                    </a:moveTo>
                    <a:lnTo>
                      <a:pt x="273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3" name="pl1252"/>
              <p:cNvSpPr/>
              <p:nvPr/>
            </p:nvSpPr>
            <p:spPr>
              <a:xfrm>
                <a:off x="2130719" y="3067797"/>
                <a:ext cx="22586" cy="40642"/>
              </a:xfrm>
              <a:custGeom>
                <a:avLst/>
                <a:gdLst/>
                <a:ahLst/>
                <a:cxnLst/>
                <a:rect l="0" t="0" r="0" b="0"/>
                <a:pathLst>
                  <a:path w="22586" h="40642">
                    <a:moveTo>
                      <a:pt x="0" y="40642"/>
                    </a:moveTo>
                    <a:lnTo>
                      <a:pt x="225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4" name="pl1253"/>
              <p:cNvSpPr/>
              <p:nvPr/>
            </p:nvSpPr>
            <p:spPr>
              <a:xfrm>
                <a:off x="2130719" y="3075851"/>
                <a:ext cx="17936" cy="32588"/>
              </a:xfrm>
              <a:custGeom>
                <a:avLst/>
                <a:gdLst/>
                <a:ahLst/>
                <a:cxnLst/>
                <a:rect l="0" t="0" r="0" b="0"/>
                <a:pathLst>
                  <a:path w="17936" h="32588">
                    <a:moveTo>
                      <a:pt x="0" y="32588"/>
                    </a:moveTo>
                    <a:lnTo>
                      <a:pt x="179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5" name="pl1254"/>
              <p:cNvSpPr/>
              <p:nvPr/>
            </p:nvSpPr>
            <p:spPr>
              <a:xfrm>
                <a:off x="2130719" y="3083943"/>
                <a:ext cx="13352" cy="24496"/>
              </a:xfrm>
              <a:custGeom>
                <a:avLst/>
                <a:gdLst/>
                <a:ahLst/>
                <a:cxnLst/>
                <a:rect l="0" t="0" r="0" b="0"/>
                <a:pathLst>
                  <a:path w="13352" h="24496">
                    <a:moveTo>
                      <a:pt x="0" y="24496"/>
                    </a:moveTo>
                    <a:lnTo>
                      <a:pt x="133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6" name="pl1255"/>
              <p:cNvSpPr/>
              <p:nvPr/>
            </p:nvSpPr>
            <p:spPr>
              <a:xfrm>
                <a:off x="2130719" y="3092072"/>
                <a:ext cx="8835" cy="16367"/>
              </a:xfrm>
              <a:custGeom>
                <a:avLst/>
                <a:gdLst/>
                <a:ahLst/>
                <a:cxnLst/>
                <a:rect l="0" t="0" r="0" b="0"/>
                <a:pathLst>
                  <a:path w="8835" h="16367">
                    <a:moveTo>
                      <a:pt x="0" y="16367"/>
                    </a:moveTo>
                    <a:lnTo>
                      <a:pt x="88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7" name="pl1256"/>
              <p:cNvSpPr/>
              <p:nvPr/>
            </p:nvSpPr>
            <p:spPr>
              <a:xfrm>
                <a:off x="2130719" y="3100238"/>
                <a:ext cx="4384" cy="8201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8201">
                    <a:moveTo>
                      <a:pt x="0" y="8201"/>
                    </a:moveTo>
                    <a:lnTo>
                      <a:pt x="43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8" name="pl1257"/>
              <p:cNvSpPr/>
              <p:nvPr/>
            </p:nvSpPr>
            <p:spPr>
              <a:xfrm>
                <a:off x="2130719" y="310844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59" name="pl1258"/>
              <p:cNvSpPr/>
              <p:nvPr/>
            </p:nvSpPr>
            <p:spPr>
              <a:xfrm>
                <a:off x="2126402" y="3108440"/>
                <a:ext cx="4316" cy="8237"/>
              </a:xfrm>
              <a:custGeom>
                <a:avLst/>
                <a:gdLst/>
                <a:ahLst/>
                <a:cxnLst/>
                <a:rect l="0" t="0" r="0" b="0"/>
                <a:pathLst>
                  <a:path w="4316" h="8237">
                    <a:moveTo>
                      <a:pt x="4316" y="0"/>
                    </a:moveTo>
                    <a:lnTo>
                      <a:pt x="0" y="82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0" name="pl1259"/>
              <p:cNvSpPr/>
              <p:nvPr/>
            </p:nvSpPr>
            <p:spPr>
              <a:xfrm>
                <a:off x="2122153" y="3108440"/>
                <a:ext cx="8566" cy="16510"/>
              </a:xfrm>
              <a:custGeom>
                <a:avLst/>
                <a:gdLst/>
                <a:ahLst/>
                <a:cxnLst/>
                <a:rect l="0" t="0" r="0" b="0"/>
                <a:pathLst>
                  <a:path w="8566" h="16510">
                    <a:moveTo>
                      <a:pt x="8566" y="0"/>
                    </a:moveTo>
                    <a:lnTo>
                      <a:pt x="0" y="165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1" name="pl1260"/>
              <p:cNvSpPr/>
              <p:nvPr/>
            </p:nvSpPr>
            <p:spPr>
              <a:xfrm>
                <a:off x="2117971" y="3108440"/>
                <a:ext cx="12747" cy="24817"/>
              </a:xfrm>
              <a:custGeom>
                <a:avLst/>
                <a:gdLst/>
                <a:ahLst/>
                <a:cxnLst/>
                <a:rect l="0" t="0" r="0" b="0"/>
                <a:pathLst>
                  <a:path w="12747" h="24817">
                    <a:moveTo>
                      <a:pt x="12747" y="0"/>
                    </a:moveTo>
                    <a:lnTo>
                      <a:pt x="0" y="248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2" name="pl1261"/>
              <p:cNvSpPr/>
              <p:nvPr/>
            </p:nvSpPr>
            <p:spPr>
              <a:xfrm>
                <a:off x="2113858" y="3108440"/>
                <a:ext cx="16860" cy="33158"/>
              </a:xfrm>
              <a:custGeom>
                <a:avLst/>
                <a:gdLst/>
                <a:ahLst/>
                <a:cxnLst/>
                <a:rect l="0" t="0" r="0" b="0"/>
                <a:pathLst>
                  <a:path w="16860" h="33158">
                    <a:moveTo>
                      <a:pt x="16860" y="0"/>
                    </a:moveTo>
                    <a:lnTo>
                      <a:pt x="0" y="331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3" name="pl1262"/>
              <p:cNvSpPr/>
              <p:nvPr/>
            </p:nvSpPr>
            <p:spPr>
              <a:xfrm>
                <a:off x="2109813" y="3108440"/>
                <a:ext cx="20905" cy="41532"/>
              </a:xfrm>
              <a:custGeom>
                <a:avLst/>
                <a:gdLst/>
                <a:ahLst/>
                <a:cxnLst/>
                <a:rect l="0" t="0" r="0" b="0"/>
                <a:pathLst>
                  <a:path w="20905" h="41532">
                    <a:moveTo>
                      <a:pt x="20905" y="0"/>
                    </a:moveTo>
                    <a:lnTo>
                      <a:pt x="0" y="415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4" name="pl1263"/>
              <p:cNvSpPr/>
              <p:nvPr/>
            </p:nvSpPr>
            <p:spPr>
              <a:xfrm>
                <a:off x="2105837" y="3108440"/>
                <a:ext cx="24882" cy="49939"/>
              </a:xfrm>
              <a:custGeom>
                <a:avLst/>
                <a:gdLst/>
                <a:ahLst/>
                <a:cxnLst/>
                <a:rect l="0" t="0" r="0" b="0"/>
                <a:pathLst>
                  <a:path w="24882" h="49939">
                    <a:moveTo>
                      <a:pt x="24882" y="0"/>
                    </a:moveTo>
                    <a:lnTo>
                      <a:pt x="0" y="499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5" name="pl1264"/>
              <p:cNvSpPr/>
              <p:nvPr/>
            </p:nvSpPr>
            <p:spPr>
              <a:xfrm>
                <a:off x="2101929" y="3108440"/>
                <a:ext cx="28789" cy="58379"/>
              </a:xfrm>
              <a:custGeom>
                <a:avLst/>
                <a:gdLst/>
                <a:ahLst/>
                <a:cxnLst/>
                <a:rect l="0" t="0" r="0" b="0"/>
                <a:pathLst>
                  <a:path w="28789" h="58379">
                    <a:moveTo>
                      <a:pt x="28789" y="0"/>
                    </a:moveTo>
                    <a:lnTo>
                      <a:pt x="0" y="583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6" name="pl1265"/>
              <p:cNvSpPr/>
              <p:nvPr/>
            </p:nvSpPr>
            <p:spPr>
              <a:xfrm>
                <a:off x="2258134" y="2922955"/>
                <a:ext cx="24886" cy="30664"/>
              </a:xfrm>
              <a:custGeom>
                <a:avLst/>
                <a:gdLst/>
                <a:ahLst/>
                <a:cxnLst/>
                <a:rect l="0" t="0" r="0" b="0"/>
                <a:pathLst>
                  <a:path w="24886" h="30664">
                    <a:moveTo>
                      <a:pt x="0" y="30664"/>
                    </a:moveTo>
                    <a:lnTo>
                      <a:pt x="248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7" name="pl1266"/>
              <p:cNvSpPr/>
              <p:nvPr/>
            </p:nvSpPr>
            <p:spPr>
              <a:xfrm>
                <a:off x="2258134" y="2929952"/>
                <a:ext cx="19047" cy="23666"/>
              </a:xfrm>
              <a:custGeom>
                <a:avLst/>
                <a:gdLst/>
                <a:ahLst/>
                <a:cxnLst/>
                <a:rect l="0" t="0" r="0" b="0"/>
                <a:pathLst>
                  <a:path w="19047" h="23666">
                    <a:moveTo>
                      <a:pt x="0" y="23666"/>
                    </a:moveTo>
                    <a:lnTo>
                      <a:pt x="190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8" name="pl1267"/>
              <p:cNvSpPr/>
              <p:nvPr/>
            </p:nvSpPr>
            <p:spPr>
              <a:xfrm>
                <a:off x="2258134" y="2936998"/>
                <a:ext cx="13265" cy="16621"/>
              </a:xfrm>
              <a:custGeom>
                <a:avLst/>
                <a:gdLst/>
                <a:ahLst/>
                <a:cxnLst/>
                <a:rect l="0" t="0" r="0" b="0"/>
                <a:pathLst>
                  <a:path w="13265" h="16621">
                    <a:moveTo>
                      <a:pt x="0" y="16621"/>
                    </a:moveTo>
                    <a:lnTo>
                      <a:pt x="132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69" name="pl1268"/>
              <p:cNvSpPr/>
              <p:nvPr/>
            </p:nvSpPr>
            <p:spPr>
              <a:xfrm>
                <a:off x="2222382" y="2959303"/>
                <a:ext cx="2777" cy="3729"/>
              </a:xfrm>
              <a:custGeom>
                <a:avLst/>
                <a:gdLst/>
                <a:ahLst/>
                <a:cxnLst/>
                <a:rect l="0" t="0" r="0" b="0"/>
                <a:pathLst>
                  <a:path w="2777" h="3729">
                    <a:moveTo>
                      <a:pt x="0" y="3729"/>
                    </a:moveTo>
                    <a:lnTo>
                      <a:pt x="27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0" name="pl1269"/>
              <p:cNvSpPr/>
              <p:nvPr/>
            </p:nvSpPr>
            <p:spPr>
              <a:xfrm>
                <a:off x="2219619" y="2963032"/>
                <a:ext cx="2762" cy="3740"/>
              </a:xfrm>
              <a:custGeom>
                <a:avLst/>
                <a:gdLst/>
                <a:ahLst/>
                <a:cxnLst/>
                <a:rect l="0" t="0" r="0" b="0"/>
                <a:pathLst>
                  <a:path w="2762" h="3740">
                    <a:moveTo>
                      <a:pt x="2762" y="0"/>
                    </a:moveTo>
                    <a:lnTo>
                      <a:pt x="0" y="37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1" name="pl1270"/>
              <p:cNvSpPr/>
              <p:nvPr/>
            </p:nvSpPr>
            <p:spPr>
              <a:xfrm>
                <a:off x="2258134" y="2944090"/>
                <a:ext cx="7541" cy="9528"/>
              </a:xfrm>
              <a:custGeom>
                <a:avLst/>
                <a:gdLst/>
                <a:ahLst/>
                <a:cxnLst/>
                <a:rect l="0" t="0" r="0" b="0"/>
                <a:pathLst>
                  <a:path w="7541" h="9528">
                    <a:moveTo>
                      <a:pt x="0" y="9528"/>
                    </a:moveTo>
                    <a:lnTo>
                      <a:pt x="754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2" name="pl1271"/>
              <p:cNvSpPr/>
              <p:nvPr/>
            </p:nvSpPr>
            <p:spPr>
              <a:xfrm>
                <a:off x="2258134" y="2951229"/>
                <a:ext cx="1875" cy="2389"/>
              </a:xfrm>
              <a:custGeom>
                <a:avLst/>
                <a:gdLst/>
                <a:ahLst/>
                <a:cxnLst/>
                <a:rect l="0" t="0" r="0" b="0"/>
                <a:pathLst>
                  <a:path w="1875" h="2389">
                    <a:moveTo>
                      <a:pt x="0" y="2389"/>
                    </a:moveTo>
                    <a:lnTo>
                      <a:pt x="18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3" name="pl1272"/>
              <p:cNvSpPr/>
              <p:nvPr/>
            </p:nvSpPr>
            <p:spPr>
              <a:xfrm>
                <a:off x="2206038" y="2974288"/>
                <a:ext cx="8102" cy="11355"/>
              </a:xfrm>
              <a:custGeom>
                <a:avLst/>
                <a:gdLst/>
                <a:ahLst/>
                <a:cxnLst/>
                <a:rect l="0" t="0" r="0" b="0"/>
                <a:pathLst>
                  <a:path w="8102" h="11355">
                    <a:moveTo>
                      <a:pt x="0" y="11355"/>
                    </a:moveTo>
                    <a:lnTo>
                      <a:pt x="81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4" name="pl1273"/>
              <p:cNvSpPr/>
              <p:nvPr/>
            </p:nvSpPr>
            <p:spPr>
              <a:xfrm>
                <a:off x="2206038" y="2981847"/>
                <a:ext cx="2685" cy="3796"/>
              </a:xfrm>
              <a:custGeom>
                <a:avLst/>
                <a:gdLst/>
                <a:ahLst/>
                <a:cxnLst/>
                <a:rect l="0" t="0" r="0" b="0"/>
                <a:pathLst>
                  <a:path w="2685" h="3796">
                    <a:moveTo>
                      <a:pt x="0" y="3796"/>
                    </a:moveTo>
                    <a:lnTo>
                      <a:pt x="268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5" name="pl1274"/>
              <p:cNvSpPr/>
              <p:nvPr/>
            </p:nvSpPr>
            <p:spPr>
              <a:xfrm>
                <a:off x="2203368" y="2985643"/>
                <a:ext cx="2669" cy="3807"/>
              </a:xfrm>
              <a:custGeom>
                <a:avLst/>
                <a:gdLst/>
                <a:ahLst/>
                <a:cxnLst/>
                <a:rect l="0" t="0" r="0" b="0"/>
                <a:pathLst>
                  <a:path w="2669" h="3807">
                    <a:moveTo>
                      <a:pt x="2669" y="0"/>
                    </a:moveTo>
                    <a:lnTo>
                      <a:pt x="0" y="38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6" name="pl1275"/>
              <p:cNvSpPr/>
              <p:nvPr/>
            </p:nvSpPr>
            <p:spPr>
              <a:xfrm>
                <a:off x="2198076" y="2985643"/>
                <a:ext cx="7962" cy="11454"/>
              </a:xfrm>
              <a:custGeom>
                <a:avLst/>
                <a:gdLst/>
                <a:ahLst/>
                <a:cxnLst/>
                <a:rect l="0" t="0" r="0" b="0"/>
                <a:pathLst>
                  <a:path w="7962" h="11454">
                    <a:moveTo>
                      <a:pt x="7962" y="0"/>
                    </a:moveTo>
                    <a:lnTo>
                      <a:pt x="0" y="114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7" name="pl1276"/>
              <p:cNvSpPr/>
              <p:nvPr/>
            </p:nvSpPr>
            <p:spPr>
              <a:xfrm>
                <a:off x="2254402" y="2953619"/>
                <a:ext cx="3731" cy="4795"/>
              </a:xfrm>
              <a:custGeom>
                <a:avLst/>
                <a:gdLst/>
                <a:ahLst/>
                <a:cxnLst/>
                <a:rect l="0" t="0" r="0" b="0"/>
                <a:pathLst>
                  <a:path w="3731" h="4795">
                    <a:moveTo>
                      <a:pt x="3731" y="0"/>
                    </a:moveTo>
                    <a:lnTo>
                      <a:pt x="0" y="47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8" name="pl1277"/>
              <p:cNvSpPr/>
              <p:nvPr/>
            </p:nvSpPr>
            <p:spPr>
              <a:xfrm>
                <a:off x="2248854" y="2953619"/>
                <a:ext cx="9279" cy="12025"/>
              </a:xfrm>
              <a:custGeom>
                <a:avLst/>
                <a:gdLst/>
                <a:ahLst/>
                <a:cxnLst/>
                <a:rect l="0" t="0" r="0" b="0"/>
                <a:pathLst>
                  <a:path w="9279" h="12025">
                    <a:moveTo>
                      <a:pt x="9279" y="0"/>
                    </a:moveTo>
                    <a:lnTo>
                      <a:pt x="0" y="12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79" name="pl1278"/>
              <p:cNvSpPr/>
              <p:nvPr/>
            </p:nvSpPr>
            <p:spPr>
              <a:xfrm>
                <a:off x="2312141" y="2852995"/>
                <a:ext cx="3213" cy="3361"/>
              </a:xfrm>
              <a:custGeom>
                <a:avLst/>
                <a:gdLst/>
                <a:ahLst/>
                <a:cxnLst/>
                <a:rect l="0" t="0" r="0" b="0"/>
                <a:pathLst>
                  <a:path w="3213" h="3361">
                    <a:moveTo>
                      <a:pt x="0" y="3361"/>
                    </a:moveTo>
                    <a:lnTo>
                      <a:pt x="32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0" name="pl1279"/>
              <p:cNvSpPr/>
              <p:nvPr/>
            </p:nvSpPr>
            <p:spPr>
              <a:xfrm>
                <a:off x="2308942" y="2856356"/>
                <a:ext cx="3199" cy="3374"/>
              </a:xfrm>
              <a:custGeom>
                <a:avLst/>
                <a:gdLst/>
                <a:ahLst/>
                <a:cxnLst/>
                <a:rect l="0" t="0" r="0" b="0"/>
                <a:pathLst>
                  <a:path w="3199" h="3374">
                    <a:moveTo>
                      <a:pt x="3199" y="0"/>
                    </a:moveTo>
                    <a:lnTo>
                      <a:pt x="0" y="33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1" name="pl1280"/>
              <p:cNvSpPr/>
              <p:nvPr/>
            </p:nvSpPr>
            <p:spPr>
              <a:xfrm>
                <a:off x="2280775" y="2880249"/>
                <a:ext cx="9262" cy="10431"/>
              </a:xfrm>
              <a:custGeom>
                <a:avLst/>
                <a:gdLst/>
                <a:ahLst/>
                <a:cxnLst/>
                <a:rect l="0" t="0" r="0" b="0"/>
                <a:pathLst>
                  <a:path w="9262" h="10431">
                    <a:moveTo>
                      <a:pt x="0" y="10431"/>
                    </a:moveTo>
                    <a:lnTo>
                      <a:pt x="92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2" name="pl1281"/>
              <p:cNvSpPr/>
              <p:nvPr/>
            </p:nvSpPr>
            <p:spPr>
              <a:xfrm>
                <a:off x="2280775" y="2887191"/>
                <a:ext cx="3073" cy="3489"/>
              </a:xfrm>
              <a:custGeom>
                <a:avLst/>
                <a:gdLst/>
                <a:ahLst/>
                <a:cxnLst/>
                <a:rect l="0" t="0" r="0" b="0"/>
                <a:pathLst>
                  <a:path w="3073" h="3489">
                    <a:moveTo>
                      <a:pt x="0" y="3489"/>
                    </a:moveTo>
                    <a:lnTo>
                      <a:pt x="3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3" name="pl1282"/>
              <p:cNvSpPr/>
              <p:nvPr/>
            </p:nvSpPr>
            <p:spPr>
              <a:xfrm>
                <a:off x="2277716" y="2890681"/>
                <a:ext cx="3058" cy="3502"/>
              </a:xfrm>
              <a:custGeom>
                <a:avLst/>
                <a:gdLst/>
                <a:ahLst/>
                <a:cxnLst/>
                <a:rect l="0" t="0" r="0" b="0"/>
                <a:pathLst>
                  <a:path w="3058" h="3502">
                    <a:moveTo>
                      <a:pt x="3058" y="0"/>
                    </a:moveTo>
                    <a:lnTo>
                      <a:pt x="0" y="35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4" name="pl1283"/>
              <p:cNvSpPr/>
              <p:nvPr/>
            </p:nvSpPr>
            <p:spPr>
              <a:xfrm>
                <a:off x="2271641" y="2890681"/>
                <a:ext cx="9133" cy="10544"/>
              </a:xfrm>
              <a:custGeom>
                <a:avLst/>
                <a:gdLst/>
                <a:ahLst/>
                <a:cxnLst/>
                <a:rect l="0" t="0" r="0" b="0"/>
                <a:pathLst>
                  <a:path w="9133" h="10544">
                    <a:moveTo>
                      <a:pt x="9133" y="0"/>
                    </a:moveTo>
                    <a:lnTo>
                      <a:pt x="0" y="10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5" name="pl1284"/>
              <p:cNvSpPr/>
              <p:nvPr/>
            </p:nvSpPr>
            <p:spPr>
              <a:xfrm>
                <a:off x="2299426" y="2866519"/>
                <a:ext cx="3157" cy="3413"/>
              </a:xfrm>
              <a:custGeom>
                <a:avLst/>
                <a:gdLst/>
                <a:ahLst/>
                <a:cxnLst/>
                <a:rect l="0" t="0" r="0" b="0"/>
                <a:pathLst>
                  <a:path w="3157" h="3413">
                    <a:moveTo>
                      <a:pt x="0" y="3413"/>
                    </a:moveTo>
                    <a:lnTo>
                      <a:pt x="31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6" name="pl1285"/>
              <p:cNvSpPr/>
              <p:nvPr/>
            </p:nvSpPr>
            <p:spPr>
              <a:xfrm>
                <a:off x="2296282" y="2869932"/>
                <a:ext cx="3143" cy="3426"/>
              </a:xfrm>
              <a:custGeom>
                <a:avLst/>
                <a:gdLst/>
                <a:ahLst/>
                <a:cxnLst/>
                <a:rect l="0" t="0" r="0" b="0"/>
                <a:pathLst>
                  <a:path w="3143" h="3426">
                    <a:moveTo>
                      <a:pt x="3143" y="0"/>
                    </a:moveTo>
                    <a:lnTo>
                      <a:pt x="0" y="34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7" name="pl1286"/>
              <p:cNvSpPr/>
              <p:nvPr/>
            </p:nvSpPr>
            <p:spPr>
              <a:xfrm>
                <a:off x="2320017" y="2862190"/>
                <a:ext cx="18077" cy="18967"/>
              </a:xfrm>
              <a:custGeom>
                <a:avLst/>
                <a:gdLst/>
                <a:ahLst/>
                <a:cxnLst/>
                <a:rect l="0" t="0" r="0" b="0"/>
                <a:pathLst>
                  <a:path w="18077" h="18967">
                    <a:moveTo>
                      <a:pt x="0" y="18967"/>
                    </a:moveTo>
                    <a:lnTo>
                      <a:pt x="180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8" name="pl1287"/>
              <p:cNvSpPr/>
              <p:nvPr/>
            </p:nvSpPr>
            <p:spPr>
              <a:xfrm>
                <a:off x="2761245" y="2565269"/>
                <a:ext cx="439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1521">
                    <a:moveTo>
                      <a:pt x="0" y="1521"/>
                    </a:moveTo>
                    <a:lnTo>
                      <a:pt x="43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89" name="pl1288"/>
              <p:cNvSpPr/>
              <p:nvPr/>
            </p:nvSpPr>
            <p:spPr>
              <a:xfrm>
                <a:off x="2756857" y="2566790"/>
                <a:ext cx="4387" cy="1539"/>
              </a:xfrm>
              <a:custGeom>
                <a:avLst/>
                <a:gdLst/>
                <a:ahLst/>
                <a:cxnLst/>
                <a:rect l="0" t="0" r="0" b="0"/>
                <a:pathLst>
                  <a:path w="4387" h="1539">
                    <a:moveTo>
                      <a:pt x="4387" y="0"/>
                    </a:moveTo>
                    <a:lnTo>
                      <a:pt x="0" y="15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0" name="pl1289"/>
              <p:cNvSpPr/>
              <p:nvPr/>
            </p:nvSpPr>
            <p:spPr>
              <a:xfrm>
                <a:off x="2550256" y="2677711"/>
                <a:ext cx="24227" cy="14534"/>
              </a:xfrm>
              <a:custGeom>
                <a:avLst/>
                <a:gdLst/>
                <a:ahLst/>
                <a:cxnLst/>
                <a:rect l="0" t="0" r="0" b="0"/>
                <a:pathLst>
                  <a:path w="24227" h="14534">
                    <a:moveTo>
                      <a:pt x="0" y="14534"/>
                    </a:moveTo>
                    <a:lnTo>
                      <a:pt x="242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1" name="pl1290"/>
              <p:cNvSpPr/>
              <p:nvPr/>
            </p:nvSpPr>
            <p:spPr>
              <a:xfrm>
                <a:off x="2550256" y="2682332"/>
                <a:ext cx="16372" cy="9913"/>
              </a:xfrm>
              <a:custGeom>
                <a:avLst/>
                <a:gdLst/>
                <a:ahLst/>
                <a:cxnLst/>
                <a:rect l="0" t="0" r="0" b="0"/>
                <a:pathLst>
                  <a:path w="16372" h="9913">
                    <a:moveTo>
                      <a:pt x="0" y="9913"/>
                    </a:moveTo>
                    <a:lnTo>
                      <a:pt x="163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2" name="pl1291"/>
              <p:cNvSpPr/>
              <p:nvPr/>
            </p:nvSpPr>
            <p:spPr>
              <a:xfrm>
                <a:off x="2550256" y="2687018"/>
                <a:ext cx="8554" cy="5227"/>
              </a:xfrm>
              <a:custGeom>
                <a:avLst/>
                <a:gdLst/>
                <a:ahLst/>
                <a:cxnLst/>
                <a:rect l="0" t="0" r="0" b="0"/>
                <a:pathLst>
                  <a:path w="8554" h="5227">
                    <a:moveTo>
                      <a:pt x="0" y="5227"/>
                    </a:moveTo>
                    <a:lnTo>
                      <a:pt x="85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3" name="pl1292"/>
              <p:cNvSpPr/>
              <p:nvPr/>
            </p:nvSpPr>
            <p:spPr>
              <a:xfrm>
                <a:off x="2550256" y="2691767"/>
                <a:ext cx="775" cy="478"/>
              </a:xfrm>
              <a:custGeom>
                <a:avLst/>
                <a:gdLst/>
                <a:ahLst/>
                <a:cxnLst/>
                <a:rect l="0" t="0" r="0" b="0"/>
                <a:pathLst>
                  <a:path w="775" h="478">
                    <a:moveTo>
                      <a:pt x="0" y="478"/>
                    </a:moveTo>
                    <a:lnTo>
                      <a:pt x="7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4" name="pl1293"/>
              <p:cNvSpPr/>
              <p:nvPr/>
            </p:nvSpPr>
            <p:spPr>
              <a:xfrm>
                <a:off x="2488507" y="2677322"/>
                <a:ext cx="42700" cy="28153"/>
              </a:xfrm>
              <a:custGeom>
                <a:avLst/>
                <a:gdLst/>
                <a:ahLst/>
                <a:cxnLst/>
                <a:rect l="0" t="0" r="0" b="0"/>
                <a:pathLst>
                  <a:path w="42700" h="28153">
                    <a:moveTo>
                      <a:pt x="0" y="28153"/>
                    </a:moveTo>
                    <a:lnTo>
                      <a:pt x="427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5" name="pl1294"/>
              <p:cNvSpPr/>
              <p:nvPr/>
            </p:nvSpPr>
            <p:spPr>
              <a:xfrm>
                <a:off x="2488507" y="2682298"/>
                <a:ext cx="34843" cy="23178"/>
              </a:xfrm>
              <a:custGeom>
                <a:avLst/>
                <a:gdLst/>
                <a:ahLst/>
                <a:cxnLst/>
                <a:rect l="0" t="0" r="0" b="0"/>
                <a:pathLst>
                  <a:path w="34843" h="23178">
                    <a:moveTo>
                      <a:pt x="0" y="23178"/>
                    </a:moveTo>
                    <a:lnTo>
                      <a:pt x="348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6" name="pl1295"/>
              <p:cNvSpPr/>
              <p:nvPr/>
            </p:nvSpPr>
            <p:spPr>
              <a:xfrm>
                <a:off x="2488507" y="2687337"/>
                <a:ext cx="27026" cy="18138"/>
              </a:xfrm>
              <a:custGeom>
                <a:avLst/>
                <a:gdLst/>
                <a:ahLst/>
                <a:cxnLst/>
                <a:rect l="0" t="0" r="0" b="0"/>
                <a:pathLst>
                  <a:path w="27026" h="18138">
                    <a:moveTo>
                      <a:pt x="0" y="18138"/>
                    </a:moveTo>
                    <a:lnTo>
                      <a:pt x="270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7" name="pl1296"/>
              <p:cNvSpPr/>
              <p:nvPr/>
            </p:nvSpPr>
            <p:spPr>
              <a:xfrm>
                <a:off x="2488507" y="2692441"/>
                <a:ext cx="19251" cy="13035"/>
              </a:xfrm>
              <a:custGeom>
                <a:avLst/>
                <a:gdLst/>
                <a:ahLst/>
                <a:cxnLst/>
                <a:rect l="0" t="0" r="0" b="0"/>
                <a:pathLst>
                  <a:path w="19251" h="13035">
                    <a:moveTo>
                      <a:pt x="0" y="13035"/>
                    </a:moveTo>
                    <a:lnTo>
                      <a:pt x="192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8" name="pl1297"/>
              <p:cNvSpPr/>
              <p:nvPr/>
            </p:nvSpPr>
            <p:spPr>
              <a:xfrm>
                <a:off x="2488507" y="2697608"/>
                <a:ext cx="11519" cy="7868"/>
              </a:xfrm>
              <a:custGeom>
                <a:avLst/>
                <a:gdLst/>
                <a:ahLst/>
                <a:cxnLst/>
                <a:rect l="0" t="0" r="0" b="0"/>
                <a:pathLst>
                  <a:path w="11519" h="7868">
                    <a:moveTo>
                      <a:pt x="0" y="7868"/>
                    </a:moveTo>
                    <a:lnTo>
                      <a:pt x="115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299" name="pl1298"/>
              <p:cNvSpPr/>
              <p:nvPr/>
            </p:nvSpPr>
            <p:spPr>
              <a:xfrm>
                <a:off x="2488507" y="2702838"/>
                <a:ext cx="3829" cy="2638"/>
              </a:xfrm>
              <a:custGeom>
                <a:avLst/>
                <a:gdLst/>
                <a:ahLst/>
                <a:cxnLst/>
                <a:rect l="0" t="0" r="0" b="0"/>
                <a:pathLst>
                  <a:path w="3829" h="2638">
                    <a:moveTo>
                      <a:pt x="0" y="2638"/>
                    </a:moveTo>
                    <a:lnTo>
                      <a:pt x="3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0" name="pl1299"/>
              <p:cNvSpPr/>
              <p:nvPr/>
            </p:nvSpPr>
            <p:spPr>
              <a:xfrm>
                <a:off x="2484689" y="2705476"/>
                <a:ext cx="3818" cy="2654"/>
              </a:xfrm>
              <a:custGeom>
                <a:avLst/>
                <a:gdLst/>
                <a:ahLst/>
                <a:cxnLst/>
                <a:rect l="0" t="0" r="0" b="0"/>
                <a:pathLst>
                  <a:path w="3818" h="2654">
                    <a:moveTo>
                      <a:pt x="3818" y="0"/>
                    </a:moveTo>
                    <a:lnTo>
                      <a:pt x="0" y="26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1" name="pl1300"/>
              <p:cNvSpPr/>
              <p:nvPr/>
            </p:nvSpPr>
            <p:spPr>
              <a:xfrm>
                <a:off x="2477085" y="2705476"/>
                <a:ext cx="11421" cy="8009"/>
              </a:xfrm>
              <a:custGeom>
                <a:avLst/>
                <a:gdLst/>
                <a:ahLst/>
                <a:cxnLst/>
                <a:rect l="0" t="0" r="0" b="0"/>
                <a:pathLst>
                  <a:path w="11421" h="8009">
                    <a:moveTo>
                      <a:pt x="11421" y="0"/>
                    </a:moveTo>
                    <a:lnTo>
                      <a:pt x="0" y="80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2" name="pl1301"/>
              <p:cNvSpPr/>
              <p:nvPr/>
            </p:nvSpPr>
            <p:spPr>
              <a:xfrm>
                <a:off x="2469525" y="2705476"/>
                <a:ext cx="18981" cy="13426"/>
              </a:xfrm>
              <a:custGeom>
                <a:avLst/>
                <a:gdLst/>
                <a:ahLst/>
                <a:cxnLst/>
                <a:rect l="0" t="0" r="0" b="0"/>
                <a:pathLst>
                  <a:path w="18981" h="13426">
                    <a:moveTo>
                      <a:pt x="18981" y="0"/>
                    </a:moveTo>
                    <a:lnTo>
                      <a:pt x="0" y="134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3" name="pl1302"/>
              <p:cNvSpPr/>
              <p:nvPr/>
            </p:nvSpPr>
            <p:spPr>
              <a:xfrm>
                <a:off x="2462010" y="2705476"/>
                <a:ext cx="26496" cy="18905"/>
              </a:xfrm>
              <a:custGeom>
                <a:avLst/>
                <a:gdLst/>
                <a:ahLst/>
                <a:cxnLst/>
                <a:rect l="0" t="0" r="0" b="0"/>
                <a:pathLst>
                  <a:path w="26496" h="18905">
                    <a:moveTo>
                      <a:pt x="26496" y="0"/>
                    </a:moveTo>
                    <a:lnTo>
                      <a:pt x="0" y="189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4" name="pl1303"/>
              <p:cNvSpPr/>
              <p:nvPr/>
            </p:nvSpPr>
            <p:spPr>
              <a:xfrm>
                <a:off x="2454540" y="2705476"/>
                <a:ext cx="33966" cy="24445"/>
              </a:xfrm>
              <a:custGeom>
                <a:avLst/>
                <a:gdLst/>
                <a:ahLst/>
                <a:cxnLst/>
                <a:rect l="0" t="0" r="0" b="0"/>
                <a:pathLst>
                  <a:path w="33966" h="24445">
                    <a:moveTo>
                      <a:pt x="33966" y="0"/>
                    </a:moveTo>
                    <a:lnTo>
                      <a:pt x="0" y="244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5" name="pl1304"/>
              <p:cNvSpPr/>
              <p:nvPr/>
            </p:nvSpPr>
            <p:spPr>
              <a:xfrm>
                <a:off x="2447116" y="2705476"/>
                <a:ext cx="41390" cy="30046"/>
              </a:xfrm>
              <a:custGeom>
                <a:avLst/>
                <a:gdLst/>
                <a:ahLst/>
                <a:cxnLst/>
                <a:rect l="0" t="0" r="0" b="0"/>
                <a:pathLst>
                  <a:path w="41390" h="30046">
                    <a:moveTo>
                      <a:pt x="41390" y="0"/>
                    </a:moveTo>
                    <a:lnTo>
                      <a:pt x="0" y="300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6" name="pl1305"/>
              <p:cNvSpPr/>
              <p:nvPr/>
            </p:nvSpPr>
            <p:spPr>
              <a:xfrm>
                <a:off x="2575130" y="2648834"/>
                <a:ext cx="4050" cy="2283"/>
              </a:xfrm>
              <a:custGeom>
                <a:avLst/>
                <a:gdLst/>
                <a:ahLst/>
                <a:cxnLst/>
                <a:rect l="0" t="0" r="0" b="0"/>
                <a:pathLst>
                  <a:path w="4050" h="2283">
                    <a:moveTo>
                      <a:pt x="0" y="2283"/>
                    </a:moveTo>
                    <a:lnTo>
                      <a:pt x="40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7" name="pl1306"/>
              <p:cNvSpPr/>
              <p:nvPr/>
            </p:nvSpPr>
            <p:spPr>
              <a:xfrm>
                <a:off x="2571089" y="2651118"/>
                <a:ext cx="4041" cy="2300"/>
              </a:xfrm>
              <a:custGeom>
                <a:avLst/>
                <a:gdLst/>
                <a:ahLst/>
                <a:cxnLst/>
                <a:rect l="0" t="0" r="0" b="0"/>
                <a:pathLst>
                  <a:path w="4041" h="2300">
                    <a:moveTo>
                      <a:pt x="4041" y="0"/>
                    </a:moveTo>
                    <a:lnTo>
                      <a:pt x="0" y="2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8" name="pl1307"/>
              <p:cNvSpPr/>
              <p:nvPr/>
            </p:nvSpPr>
            <p:spPr>
              <a:xfrm>
                <a:off x="2638320" y="2619907"/>
                <a:ext cx="49838" cy="23332"/>
              </a:xfrm>
              <a:custGeom>
                <a:avLst/>
                <a:gdLst/>
                <a:ahLst/>
                <a:cxnLst/>
                <a:rect l="0" t="0" r="0" b="0"/>
                <a:pathLst>
                  <a:path w="49838" h="23332">
                    <a:moveTo>
                      <a:pt x="0" y="23332"/>
                    </a:moveTo>
                    <a:lnTo>
                      <a:pt x="498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09" name="pl1308"/>
              <p:cNvSpPr/>
              <p:nvPr/>
            </p:nvSpPr>
            <p:spPr>
              <a:xfrm>
                <a:off x="2638320" y="2623600"/>
                <a:ext cx="41506" cy="19638"/>
              </a:xfrm>
              <a:custGeom>
                <a:avLst/>
                <a:gdLst/>
                <a:ahLst/>
                <a:cxnLst/>
                <a:rect l="0" t="0" r="0" b="0"/>
                <a:pathLst>
                  <a:path w="41506" h="19638">
                    <a:moveTo>
                      <a:pt x="0" y="19638"/>
                    </a:moveTo>
                    <a:lnTo>
                      <a:pt x="415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0" name="pl1309"/>
              <p:cNvSpPr/>
              <p:nvPr/>
            </p:nvSpPr>
            <p:spPr>
              <a:xfrm>
                <a:off x="2638320" y="2627362"/>
                <a:ext cx="33204" cy="15877"/>
              </a:xfrm>
              <a:custGeom>
                <a:avLst/>
                <a:gdLst/>
                <a:ahLst/>
                <a:cxnLst/>
                <a:rect l="0" t="0" r="0" b="0"/>
                <a:pathLst>
                  <a:path w="33204" h="15877">
                    <a:moveTo>
                      <a:pt x="0" y="15877"/>
                    </a:moveTo>
                    <a:lnTo>
                      <a:pt x="3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1" name="pl1310"/>
              <p:cNvSpPr/>
              <p:nvPr/>
            </p:nvSpPr>
            <p:spPr>
              <a:xfrm>
                <a:off x="2638320" y="2631191"/>
                <a:ext cx="24933" cy="12048"/>
              </a:xfrm>
              <a:custGeom>
                <a:avLst/>
                <a:gdLst/>
                <a:ahLst/>
                <a:cxnLst/>
                <a:rect l="0" t="0" r="0" b="0"/>
                <a:pathLst>
                  <a:path w="24933" h="12048">
                    <a:moveTo>
                      <a:pt x="0" y="12048"/>
                    </a:moveTo>
                    <a:lnTo>
                      <a:pt x="249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2" name="pl1311"/>
              <p:cNvSpPr/>
              <p:nvPr/>
            </p:nvSpPr>
            <p:spPr>
              <a:xfrm>
                <a:off x="2638320" y="2635088"/>
                <a:ext cx="16694" cy="8151"/>
              </a:xfrm>
              <a:custGeom>
                <a:avLst/>
                <a:gdLst/>
                <a:ahLst/>
                <a:cxnLst/>
                <a:rect l="0" t="0" r="0" b="0"/>
                <a:pathLst>
                  <a:path w="16694" h="8151">
                    <a:moveTo>
                      <a:pt x="0" y="8151"/>
                    </a:moveTo>
                    <a:lnTo>
                      <a:pt x="1669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3" name="pl1312"/>
              <p:cNvSpPr/>
              <p:nvPr/>
            </p:nvSpPr>
            <p:spPr>
              <a:xfrm>
                <a:off x="2638320" y="2639052"/>
                <a:ext cx="8487" cy="4187"/>
              </a:xfrm>
              <a:custGeom>
                <a:avLst/>
                <a:gdLst/>
                <a:ahLst/>
                <a:cxnLst/>
                <a:rect l="0" t="0" r="0" b="0"/>
                <a:pathLst>
                  <a:path w="8487" h="4187">
                    <a:moveTo>
                      <a:pt x="0" y="4187"/>
                    </a:moveTo>
                    <a:lnTo>
                      <a:pt x="84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4" name="pl1313"/>
              <p:cNvSpPr/>
              <p:nvPr/>
            </p:nvSpPr>
            <p:spPr>
              <a:xfrm>
                <a:off x="2638320" y="2643083"/>
                <a:ext cx="313" cy="156"/>
              </a:xfrm>
              <a:custGeom>
                <a:avLst/>
                <a:gdLst/>
                <a:ahLst/>
                <a:cxnLst/>
                <a:rect l="0" t="0" r="0" b="0"/>
                <a:pathLst>
                  <a:path w="313" h="156">
                    <a:moveTo>
                      <a:pt x="0" y="156"/>
                    </a:moveTo>
                    <a:lnTo>
                      <a:pt x="3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5" name="pl1314"/>
              <p:cNvSpPr/>
              <p:nvPr/>
            </p:nvSpPr>
            <p:spPr>
              <a:xfrm>
                <a:off x="2630493" y="2643239"/>
                <a:ext cx="7827" cy="3941"/>
              </a:xfrm>
              <a:custGeom>
                <a:avLst/>
                <a:gdLst/>
                <a:ahLst/>
                <a:cxnLst/>
                <a:rect l="0" t="0" r="0" b="0"/>
                <a:pathLst>
                  <a:path w="7827" h="3941">
                    <a:moveTo>
                      <a:pt x="7827" y="0"/>
                    </a:moveTo>
                    <a:lnTo>
                      <a:pt x="0" y="39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6" name="pl1315"/>
              <p:cNvSpPr/>
              <p:nvPr/>
            </p:nvSpPr>
            <p:spPr>
              <a:xfrm>
                <a:off x="2622386" y="2643239"/>
                <a:ext cx="15934" cy="8105"/>
              </a:xfrm>
              <a:custGeom>
                <a:avLst/>
                <a:gdLst/>
                <a:ahLst/>
                <a:cxnLst/>
                <a:rect l="0" t="0" r="0" b="0"/>
                <a:pathLst>
                  <a:path w="15934" h="8105">
                    <a:moveTo>
                      <a:pt x="15934" y="0"/>
                    </a:moveTo>
                    <a:lnTo>
                      <a:pt x="0" y="81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7" name="pl1316"/>
              <p:cNvSpPr/>
              <p:nvPr/>
            </p:nvSpPr>
            <p:spPr>
              <a:xfrm>
                <a:off x="2614313" y="2643239"/>
                <a:ext cx="24007" cy="12336"/>
              </a:xfrm>
              <a:custGeom>
                <a:avLst/>
                <a:gdLst/>
                <a:ahLst/>
                <a:cxnLst/>
                <a:rect l="0" t="0" r="0" b="0"/>
                <a:pathLst>
                  <a:path w="24007" h="12336">
                    <a:moveTo>
                      <a:pt x="24007" y="0"/>
                    </a:moveTo>
                    <a:lnTo>
                      <a:pt x="0" y="12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8" name="pl1317"/>
              <p:cNvSpPr/>
              <p:nvPr/>
            </p:nvSpPr>
            <p:spPr>
              <a:xfrm>
                <a:off x="2606275" y="2643239"/>
                <a:ext cx="32045" cy="16632"/>
              </a:xfrm>
              <a:custGeom>
                <a:avLst/>
                <a:gdLst/>
                <a:ahLst/>
                <a:cxnLst/>
                <a:rect l="0" t="0" r="0" b="0"/>
                <a:pathLst>
                  <a:path w="32045" h="16632">
                    <a:moveTo>
                      <a:pt x="32045" y="0"/>
                    </a:moveTo>
                    <a:lnTo>
                      <a:pt x="0" y="166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19" name="pl1318"/>
              <p:cNvSpPr/>
              <p:nvPr/>
            </p:nvSpPr>
            <p:spPr>
              <a:xfrm>
                <a:off x="2598273" y="2643239"/>
                <a:ext cx="40047" cy="20994"/>
              </a:xfrm>
              <a:custGeom>
                <a:avLst/>
                <a:gdLst/>
                <a:ahLst/>
                <a:cxnLst/>
                <a:rect l="0" t="0" r="0" b="0"/>
                <a:pathLst>
                  <a:path w="40047" h="20994">
                    <a:moveTo>
                      <a:pt x="40047" y="0"/>
                    </a:moveTo>
                    <a:lnTo>
                      <a:pt x="0" y="209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0" name="pl1319"/>
              <p:cNvSpPr/>
              <p:nvPr/>
            </p:nvSpPr>
            <p:spPr>
              <a:xfrm>
                <a:off x="2738761" y="2592838"/>
                <a:ext cx="17085" cy="6350"/>
              </a:xfrm>
              <a:custGeom>
                <a:avLst/>
                <a:gdLst/>
                <a:ahLst/>
                <a:cxnLst/>
                <a:rect l="0" t="0" r="0" b="0"/>
                <a:pathLst>
                  <a:path w="17085" h="6350">
                    <a:moveTo>
                      <a:pt x="0" y="6350"/>
                    </a:moveTo>
                    <a:lnTo>
                      <a:pt x="1708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1" name="pl1320"/>
              <p:cNvSpPr/>
              <p:nvPr/>
            </p:nvSpPr>
            <p:spPr>
              <a:xfrm>
                <a:off x="2713340" y="2574668"/>
                <a:ext cx="26030" cy="10040"/>
              </a:xfrm>
              <a:custGeom>
                <a:avLst/>
                <a:gdLst/>
                <a:ahLst/>
                <a:cxnLst/>
                <a:rect l="0" t="0" r="0" b="0"/>
                <a:pathLst>
                  <a:path w="26030" h="10040">
                    <a:moveTo>
                      <a:pt x="0" y="10040"/>
                    </a:moveTo>
                    <a:lnTo>
                      <a:pt x="260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2" name="pl1321"/>
              <p:cNvSpPr/>
              <p:nvPr/>
            </p:nvSpPr>
            <p:spPr>
              <a:xfrm>
                <a:off x="2713340" y="2577944"/>
                <a:ext cx="17326" cy="6765"/>
              </a:xfrm>
              <a:custGeom>
                <a:avLst/>
                <a:gdLst/>
                <a:ahLst/>
                <a:cxnLst/>
                <a:rect l="0" t="0" r="0" b="0"/>
                <a:pathLst>
                  <a:path w="17326" h="6765">
                    <a:moveTo>
                      <a:pt x="0" y="6765"/>
                    </a:moveTo>
                    <a:lnTo>
                      <a:pt x="173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3" name="pl1322"/>
              <p:cNvSpPr/>
              <p:nvPr/>
            </p:nvSpPr>
            <p:spPr>
              <a:xfrm>
                <a:off x="2713340" y="2581291"/>
                <a:ext cx="8649" cy="3417"/>
              </a:xfrm>
              <a:custGeom>
                <a:avLst/>
                <a:gdLst/>
                <a:ahLst/>
                <a:cxnLst/>
                <a:rect l="0" t="0" r="0" b="0"/>
                <a:pathLst>
                  <a:path w="8649" h="3417">
                    <a:moveTo>
                      <a:pt x="0" y="3417"/>
                    </a:moveTo>
                    <a:lnTo>
                      <a:pt x="86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4" name="pl1323"/>
              <p:cNvSpPr/>
              <p:nvPr/>
            </p:nvSpPr>
            <p:spPr>
              <a:xfrm>
                <a:off x="2713340" y="258470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5" name="pl1324"/>
              <p:cNvSpPr/>
              <p:nvPr/>
            </p:nvSpPr>
            <p:spPr>
              <a:xfrm>
                <a:off x="2704719" y="2584709"/>
                <a:ext cx="8621" cy="3488"/>
              </a:xfrm>
              <a:custGeom>
                <a:avLst/>
                <a:gdLst/>
                <a:ahLst/>
                <a:cxnLst/>
                <a:rect l="0" t="0" r="0" b="0"/>
                <a:pathLst>
                  <a:path w="8621" h="3488">
                    <a:moveTo>
                      <a:pt x="8621" y="0"/>
                    </a:moveTo>
                    <a:lnTo>
                      <a:pt x="0" y="34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6" name="pl1325"/>
              <p:cNvSpPr/>
              <p:nvPr/>
            </p:nvSpPr>
            <p:spPr>
              <a:xfrm>
                <a:off x="2696126" y="2584709"/>
                <a:ext cx="17213" cy="7047"/>
              </a:xfrm>
              <a:custGeom>
                <a:avLst/>
                <a:gdLst/>
                <a:ahLst/>
                <a:cxnLst/>
                <a:rect l="0" t="0" r="0" b="0"/>
                <a:pathLst>
                  <a:path w="17213" h="7047">
                    <a:moveTo>
                      <a:pt x="17213" y="0"/>
                    </a:moveTo>
                    <a:lnTo>
                      <a:pt x="0" y="70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7" name="pl1326"/>
              <p:cNvSpPr/>
              <p:nvPr/>
            </p:nvSpPr>
            <p:spPr>
              <a:xfrm>
                <a:off x="2687564" y="2584709"/>
                <a:ext cx="25775" cy="10676"/>
              </a:xfrm>
              <a:custGeom>
                <a:avLst/>
                <a:gdLst/>
                <a:ahLst/>
                <a:cxnLst/>
                <a:rect l="0" t="0" r="0" b="0"/>
                <a:pathLst>
                  <a:path w="25775" h="10676">
                    <a:moveTo>
                      <a:pt x="25775" y="0"/>
                    </a:moveTo>
                    <a:lnTo>
                      <a:pt x="0" y="10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8" name="pl1327"/>
              <p:cNvSpPr/>
              <p:nvPr/>
            </p:nvSpPr>
            <p:spPr>
              <a:xfrm>
                <a:off x="2883297" y="2622678"/>
                <a:ext cx="10496" cy="2550"/>
              </a:xfrm>
              <a:custGeom>
                <a:avLst/>
                <a:gdLst/>
                <a:ahLst/>
                <a:cxnLst/>
                <a:rect l="0" t="0" r="0" b="0"/>
                <a:pathLst>
                  <a:path w="10496" h="2550">
                    <a:moveTo>
                      <a:pt x="0" y="2550"/>
                    </a:moveTo>
                    <a:lnTo>
                      <a:pt x="104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29" name="pl1328"/>
              <p:cNvSpPr/>
              <p:nvPr/>
            </p:nvSpPr>
            <p:spPr>
              <a:xfrm>
                <a:off x="2867118" y="2602613"/>
                <a:ext cx="12925" cy="3267"/>
              </a:xfrm>
              <a:custGeom>
                <a:avLst/>
                <a:gdLst/>
                <a:ahLst/>
                <a:cxnLst/>
                <a:rect l="0" t="0" r="0" b="0"/>
                <a:pathLst>
                  <a:path w="12925" h="3267">
                    <a:moveTo>
                      <a:pt x="0" y="3267"/>
                    </a:moveTo>
                    <a:lnTo>
                      <a:pt x="12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0" name="pl1329"/>
              <p:cNvSpPr/>
              <p:nvPr/>
            </p:nvSpPr>
            <p:spPr>
              <a:xfrm>
                <a:off x="2848252" y="2582706"/>
                <a:ext cx="17697" cy="4668"/>
              </a:xfrm>
              <a:custGeom>
                <a:avLst/>
                <a:gdLst/>
                <a:ahLst/>
                <a:cxnLst/>
                <a:rect l="0" t="0" r="0" b="0"/>
                <a:pathLst>
                  <a:path w="17697" h="4668">
                    <a:moveTo>
                      <a:pt x="0" y="4668"/>
                    </a:moveTo>
                    <a:lnTo>
                      <a:pt x="176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1" name="pl1330"/>
              <p:cNvSpPr/>
              <p:nvPr/>
            </p:nvSpPr>
            <p:spPr>
              <a:xfrm>
                <a:off x="2848252" y="2584946"/>
                <a:ext cx="9054" cy="2428"/>
              </a:xfrm>
              <a:custGeom>
                <a:avLst/>
                <a:gdLst/>
                <a:ahLst/>
                <a:cxnLst/>
                <a:rect l="0" t="0" r="0" b="0"/>
                <a:pathLst>
                  <a:path w="9054" h="2428">
                    <a:moveTo>
                      <a:pt x="0" y="2428"/>
                    </a:moveTo>
                    <a:lnTo>
                      <a:pt x="90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2" name="pl1331"/>
              <p:cNvSpPr/>
              <p:nvPr/>
            </p:nvSpPr>
            <p:spPr>
              <a:xfrm>
                <a:off x="2848252" y="2587257"/>
                <a:ext cx="430" cy="117"/>
              </a:xfrm>
              <a:custGeom>
                <a:avLst/>
                <a:gdLst/>
                <a:ahLst/>
                <a:cxnLst/>
                <a:rect l="0" t="0" r="0" b="0"/>
                <a:pathLst>
                  <a:path w="430" h="117">
                    <a:moveTo>
                      <a:pt x="0" y="117"/>
                    </a:moveTo>
                    <a:lnTo>
                      <a:pt x="4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3" name="pl1332"/>
              <p:cNvSpPr/>
              <p:nvPr/>
            </p:nvSpPr>
            <p:spPr>
              <a:xfrm>
                <a:off x="2814672" y="2567751"/>
                <a:ext cx="19252" cy="5600"/>
              </a:xfrm>
              <a:custGeom>
                <a:avLst/>
                <a:gdLst/>
                <a:ahLst/>
                <a:cxnLst/>
                <a:rect l="0" t="0" r="0" b="0"/>
                <a:pathLst>
                  <a:path w="19252" h="5600">
                    <a:moveTo>
                      <a:pt x="0" y="5600"/>
                    </a:moveTo>
                    <a:lnTo>
                      <a:pt x="192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4" name="pl1333"/>
              <p:cNvSpPr/>
              <p:nvPr/>
            </p:nvSpPr>
            <p:spPr>
              <a:xfrm>
                <a:off x="2814672" y="2570254"/>
                <a:ext cx="10489" cy="3097"/>
              </a:xfrm>
              <a:custGeom>
                <a:avLst/>
                <a:gdLst/>
                <a:ahLst/>
                <a:cxnLst/>
                <a:rect l="0" t="0" r="0" b="0"/>
                <a:pathLst>
                  <a:path w="10489" h="3097">
                    <a:moveTo>
                      <a:pt x="0" y="3097"/>
                    </a:moveTo>
                    <a:lnTo>
                      <a:pt x="104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5" name="pl1334"/>
              <p:cNvSpPr/>
              <p:nvPr/>
            </p:nvSpPr>
            <p:spPr>
              <a:xfrm>
                <a:off x="2783276" y="2556517"/>
                <a:ext cx="8854" cy="2844"/>
              </a:xfrm>
              <a:custGeom>
                <a:avLst/>
                <a:gdLst/>
                <a:ahLst/>
                <a:cxnLst/>
                <a:rect l="0" t="0" r="0" b="0"/>
                <a:pathLst>
                  <a:path w="8854" h="2844">
                    <a:moveTo>
                      <a:pt x="0" y="2844"/>
                    </a:moveTo>
                    <a:lnTo>
                      <a:pt x="88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6" name="pl1335"/>
              <p:cNvSpPr/>
              <p:nvPr/>
            </p:nvSpPr>
            <p:spPr>
              <a:xfrm>
                <a:off x="2783276" y="255936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7" name="pl1336"/>
              <p:cNvSpPr/>
              <p:nvPr/>
            </p:nvSpPr>
            <p:spPr>
              <a:xfrm>
                <a:off x="2774445" y="2559362"/>
                <a:ext cx="8830" cy="2917"/>
              </a:xfrm>
              <a:custGeom>
                <a:avLst/>
                <a:gdLst/>
                <a:ahLst/>
                <a:cxnLst/>
                <a:rect l="0" t="0" r="0" b="0"/>
                <a:pathLst>
                  <a:path w="8830" h="2917">
                    <a:moveTo>
                      <a:pt x="8830" y="0"/>
                    </a:moveTo>
                    <a:lnTo>
                      <a:pt x="0" y="29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8" name="pl1337"/>
              <p:cNvSpPr/>
              <p:nvPr/>
            </p:nvSpPr>
            <p:spPr>
              <a:xfrm>
                <a:off x="2814672" y="2572828"/>
                <a:ext cx="1746" cy="523"/>
              </a:xfrm>
              <a:custGeom>
                <a:avLst/>
                <a:gdLst/>
                <a:ahLst/>
                <a:cxnLst/>
                <a:rect l="0" t="0" r="0" b="0"/>
                <a:pathLst>
                  <a:path w="1746" h="523">
                    <a:moveTo>
                      <a:pt x="0" y="523"/>
                    </a:moveTo>
                    <a:lnTo>
                      <a:pt x="174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39" name="pl1338"/>
              <p:cNvSpPr/>
              <p:nvPr/>
            </p:nvSpPr>
            <p:spPr>
              <a:xfrm>
                <a:off x="2807696" y="2573352"/>
                <a:ext cx="6975" cy="2122"/>
              </a:xfrm>
              <a:custGeom>
                <a:avLst/>
                <a:gdLst/>
                <a:ahLst/>
                <a:cxnLst/>
                <a:rect l="0" t="0" r="0" b="0"/>
                <a:pathLst>
                  <a:path w="6975" h="2122">
                    <a:moveTo>
                      <a:pt x="6975" y="0"/>
                    </a:moveTo>
                    <a:lnTo>
                      <a:pt x="0" y="21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0" name="pl1339"/>
              <p:cNvSpPr/>
              <p:nvPr/>
            </p:nvSpPr>
            <p:spPr>
              <a:xfrm>
                <a:off x="3709629" y="2848972"/>
                <a:ext cx="147486" cy="131743"/>
              </a:xfrm>
              <a:custGeom>
                <a:avLst/>
                <a:gdLst/>
                <a:ahLst/>
                <a:cxnLst/>
                <a:rect l="0" t="0" r="0" b="0"/>
                <a:pathLst>
                  <a:path w="147486" h="131743">
                    <a:moveTo>
                      <a:pt x="0" y="0"/>
                    </a:moveTo>
                    <a:lnTo>
                      <a:pt x="52093" y="40558"/>
                    </a:lnTo>
                    <a:lnTo>
                      <a:pt x="101330" y="84539"/>
                    </a:lnTo>
                    <a:lnTo>
                      <a:pt x="147486" y="1317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1" name="pl1340"/>
              <p:cNvSpPr/>
              <p:nvPr/>
            </p:nvSpPr>
            <p:spPr>
              <a:xfrm>
                <a:off x="3943842" y="2873685"/>
                <a:ext cx="7796" cy="8307"/>
              </a:xfrm>
              <a:custGeom>
                <a:avLst/>
                <a:gdLst/>
                <a:ahLst/>
                <a:cxnLst/>
                <a:rect l="0" t="0" r="0" b="0"/>
                <a:pathLst>
                  <a:path w="7796" h="8307">
                    <a:moveTo>
                      <a:pt x="0" y="0"/>
                    </a:moveTo>
                    <a:lnTo>
                      <a:pt x="7796" y="83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2" name="pl1341"/>
              <p:cNvSpPr/>
              <p:nvPr/>
            </p:nvSpPr>
            <p:spPr>
              <a:xfrm>
                <a:off x="3952299" y="2849647"/>
                <a:ext cx="9639" cy="10083"/>
              </a:xfrm>
              <a:custGeom>
                <a:avLst/>
                <a:gdLst/>
                <a:ahLst/>
                <a:cxnLst/>
                <a:rect l="0" t="0" r="0" b="0"/>
                <a:pathLst>
                  <a:path w="9639" h="10083">
                    <a:moveTo>
                      <a:pt x="0" y="0"/>
                    </a:moveTo>
                    <a:lnTo>
                      <a:pt x="9639" y="100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3" name="pl1342"/>
              <p:cNvSpPr/>
              <p:nvPr/>
            </p:nvSpPr>
            <p:spPr>
              <a:xfrm>
                <a:off x="3952299" y="2849647"/>
                <a:ext cx="3227" cy="3348"/>
              </a:xfrm>
              <a:custGeom>
                <a:avLst/>
                <a:gdLst/>
                <a:ahLst/>
                <a:cxnLst/>
                <a:rect l="0" t="0" r="0" b="0"/>
                <a:pathLst>
                  <a:path w="3227" h="3348">
                    <a:moveTo>
                      <a:pt x="0" y="0"/>
                    </a:moveTo>
                    <a:lnTo>
                      <a:pt x="3227" y="33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4" name="pl1343"/>
              <p:cNvSpPr/>
              <p:nvPr/>
            </p:nvSpPr>
            <p:spPr>
              <a:xfrm>
                <a:off x="3949058" y="2846312"/>
                <a:ext cx="3240" cy="3334"/>
              </a:xfrm>
              <a:custGeom>
                <a:avLst/>
                <a:gdLst/>
                <a:ahLst/>
                <a:cxnLst/>
                <a:rect l="0" t="0" r="0" b="0"/>
                <a:pathLst>
                  <a:path w="3240" h="3334">
                    <a:moveTo>
                      <a:pt x="3240" y="33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5" name="pl1344"/>
              <p:cNvSpPr/>
              <p:nvPr/>
            </p:nvSpPr>
            <p:spPr>
              <a:xfrm>
                <a:off x="3942536" y="2839683"/>
                <a:ext cx="9762" cy="9964"/>
              </a:xfrm>
              <a:custGeom>
                <a:avLst/>
                <a:gdLst/>
                <a:ahLst/>
                <a:cxnLst/>
                <a:rect l="0" t="0" r="0" b="0"/>
                <a:pathLst>
                  <a:path w="9762" h="9964">
                    <a:moveTo>
                      <a:pt x="9762" y="996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6" name="pl1345"/>
              <p:cNvSpPr/>
              <p:nvPr/>
            </p:nvSpPr>
            <p:spPr>
              <a:xfrm>
                <a:off x="3895441" y="2857054"/>
                <a:ext cx="8497" cy="8336"/>
              </a:xfrm>
              <a:custGeom>
                <a:avLst/>
                <a:gdLst/>
                <a:ahLst/>
                <a:cxnLst/>
                <a:rect l="0" t="0" r="0" b="0"/>
                <a:pathLst>
                  <a:path w="8497" h="8336">
                    <a:moveTo>
                      <a:pt x="0" y="0"/>
                    </a:moveTo>
                    <a:lnTo>
                      <a:pt x="8497" y="83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7" name="pl1346"/>
              <p:cNvSpPr/>
              <p:nvPr/>
            </p:nvSpPr>
            <p:spPr>
              <a:xfrm>
                <a:off x="3902284" y="2801045"/>
                <a:ext cx="13627" cy="12659"/>
              </a:xfrm>
              <a:custGeom>
                <a:avLst/>
                <a:gdLst/>
                <a:ahLst/>
                <a:cxnLst/>
                <a:rect l="0" t="0" r="0" b="0"/>
                <a:pathLst>
                  <a:path w="13627" h="12659">
                    <a:moveTo>
                      <a:pt x="0" y="0"/>
                    </a:moveTo>
                    <a:lnTo>
                      <a:pt x="13627" y="12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8" name="pl1347"/>
              <p:cNvSpPr/>
              <p:nvPr/>
            </p:nvSpPr>
            <p:spPr>
              <a:xfrm>
                <a:off x="3902284" y="2801045"/>
                <a:ext cx="6839" cy="6301"/>
              </a:xfrm>
              <a:custGeom>
                <a:avLst/>
                <a:gdLst/>
                <a:ahLst/>
                <a:cxnLst/>
                <a:rect l="0" t="0" r="0" b="0"/>
                <a:pathLst>
                  <a:path w="6839" h="6301">
                    <a:moveTo>
                      <a:pt x="0" y="0"/>
                    </a:moveTo>
                    <a:lnTo>
                      <a:pt x="6839" y="63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49" name="pl1348"/>
              <p:cNvSpPr/>
              <p:nvPr/>
            </p:nvSpPr>
            <p:spPr>
              <a:xfrm>
                <a:off x="3902284" y="280104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0" name="pl1349"/>
              <p:cNvSpPr/>
              <p:nvPr/>
            </p:nvSpPr>
            <p:spPr>
              <a:xfrm>
                <a:off x="3895393" y="2794799"/>
                <a:ext cx="6890" cy="6245"/>
              </a:xfrm>
              <a:custGeom>
                <a:avLst/>
                <a:gdLst/>
                <a:ahLst/>
                <a:cxnLst/>
                <a:rect l="0" t="0" r="0" b="0"/>
                <a:pathLst>
                  <a:path w="6890" h="6245">
                    <a:moveTo>
                      <a:pt x="6890" y="62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1" name="pl1350"/>
              <p:cNvSpPr/>
              <p:nvPr/>
            </p:nvSpPr>
            <p:spPr>
              <a:xfrm>
                <a:off x="3888451" y="2788610"/>
                <a:ext cx="13832" cy="12434"/>
              </a:xfrm>
              <a:custGeom>
                <a:avLst/>
                <a:gdLst/>
                <a:ahLst/>
                <a:cxnLst/>
                <a:rect l="0" t="0" r="0" b="0"/>
                <a:pathLst>
                  <a:path w="13832" h="12434">
                    <a:moveTo>
                      <a:pt x="13832" y="124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2" name="pl1351"/>
              <p:cNvSpPr/>
              <p:nvPr/>
            </p:nvSpPr>
            <p:spPr>
              <a:xfrm>
                <a:off x="3902508" y="2832323"/>
                <a:ext cx="10944" cy="10534"/>
              </a:xfrm>
              <a:custGeom>
                <a:avLst/>
                <a:gdLst/>
                <a:ahLst/>
                <a:cxnLst/>
                <a:rect l="0" t="0" r="0" b="0"/>
                <a:pathLst>
                  <a:path w="10944" h="10534">
                    <a:moveTo>
                      <a:pt x="0" y="0"/>
                    </a:moveTo>
                    <a:lnTo>
                      <a:pt x="10944" y="10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3" name="pl1352"/>
              <p:cNvSpPr/>
              <p:nvPr/>
            </p:nvSpPr>
            <p:spPr>
              <a:xfrm>
                <a:off x="3902508" y="2832323"/>
                <a:ext cx="4394" cy="4195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4195">
                    <a:moveTo>
                      <a:pt x="0" y="0"/>
                    </a:moveTo>
                    <a:lnTo>
                      <a:pt x="4394" y="41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4" name="pl1353"/>
              <p:cNvSpPr/>
              <p:nvPr/>
            </p:nvSpPr>
            <p:spPr>
              <a:xfrm>
                <a:off x="3807274" y="2751551"/>
                <a:ext cx="17138" cy="13220"/>
              </a:xfrm>
              <a:custGeom>
                <a:avLst/>
                <a:gdLst/>
                <a:ahLst/>
                <a:cxnLst/>
                <a:rect l="0" t="0" r="0" b="0"/>
                <a:pathLst>
                  <a:path w="17138" h="13220">
                    <a:moveTo>
                      <a:pt x="0" y="0"/>
                    </a:moveTo>
                    <a:lnTo>
                      <a:pt x="17138" y="132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5" name="pl1354"/>
              <p:cNvSpPr/>
              <p:nvPr/>
            </p:nvSpPr>
            <p:spPr>
              <a:xfrm>
                <a:off x="3820057" y="2732714"/>
                <a:ext cx="3706" cy="2808"/>
              </a:xfrm>
              <a:custGeom>
                <a:avLst/>
                <a:gdLst/>
                <a:ahLst/>
                <a:cxnLst/>
                <a:rect l="0" t="0" r="0" b="0"/>
                <a:pathLst>
                  <a:path w="3706" h="2808">
                    <a:moveTo>
                      <a:pt x="0" y="0"/>
                    </a:moveTo>
                    <a:lnTo>
                      <a:pt x="3706" y="28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6" name="pl1355"/>
              <p:cNvSpPr/>
              <p:nvPr/>
            </p:nvSpPr>
            <p:spPr>
              <a:xfrm>
                <a:off x="3816340" y="2729921"/>
                <a:ext cx="3717" cy="2792"/>
              </a:xfrm>
              <a:custGeom>
                <a:avLst/>
                <a:gdLst/>
                <a:ahLst/>
                <a:cxnLst/>
                <a:rect l="0" t="0" r="0" b="0"/>
                <a:pathLst>
                  <a:path w="3717" h="2792">
                    <a:moveTo>
                      <a:pt x="3717" y="27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7" name="pl1356"/>
              <p:cNvSpPr/>
              <p:nvPr/>
            </p:nvSpPr>
            <p:spPr>
              <a:xfrm>
                <a:off x="3793795" y="2713486"/>
                <a:ext cx="15074" cy="10895"/>
              </a:xfrm>
              <a:custGeom>
                <a:avLst/>
                <a:gdLst/>
                <a:ahLst/>
                <a:cxnLst/>
                <a:rect l="0" t="0" r="0" b="0"/>
                <a:pathLst>
                  <a:path w="15074" h="10895">
                    <a:moveTo>
                      <a:pt x="0" y="0"/>
                    </a:moveTo>
                    <a:lnTo>
                      <a:pt x="15074" y="108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8" name="pl1357"/>
              <p:cNvSpPr/>
              <p:nvPr/>
            </p:nvSpPr>
            <p:spPr>
              <a:xfrm>
                <a:off x="3793795" y="2713486"/>
                <a:ext cx="7559" cy="5417"/>
              </a:xfrm>
              <a:custGeom>
                <a:avLst/>
                <a:gdLst/>
                <a:ahLst/>
                <a:cxnLst/>
                <a:rect l="0" t="0" r="0" b="0"/>
                <a:pathLst>
                  <a:path w="7559" h="5417">
                    <a:moveTo>
                      <a:pt x="0" y="0"/>
                    </a:moveTo>
                    <a:lnTo>
                      <a:pt x="7559" y="5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59" name="pl1358"/>
              <p:cNvSpPr/>
              <p:nvPr/>
            </p:nvSpPr>
            <p:spPr>
              <a:xfrm>
                <a:off x="3793795" y="271348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0" name="pl1359"/>
              <p:cNvSpPr/>
              <p:nvPr/>
            </p:nvSpPr>
            <p:spPr>
              <a:xfrm>
                <a:off x="3786191" y="2708130"/>
                <a:ext cx="7603" cy="5355"/>
              </a:xfrm>
              <a:custGeom>
                <a:avLst/>
                <a:gdLst/>
                <a:ahLst/>
                <a:cxnLst/>
                <a:rect l="0" t="0" r="0" b="0"/>
                <a:pathLst>
                  <a:path w="7603" h="5355">
                    <a:moveTo>
                      <a:pt x="7603" y="5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1" name="pl1360"/>
              <p:cNvSpPr/>
              <p:nvPr/>
            </p:nvSpPr>
            <p:spPr>
              <a:xfrm>
                <a:off x="3778544" y="2702838"/>
                <a:ext cx="15250" cy="10647"/>
              </a:xfrm>
              <a:custGeom>
                <a:avLst/>
                <a:gdLst/>
                <a:ahLst/>
                <a:cxnLst/>
                <a:rect l="0" t="0" r="0" b="0"/>
                <a:pathLst>
                  <a:path w="15250" h="10647">
                    <a:moveTo>
                      <a:pt x="15250" y="10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2" name="pl1361"/>
              <p:cNvSpPr/>
              <p:nvPr/>
            </p:nvSpPr>
            <p:spPr>
              <a:xfrm>
                <a:off x="3807274" y="2751551"/>
                <a:ext cx="9953" cy="7613"/>
              </a:xfrm>
              <a:custGeom>
                <a:avLst/>
                <a:gdLst/>
                <a:ahLst/>
                <a:cxnLst/>
                <a:rect l="0" t="0" r="0" b="0"/>
                <a:pathLst>
                  <a:path w="9953" h="7613">
                    <a:moveTo>
                      <a:pt x="0" y="0"/>
                    </a:moveTo>
                    <a:lnTo>
                      <a:pt x="9953" y="76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3" name="pl1362"/>
              <p:cNvSpPr/>
              <p:nvPr/>
            </p:nvSpPr>
            <p:spPr>
              <a:xfrm>
                <a:off x="3791727" y="2796931"/>
                <a:ext cx="44971" cy="37010"/>
              </a:xfrm>
              <a:custGeom>
                <a:avLst/>
                <a:gdLst/>
                <a:ahLst/>
                <a:cxnLst/>
                <a:rect l="0" t="0" r="0" b="0"/>
                <a:pathLst>
                  <a:path w="44971" h="37010">
                    <a:moveTo>
                      <a:pt x="0" y="0"/>
                    </a:moveTo>
                    <a:lnTo>
                      <a:pt x="44971" y="370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4" name="pl1363"/>
              <p:cNvSpPr/>
              <p:nvPr/>
            </p:nvSpPr>
            <p:spPr>
              <a:xfrm>
                <a:off x="3863761" y="2767400"/>
                <a:ext cx="3564" cy="2986"/>
              </a:xfrm>
              <a:custGeom>
                <a:avLst/>
                <a:gdLst/>
                <a:ahLst/>
                <a:cxnLst/>
                <a:rect l="0" t="0" r="0" b="0"/>
                <a:pathLst>
                  <a:path w="3564" h="2986">
                    <a:moveTo>
                      <a:pt x="0" y="0"/>
                    </a:moveTo>
                    <a:lnTo>
                      <a:pt x="3564" y="29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5" name="pl1364"/>
              <p:cNvSpPr/>
              <p:nvPr/>
            </p:nvSpPr>
            <p:spPr>
              <a:xfrm>
                <a:off x="3860185" y="2764428"/>
                <a:ext cx="3576" cy="2971"/>
              </a:xfrm>
              <a:custGeom>
                <a:avLst/>
                <a:gdLst/>
                <a:ahLst/>
                <a:cxnLst/>
                <a:rect l="0" t="0" r="0" b="0"/>
                <a:pathLst>
                  <a:path w="3576" h="2971">
                    <a:moveTo>
                      <a:pt x="3576" y="29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6" name="pl1365"/>
              <p:cNvSpPr/>
              <p:nvPr/>
            </p:nvSpPr>
            <p:spPr>
              <a:xfrm>
                <a:off x="3849383" y="2755600"/>
                <a:ext cx="3612" cy="2927"/>
              </a:xfrm>
              <a:custGeom>
                <a:avLst/>
                <a:gdLst/>
                <a:ahLst/>
                <a:cxnLst/>
                <a:rect l="0" t="0" r="0" b="0"/>
                <a:pathLst>
                  <a:path w="3612" h="2927">
                    <a:moveTo>
                      <a:pt x="0" y="0"/>
                    </a:moveTo>
                    <a:lnTo>
                      <a:pt x="3612" y="29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7" name="pl1366"/>
              <p:cNvSpPr/>
              <p:nvPr/>
            </p:nvSpPr>
            <p:spPr>
              <a:xfrm>
                <a:off x="3845759" y="2752687"/>
                <a:ext cx="3624" cy="2913"/>
              </a:xfrm>
              <a:custGeom>
                <a:avLst/>
                <a:gdLst/>
                <a:ahLst/>
                <a:cxnLst/>
                <a:rect l="0" t="0" r="0" b="0"/>
                <a:pathLst>
                  <a:path w="3624" h="2913">
                    <a:moveTo>
                      <a:pt x="3624" y="29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8" name="pl1367"/>
              <p:cNvSpPr/>
              <p:nvPr/>
            </p:nvSpPr>
            <p:spPr>
              <a:xfrm>
                <a:off x="3791727" y="2796931"/>
                <a:ext cx="38351" cy="31300"/>
              </a:xfrm>
              <a:custGeom>
                <a:avLst/>
                <a:gdLst/>
                <a:ahLst/>
                <a:cxnLst/>
                <a:rect l="0" t="0" r="0" b="0"/>
                <a:pathLst>
                  <a:path w="38351" h="31300">
                    <a:moveTo>
                      <a:pt x="0" y="0"/>
                    </a:moveTo>
                    <a:lnTo>
                      <a:pt x="38351" y="31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69" name="pl1368"/>
              <p:cNvSpPr/>
              <p:nvPr/>
            </p:nvSpPr>
            <p:spPr>
              <a:xfrm>
                <a:off x="3704570" y="2709066"/>
                <a:ext cx="40867" cy="26245"/>
              </a:xfrm>
              <a:custGeom>
                <a:avLst/>
                <a:gdLst/>
                <a:ahLst/>
                <a:cxnLst/>
                <a:rect l="0" t="0" r="0" b="0"/>
                <a:pathLst>
                  <a:path w="40867" h="26245">
                    <a:moveTo>
                      <a:pt x="0" y="0"/>
                    </a:moveTo>
                    <a:lnTo>
                      <a:pt x="40867" y="262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0" name="pl1369"/>
              <p:cNvSpPr/>
              <p:nvPr/>
            </p:nvSpPr>
            <p:spPr>
              <a:xfrm>
                <a:off x="3704570" y="2709066"/>
                <a:ext cx="33443" cy="21285"/>
              </a:xfrm>
              <a:custGeom>
                <a:avLst/>
                <a:gdLst/>
                <a:ahLst/>
                <a:cxnLst/>
                <a:rect l="0" t="0" r="0" b="0"/>
                <a:pathLst>
                  <a:path w="33443" h="21285">
                    <a:moveTo>
                      <a:pt x="0" y="0"/>
                    </a:moveTo>
                    <a:lnTo>
                      <a:pt x="33443" y="212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1" name="pl1370"/>
              <p:cNvSpPr/>
              <p:nvPr/>
            </p:nvSpPr>
            <p:spPr>
              <a:xfrm>
                <a:off x="3735729" y="2674859"/>
                <a:ext cx="3943" cy="2463"/>
              </a:xfrm>
              <a:custGeom>
                <a:avLst/>
                <a:gdLst/>
                <a:ahLst/>
                <a:cxnLst/>
                <a:rect l="0" t="0" r="0" b="0"/>
                <a:pathLst>
                  <a:path w="3943" h="2463">
                    <a:moveTo>
                      <a:pt x="0" y="0"/>
                    </a:moveTo>
                    <a:lnTo>
                      <a:pt x="3943" y="24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2" name="pl1371"/>
              <p:cNvSpPr/>
              <p:nvPr/>
            </p:nvSpPr>
            <p:spPr>
              <a:xfrm>
                <a:off x="3731775" y="2672411"/>
                <a:ext cx="3953" cy="2447"/>
              </a:xfrm>
              <a:custGeom>
                <a:avLst/>
                <a:gdLst/>
                <a:ahLst/>
                <a:cxnLst/>
                <a:rect l="0" t="0" r="0" b="0"/>
                <a:pathLst>
                  <a:path w="3953" h="2447">
                    <a:moveTo>
                      <a:pt x="3953" y="24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3" name="pl1372"/>
              <p:cNvSpPr/>
              <p:nvPr/>
            </p:nvSpPr>
            <p:spPr>
              <a:xfrm>
                <a:off x="3707845" y="2658068"/>
                <a:ext cx="15992" cy="9497"/>
              </a:xfrm>
              <a:custGeom>
                <a:avLst/>
                <a:gdLst/>
                <a:ahLst/>
                <a:cxnLst/>
                <a:rect l="0" t="0" r="0" b="0"/>
                <a:pathLst>
                  <a:path w="15992" h="9497">
                    <a:moveTo>
                      <a:pt x="0" y="0"/>
                    </a:moveTo>
                    <a:lnTo>
                      <a:pt x="15992" y="94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4" name="pl1373"/>
              <p:cNvSpPr/>
              <p:nvPr/>
            </p:nvSpPr>
            <p:spPr>
              <a:xfrm>
                <a:off x="3707845" y="2658068"/>
                <a:ext cx="8015" cy="4715"/>
              </a:xfrm>
              <a:custGeom>
                <a:avLst/>
                <a:gdLst/>
                <a:ahLst/>
                <a:cxnLst/>
                <a:rect l="0" t="0" r="0" b="0"/>
                <a:pathLst>
                  <a:path w="8015" h="4715">
                    <a:moveTo>
                      <a:pt x="0" y="0"/>
                    </a:moveTo>
                    <a:lnTo>
                      <a:pt x="8015" y="47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5" name="pl1374"/>
              <p:cNvSpPr/>
              <p:nvPr/>
            </p:nvSpPr>
            <p:spPr>
              <a:xfrm>
                <a:off x="3707845" y="265806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6" name="pl1375"/>
              <p:cNvSpPr/>
              <p:nvPr/>
            </p:nvSpPr>
            <p:spPr>
              <a:xfrm>
                <a:off x="3699791" y="2653418"/>
                <a:ext cx="8054" cy="4650"/>
              </a:xfrm>
              <a:custGeom>
                <a:avLst/>
                <a:gdLst/>
                <a:ahLst/>
                <a:cxnLst/>
                <a:rect l="0" t="0" r="0" b="0"/>
                <a:pathLst>
                  <a:path w="8054" h="4650">
                    <a:moveTo>
                      <a:pt x="8054" y="46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7" name="pl1376"/>
              <p:cNvSpPr/>
              <p:nvPr/>
            </p:nvSpPr>
            <p:spPr>
              <a:xfrm>
                <a:off x="3691699" y="2648834"/>
                <a:ext cx="16146" cy="9234"/>
              </a:xfrm>
              <a:custGeom>
                <a:avLst/>
                <a:gdLst/>
                <a:ahLst/>
                <a:cxnLst/>
                <a:rect l="0" t="0" r="0" b="0"/>
                <a:pathLst>
                  <a:path w="16146" h="9234">
                    <a:moveTo>
                      <a:pt x="16146" y="92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8" name="pl1377"/>
              <p:cNvSpPr/>
              <p:nvPr/>
            </p:nvSpPr>
            <p:spPr>
              <a:xfrm>
                <a:off x="3602805" y="2628949"/>
                <a:ext cx="69802" cy="35284"/>
              </a:xfrm>
              <a:custGeom>
                <a:avLst/>
                <a:gdLst/>
                <a:ahLst/>
                <a:cxnLst/>
                <a:rect l="0" t="0" r="0" b="0"/>
                <a:pathLst>
                  <a:path w="69802" h="35284">
                    <a:moveTo>
                      <a:pt x="0" y="0"/>
                    </a:moveTo>
                    <a:lnTo>
                      <a:pt x="69802" y="352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79" name="pl1378"/>
              <p:cNvSpPr/>
              <p:nvPr/>
            </p:nvSpPr>
            <p:spPr>
              <a:xfrm>
                <a:off x="3602805" y="2628949"/>
                <a:ext cx="61799" cy="30922"/>
              </a:xfrm>
              <a:custGeom>
                <a:avLst/>
                <a:gdLst/>
                <a:ahLst/>
                <a:cxnLst/>
                <a:rect l="0" t="0" r="0" b="0"/>
                <a:pathLst>
                  <a:path w="61799" h="30922">
                    <a:moveTo>
                      <a:pt x="0" y="0"/>
                    </a:moveTo>
                    <a:lnTo>
                      <a:pt x="61799" y="309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0" name="pl1379"/>
              <p:cNvSpPr/>
              <p:nvPr/>
            </p:nvSpPr>
            <p:spPr>
              <a:xfrm>
                <a:off x="3602805" y="2628949"/>
                <a:ext cx="53761" cy="26626"/>
              </a:xfrm>
              <a:custGeom>
                <a:avLst/>
                <a:gdLst/>
                <a:ahLst/>
                <a:cxnLst/>
                <a:rect l="0" t="0" r="0" b="0"/>
                <a:pathLst>
                  <a:path w="53761" h="26626">
                    <a:moveTo>
                      <a:pt x="0" y="0"/>
                    </a:moveTo>
                    <a:lnTo>
                      <a:pt x="53761" y="266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1" name="pl1380"/>
              <p:cNvSpPr/>
              <p:nvPr/>
            </p:nvSpPr>
            <p:spPr>
              <a:xfrm>
                <a:off x="3602805" y="2628949"/>
                <a:ext cx="45689" cy="22395"/>
              </a:xfrm>
              <a:custGeom>
                <a:avLst/>
                <a:gdLst/>
                <a:ahLst/>
                <a:cxnLst/>
                <a:rect l="0" t="0" r="0" b="0"/>
                <a:pathLst>
                  <a:path w="45689" h="22395">
                    <a:moveTo>
                      <a:pt x="0" y="0"/>
                    </a:moveTo>
                    <a:lnTo>
                      <a:pt x="45689" y="223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2" name="pl1381"/>
              <p:cNvSpPr/>
              <p:nvPr/>
            </p:nvSpPr>
            <p:spPr>
              <a:xfrm>
                <a:off x="3602805" y="2628949"/>
                <a:ext cx="37581" cy="18231"/>
              </a:xfrm>
              <a:custGeom>
                <a:avLst/>
                <a:gdLst/>
                <a:ahLst/>
                <a:cxnLst/>
                <a:rect l="0" t="0" r="0" b="0"/>
                <a:pathLst>
                  <a:path w="37581" h="18231">
                    <a:moveTo>
                      <a:pt x="0" y="0"/>
                    </a:moveTo>
                    <a:lnTo>
                      <a:pt x="37581" y="182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3" name="pl1382"/>
              <p:cNvSpPr/>
              <p:nvPr/>
            </p:nvSpPr>
            <p:spPr>
              <a:xfrm>
                <a:off x="3602805" y="2628949"/>
                <a:ext cx="29440" cy="14133"/>
              </a:xfrm>
              <a:custGeom>
                <a:avLst/>
                <a:gdLst/>
                <a:ahLst/>
                <a:cxnLst/>
                <a:rect l="0" t="0" r="0" b="0"/>
                <a:pathLst>
                  <a:path w="29440" h="14133">
                    <a:moveTo>
                      <a:pt x="0" y="0"/>
                    </a:moveTo>
                    <a:lnTo>
                      <a:pt x="29440" y="141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4" name="pl1383"/>
              <p:cNvSpPr/>
              <p:nvPr/>
            </p:nvSpPr>
            <p:spPr>
              <a:xfrm>
                <a:off x="3602805" y="2628949"/>
                <a:ext cx="21266" cy="10102"/>
              </a:xfrm>
              <a:custGeom>
                <a:avLst/>
                <a:gdLst/>
                <a:ahLst/>
                <a:cxnLst/>
                <a:rect l="0" t="0" r="0" b="0"/>
                <a:pathLst>
                  <a:path w="21266" h="10102">
                    <a:moveTo>
                      <a:pt x="0" y="0"/>
                    </a:moveTo>
                    <a:lnTo>
                      <a:pt x="21266" y="101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5" name="pl1384"/>
              <p:cNvSpPr/>
              <p:nvPr/>
            </p:nvSpPr>
            <p:spPr>
              <a:xfrm>
                <a:off x="3602805" y="2628949"/>
                <a:ext cx="13059" cy="6138"/>
              </a:xfrm>
              <a:custGeom>
                <a:avLst/>
                <a:gdLst/>
                <a:ahLst/>
                <a:cxnLst/>
                <a:rect l="0" t="0" r="0" b="0"/>
                <a:pathLst>
                  <a:path w="13059" h="6138">
                    <a:moveTo>
                      <a:pt x="0" y="0"/>
                    </a:moveTo>
                    <a:lnTo>
                      <a:pt x="13059" y="61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6" name="pl1385"/>
              <p:cNvSpPr/>
              <p:nvPr/>
            </p:nvSpPr>
            <p:spPr>
              <a:xfrm>
                <a:off x="3602805" y="2628949"/>
                <a:ext cx="4820" cy="2241"/>
              </a:xfrm>
              <a:custGeom>
                <a:avLst/>
                <a:gdLst/>
                <a:ahLst/>
                <a:cxnLst/>
                <a:rect l="0" t="0" r="0" b="0"/>
                <a:pathLst>
                  <a:path w="4820" h="2241">
                    <a:moveTo>
                      <a:pt x="0" y="0"/>
                    </a:moveTo>
                    <a:lnTo>
                      <a:pt x="4820" y="22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7" name="pl1386"/>
              <p:cNvSpPr/>
              <p:nvPr/>
            </p:nvSpPr>
            <p:spPr>
              <a:xfrm>
                <a:off x="3599355" y="2627362"/>
                <a:ext cx="3449" cy="1587"/>
              </a:xfrm>
              <a:custGeom>
                <a:avLst/>
                <a:gdLst/>
                <a:ahLst/>
                <a:cxnLst/>
                <a:rect l="0" t="0" r="0" b="0"/>
                <a:pathLst>
                  <a:path w="3449" h="1587">
                    <a:moveTo>
                      <a:pt x="3449" y="15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8" name="pl1387"/>
              <p:cNvSpPr/>
              <p:nvPr/>
            </p:nvSpPr>
            <p:spPr>
              <a:xfrm>
                <a:off x="3591053" y="2623600"/>
                <a:ext cx="11751" cy="5348"/>
              </a:xfrm>
              <a:custGeom>
                <a:avLst/>
                <a:gdLst/>
                <a:ahLst/>
                <a:cxnLst/>
                <a:rect l="0" t="0" r="0" b="0"/>
                <a:pathLst>
                  <a:path w="11751" h="5348">
                    <a:moveTo>
                      <a:pt x="11751" y="53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89" name="pl1388"/>
              <p:cNvSpPr/>
              <p:nvPr/>
            </p:nvSpPr>
            <p:spPr>
              <a:xfrm>
                <a:off x="3582721" y="2619907"/>
                <a:ext cx="20083" cy="9042"/>
              </a:xfrm>
              <a:custGeom>
                <a:avLst/>
                <a:gdLst/>
                <a:ahLst/>
                <a:cxnLst/>
                <a:rect l="0" t="0" r="0" b="0"/>
                <a:pathLst>
                  <a:path w="20083" h="9042">
                    <a:moveTo>
                      <a:pt x="20083" y="90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0" name="pl1389"/>
              <p:cNvSpPr/>
              <p:nvPr/>
            </p:nvSpPr>
            <p:spPr>
              <a:xfrm>
                <a:off x="3574359" y="2616282"/>
                <a:ext cx="28445" cy="12667"/>
              </a:xfrm>
              <a:custGeom>
                <a:avLst/>
                <a:gdLst/>
                <a:ahLst/>
                <a:cxnLst/>
                <a:rect l="0" t="0" r="0" b="0"/>
                <a:pathLst>
                  <a:path w="28445" h="12667">
                    <a:moveTo>
                      <a:pt x="28445" y="126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1" name="pl1390"/>
              <p:cNvSpPr/>
              <p:nvPr/>
            </p:nvSpPr>
            <p:spPr>
              <a:xfrm>
                <a:off x="3565967" y="2612725"/>
                <a:ext cx="36837" cy="16223"/>
              </a:xfrm>
              <a:custGeom>
                <a:avLst/>
                <a:gdLst/>
                <a:ahLst/>
                <a:cxnLst/>
                <a:rect l="0" t="0" r="0" b="0"/>
                <a:pathLst>
                  <a:path w="36837" h="16223">
                    <a:moveTo>
                      <a:pt x="36837" y="162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2" name="pl1391"/>
              <p:cNvSpPr/>
              <p:nvPr/>
            </p:nvSpPr>
            <p:spPr>
              <a:xfrm>
                <a:off x="3527148" y="2573057"/>
                <a:ext cx="13066" cy="4887"/>
              </a:xfrm>
              <a:custGeom>
                <a:avLst/>
                <a:gdLst/>
                <a:ahLst/>
                <a:cxnLst/>
                <a:rect l="0" t="0" r="0" b="0"/>
                <a:pathLst>
                  <a:path w="13066" h="4887">
                    <a:moveTo>
                      <a:pt x="0" y="0"/>
                    </a:moveTo>
                    <a:lnTo>
                      <a:pt x="13066" y="48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3" name="pl1392"/>
              <p:cNvSpPr/>
              <p:nvPr/>
            </p:nvSpPr>
            <p:spPr>
              <a:xfrm>
                <a:off x="3527148" y="2573057"/>
                <a:ext cx="4361" cy="1611"/>
              </a:xfrm>
              <a:custGeom>
                <a:avLst/>
                <a:gdLst/>
                <a:ahLst/>
                <a:cxnLst/>
                <a:rect l="0" t="0" r="0" b="0"/>
                <a:pathLst>
                  <a:path w="4361" h="1611">
                    <a:moveTo>
                      <a:pt x="0" y="0"/>
                    </a:moveTo>
                    <a:lnTo>
                      <a:pt x="4361" y="16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4" name="pl1393"/>
              <p:cNvSpPr/>
              <p:nvPr/>
            </p:nvSpPr>
            <p:spPr>
              <a:xfrm>
                <a:off x="3522780" y="2571463"/>
                <a:ext cx="4368" cy="1593"/>
              </a:xfrm>
              <a:custGeom>
                <a:avLst/>
                <a:gdLst/>
                <a:ahLst/>
                <a:cxnLst/>
                <a:rect l="0" t="0" r="0" b="0"/>
                <a:pathLst>
                  <a:path w="4368" h="1593">
                    <a:moveTo>
                      <a:pt x="4368" y="15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5" name="pl1394"/>
              <p:cNvSpPr/>
              <p:nvPr/>
            </p:nvSpPr>
            <p:spPr>
              <a:xfrm>
                <a:off x="3514023" y="2568330"/>
                <a:ext cx="13125" cy="4726"/>
              </a:xfrm>
              <a:custGeom>
                <a:avLst/>
                <a:gdLst/>
                <a:ahLst/>
                <a:cxnLst/>
                <a:rect l="0" t="0" r="0" b="0"/>
                <a:pathLst>
                  <a:path w="13125" h="4726">
                    <a:moveTo>
                      <a:pt x="13125" y="47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6" name="pl1395"/>
              <p:cNvSpPr/>
              <p:nvPr/>
            </p:nvSpPr>
            <p:spPr>
              <a:xfrm>
                <a:off x="3557547" y="2609237"/>
                <a:ext cx="45257" cy="19711"/>
              </a:xfrm>
              <a:custGeom>
                <a:avLst/>
                <a:gdLst/>
                <a:ahLst/>
                <a:cxnLst/>
                <a:rect l="0" t="0" r="0" b="0"/>
                <a:pathLst>
                  <a:path w="45257" h="19711">
                    <a:moveTo>
                      <a:pt x="45257" y="197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7" name="pl1396"/>
              <p:cNvSpPr/>
              <p:nvPr/>
            </p:nvSpPr>
            <p:spPr>
              <a:xfrm>
                <a:off x="3549099" y="2605819"/>
                <a:ext cx="53706" cy="23130"/>
              </a:xfrm>
              <a:custGeom>
                <a:avLst/>
                <a:gdLst/>
                <a:ahLst/>
                <a:cxnLst/>
                <a:rect l="0" t="0" r="0" b="0"/>
                <a:pathLst>
                  <a:path w="53706" h="23130">
                    <a:moveTo>
                      <a:pt x="53706" y="231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8" name="pl1397"/>
              <p:cNvSpPr/>
              <p:nvPr/>
            </p:nvSpPr>
            <p:spPr>
              <a:xfrm>
                <a:off x="3540622" y="2602469"/>
                <a:ext cx="62182" cy="26480"/>
              </a:xfrm>
              <a:custGeom>
                <a:avLst/>
                <a:gdLst/>
                <a:ahLst/>
                <a:cxnLst/>
                <a:rect l="0" t="0" r="0" b="0"/>
                <a:pathLst>
                  <a:path w="62182" h="26480">
                    <a:moveTo>
                      <a:pt x="62182" y="264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399" name="pl1398"/>
              <p:cNvSpPr/>
              <p:nvPr/>
            </p:nvSpPr>
            <p:spPr>
              <a:xfrm>
                <a:off x="3704570" y="2709066"/>
                <a:ext cx="25980" cy="16386"/>
              </a:xfrm>
              <a:custGeom>
                <a:avLst/>
                <a:gdLst/>
                <a:ahLst/>
                <a:cxnLst/>
                <a:rect l="0" t="0" r="0" b="0"/>
                <a:pathLst>
                  <a:path w="25980" h="16386">
                    <a:moveTo>
                      <a:pt x="0" y="0"/>
                    </a:moveTo>
                    <a:lnTo>
                      <a:pt x="25980" y="163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0" name="pl1399"/>
              <p:cNvSpPr/>
              <p:nvPr/>
            </p:nvSpPr>
            <p:spPr>
              <a:xfrm>
                <a:off x="3704570" y="2709066"/>
                <a:ext cx="18476" cy="11548"/>
              </a:xfrm>
              <a:custGeom>
                <a:avLst/>
                <a:gdLst/>
                <a:ahLst/>
                <a:cxnLst/>
                <a:rect l="0" t="0" r="0" b="0"/>
                <a:pathLst>
                  <a:path w="18476" h="11548">
                    <a:moveTo>
                      <a:pt x="0" y="0"/>
                    </a:moveTo>
                    <a:lnTo>
                      <a:pt x="18476" y="115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1" name="pl1400"/>
              <p:cNvSpPr/>
              <p:nvPr/>
            </p:nvSpPr>
            <p:spPr>
              <a:xfrm>
                <a:off x="3362948" y="2596143"/>
                <a:ext cx="10878" cy="2429"/>
              </a:xfrm>
              <a:custGeom>
                <a:avLst/>
                <a:gdLst/>
                <a:ahLst/>
                <a:cxnLst/>
                <a:rect l="0" t="0" r="0" b="0"/>
                <a:pathLst>
                  <a:path w="10878" h="2429">
                    <a:moveTo>
                      <a:pt x="0" y="0"/>
                    </a:moveTo>
                    <a:lnTo>
                      <a:pt x="10878" y="24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2" name="pl1401"/>
              <p:cNvSpPr/>
              <p:nvPr/>
            </p:nvSpPr>
            <p:spPr>
              <a:xfrm>
                <a:off x="3356653" y="2571564"/>
                <a:ext cx="13533" cy="2891"/>
              </a:xfrm>
              <a:custGeom>
                <a:avLst/>
                <a:gdLst/>
                <a:ahLst/>
                <a:cxnLst/>
                <a:rect l="0" t="0" r="0" b="0"/>
                <a:pathLst>
                  <a:path w="13533" h="2891">
                    <a:moveTo>
                      <a:pt x="0" y="0"/>
                    </a:moveTo>
                    <a:lnTo>
                      <a:pt x="13533" y="28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3" name="pl1402"/>
              <p:cNvSpPr/>
              <p:nvPr/>
            </p:nvSpPr>
            <p:spPr>
              <a:xfrm>
                <a:off x="3347410" y="2546524"/>
                <a:ext cx="18757" cy="3803"/>
              </a:xfrm>
              <a:custGeom>
                <a:avLst/>
                <a:gdLst/>
                <a:ahLst/>
                <a:cxnLst/>
                <a:rect l="0" t="0" r="0" b="0"/>
                <a:pathLst>
                  <a:path w="18757" h="3803">
                    <a:moveTo>
                      <a:pt x="0" y="0"/>
                    </a:moveTo>
                    <a:lnTo>
                      <a:pt x="18757" y="3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4" name="pl1403"/>
              <p:cNvSpPr/>
              <p:nvPr/>
            </p:nvSpPr>
            <p:spPr>
              <a:xfrm>
                <a:off x="3329784" y="2520173"/>
                <a:ext cx="4579" cy="804"/>
              </a:xfrm>
              <a:custGeom>
                <a:avLst/>
                <a:gdLst/>
                <a:ahLst/>
                <a:cxnLst/>
                <a:rect l="0" t="0" r="0" b="0"/>
                <a:pathLst>
                  <a:path w="4579" h="804">
                    <a:moveTo>
                      <a:pt x="0" y="0"/>
                    </a:moveTo>
                    <a:lnTo>
                      <a:pt x="4579" y="8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5" name="pl1404"/>
              <p:cNvSpPr/>
              <p:nvPr/>
            </p:nvSpPr>
            <p:spPr>
              <a:xfrm>
                <a:off x="3325200" y="2519387"/>
                <a:ext cx="4583" cy="785"/>
              </a:xfrm>
              <a:custGeom>
                <a:avLst/>
                <a:gdLst/>
                <a:ahLst/>
                <a:cxnLst/>
                <a:rect l="0" t="0" r="0" b="0"/>
                <a:pathLst>
                  <a:path w="4583" h="785">
                    <a:moveTo>
                      <a:pt x="4583" y="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6" name="pl1405"/>
              <p:cNvSpPr/>
              <p:nvPr/>
            </p:nvSpPr>
            <p:spPr>
              <a:xfrm>
                <a:off x="3347410" y="2546524"/>
                <a:ext cx="9833" cy="1951"/>
              </a:xfrm>
              <a:custGeom>
                <a:avLst/>
                <a:gdLst/>
                <a:ahLst/>
                <a:cxnLst/>
                <a:rect l="0" t="0" r="0" b="0"/>
                <a:pathLst>
                  <a:path w="9833" h="1951">
                    <a:moveTo>
                      <a:pt x="0" y="0"/>
                    </a:moveTo>
                    <a:lnTo>
                      <a:pt x="9833" y="19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7" name="pl1406"/>
              <p:cNvSpPr/>
              <p:nvPr/>
            </p:nvSpPr>
            <p:spPr>
              <a:xfrm>
                <a:off x="3347410" y="2546524"/>
                <a:ext cx="894" cy="173"/>
              </a:xfrm>
              <a:custGeom>
                <a:avLst/>
                <a:gdLst/>
                <a:ahLst/>
                <a:cxnLst/>
                <a:rect l="0" t="0" r="0" b="0"/>
                <a:pathLst>
                  <a:path w="894" h="173">
                    <a:moveTo>
                      <a:pt x="0" y="0"/>
                    </a:moveTo>
                    <a:lnTo>
                      <a:pt x="894" y="1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8" name="pl1407"/>
              <p:cNvSpPr/>
              <p:nvPr/>
            </p:nvSpPr>
            <p:spPr>
              <a:xfrm>
                <a:off x="3339352" y="2544993"/>
                <a:ext cx="8058" cy="1531"/>
              </a:xfrm>
              <a:custGeom>
                <a:avLst/>
                <a:gdLst/>
                <a:ahLst/>
                <a:cxnLst/>
                <a:rect l="0" t="0" r="0" b="0"/>
                <a:pathLst>
                  <a:path w="8058" h="1531">
                    <a:moveTo>
                      <a:pt x="8058" y="15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09" name="pl1408"/>
              <p:cNvSpPr/>
              <p:nvPr/>
            </p:nvSpPr>
            <p:spPr>
              <a:xfrm>
                <a:off x="3361659" y="2665763"/>
                <a:ext cx="99206" cy="28497"/>
              </a:xfrm>
              <a:custGeom>
                <a:avLst/>
                <a:gdLst/>
                <a:ahLst/>
                <a:cxnLst/>
                <a:rect l="0" t="0" r="0" b="0"/>
                <a:pathLst>
                  <a:path w="99206" h="28497">
                    <a:moveTo>
                      <a:pt x="0" y="0"/>
                    </a:moveTo>
                    <a:lnTo>
                      <a:pt x="99206" y="284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0" name="pl1409"/>
              <p:cNvSpPr/>
              <p:nvPr/>
            </p:nvSpPr>
            <p:spPr>
              <a:xfrm>
                <a:off x="3416429" y="2562191"/>
                <a:ext cx="11742" cy="3129"/>
              </a:xfrm>
              <a:custGeom>
                <a:avLst/>
                <a:gdLst/>
                <a:ahLst/>
                <a:cxnLst/>
                <a:rect l="0" t="0" r="0" b="0"/>
                <a:pathLst>
                  <a:path w="11742" h="3129">
                    <a:moveTo>
                      <a:pt x="0" y="0"/>
                    </a:moveTo>
                    <a:lnTo>
                      <a:pt x="11742" y="31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1" name="pl1410"/>
              <p:cNvSpPr/>
              <p:nvPr/>
            </p:nvSpPr>
            <p:spPr>
              <a:xfrm>
                <a:off x="3416429" y="2562191"/>
                <a:ext cx="2938" cy="770"/>
              </a:xfrm>
              <a:custGeom>
                <a:avLst/>
                <a:gdLst/>
                <a:ahLst/>
                <a:cxnLst/>
                <a:rect l="0" t="0" r="0" b="0"/>
                <a:pathLst>
                  <a:path w="2938" h="770">
                    <a:moveTo>
                      <a:pt x="0" y="0"/>
                    </a:moveTo>
                    <a:lnTo>
                      <a:pt x="2938" y="7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2" name="pl1411"/>
              <p:cNvSpPr/>
              <p:nvPr/>
            </p:nvSpPr>
            <p:spPr>
              <a:xfrm>
                <a:off x="3407138" y="2536384"/>
                <a:ext cx="9021" cy="2259"/>
              </a:xfrm>
              <a:custGeom>
                <a:avLst/>
                <a:gdLst/>
                <a:ahLst/>
                <a:cxnLst/>
                <a:rect l="0" t="0" r="0" b="0"/>
                <a:pathLst>
                  <a:path w="9021" h="2259">
                    <a:moveTo>
                      <a:pt x="0" y="0"/>
                    </a:moveTo>
                    <a:lnTo>
                      <a:pt x="9021" y="22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3" name="pl1412"/>
              <p:cNvSpPr/>
              <p:nvPr/>
            </p:nvSpPr>
            <p:spPr>
              <a:xfrm>
                <a:off x="3407138" y="253638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4" name="pl1413"/>
              <p:cNvSpPr/>
              <p:nvPr/>
            </p:nvSpPr>
            <p:spPr>
              <a:xfrm>
                <a:off x="3398099" y="2534198"/>
                <a:ext cx="9039" cy="2185"/>
              </a:xfrm>
              <a:custGeom>
                <a:avLst/>
                <a:gdLst/>
                <a:ahLst/>
                <a:cxnLst/>
                <a:rect l="0" t="0" r="0" b="0"/>
                <a:pathLst>
                  <a:path w="9039" h="2185">
                    <a:moveTo>
                      <a:pt x="9039" y="21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5" name="pl1414"/>
              <p:cNvSpPr/>
              <p:nvPr/>
            </p:nvSpPr>
            <p:spPr>
              <a:xfrm>
                <a:off x="3420761" y="2586867"/>
                <a:ext cx="10040" cy="2771"/>
              </a:xfrm>
              <a:custGeom>
                <a:avLst/>
                <a:gdLst/>
                <a:ahLst/>
                <a:cxnLst/>
                <a:rect l="0" t="0" r="0" b="0"/>
                <a:pathLst>
                  <a:path w="10040" h="2771">
                    <a:moveTo>
                      <a:pt x="0" y="0"/>
                    </a:moveTo>
                    <a:lnTo>
                      <a:pt x="10040" y="27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6" name="pl1415"/>
              <p:cNvSpPr/>
              <p:nvPr/>
            </p:nvSpPr>
            <p:spPr>
              <a:xfrm>
                <a:off x="3492023" y="2560812"/>
                <a:ext cx="4412" cy="1467"/>
              </a:xfrm>
              <a:custGeom>
                <a:avLst/>
                <a:gdLst/>
                <a:ahLst/>
                <a:cxnLst/>
                <a:rect l="0" t="0" r="0" b="0"/>
                <a:pathLst>
                  <a:path w="4412" h="1467">
                    <a:moveTo>
                      <a:pt x="0" y="0"/>
                    </a:moveTo>
                    <a:lnTo>
                      <a:pt x="4412" y="14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7" name="pl1416"/>
              <p:cNvSpPr/>
              <p:nvPr/>
            </p:nvSpPr>
            <p:spPr>
              <a:xfrm>
                <a:off x="3487604" y="2559362"/>
                <a:ext cx="4418" cy="1449"/>
              </a:xfrm>
              <a:custGeom>
                <a:avLst/>
                <a:gdLst/>
                <a:ahLst/>
                <a:cxnLst/>
                <a:rect l="0" t="0" r="0" b="0"/>
                <a:pathLst>
                  <a:path w="4418" h="1449">
                    <a:moveTo>
                      <a:pt x="4418" y="14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8" name="pl1417"/>
              <p:cNvSpPr/>
              <p:nvPr/>
            </p:nvSpPr>
            <p:spPr>
              <a:xfrm>
                <a:off x="3463184" y="2575474"/>
                <a:ext cx="8699" cy="2716"/>
              </a:xfrm>
              <a:custGeom>
                <a:avLst/>
                <a:gdLst/>
                <a:ahLst/>
                <a:cxnLst/>
                <a:rect l="0" t="0" r="0" b="0"/>
                <a:pathLst>
                  <a:path w="8699" h="2716">
                    <a:moveTo>
                      <a:pt x="0" y="0"/>
                    </a:moveTo>
                    <a:lnTo>
                      <a:pt x="8699" y="27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19" name="pl1418"/>
              <p:cNvSpPr/>
              <p:nvPr/>
            </p:nvSpPr>
            <p:spPr>
              <a:xfrm>
                <a:off x="3460973" y="2551045"/>
                <a:ext cx="8899" cy="2699"/>
              </a:xfrm>
              <a:custGeom>
                <a:avLst/>
                <a:gdLst/>
                <a:ahLst/>
                <a:cxnLst/>
                <a:rect l="0" t="0" r="0" b="0"/>
                <a:pathLst>
                  <a:path w="8899" h="2699">
                    <a:moveTo>
                      <a:pt x="0" y="0"/>
                    </a:moveTo>
                    <a:lnTo>
                      <a:pt x="8899" y="26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0" name="pl1419"/>
              <p:cNvSpPr/>
              <p:nvPr/>
            </p:nvSpPr>
            <p:spPr>
              <a:xfrm>
                <a:off x="3460973" y="255104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1" name="pl1420"/>
              <p:cNvSpPr/>
              <p:nvPr/>
            </p:nvSpPr>
            <p:spPr>
              <a:xfrm>
                <a:off x="3452052" y="2548418"/>
                <a:ext cx="8921" cy="2626"/>
              </a:xfrm>
              <a:custGeom>
                <a:avLst/>
                <a:gdLst/>
                <a:ahLst/>
                <a:cxnLst/>
                <a:rect l="0" t="0" r="0" b="0"/>
                <a:pathLst>
                  <a:path w="8921" h="2626">
                    <a:moveTo>
                      <a:pt x="8921" y="26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2" name="pl1421"/>
              <p:cNvSpPr/>
              <p:nvPr/>
            </p:nvSpPr>
            <p:spPr>
              <a:xfrm>
                <a:off x="3284308" y="2605028"/>
                <a:ext cx="17269" cy="2630"/>
              </a:xfrm>
              <a:custGeom>
                <a:avLst/>
                <a:gdLst/>
                <a:ahLst/>
                <a:cxnLst/>
                <a:rect l="0" t="0" r="0" b="0"/>
                <a:pathLst>
                  <a:path w="17269" h="2630">
                    <a:moveTo>
                      <a:pt x="0" y="0"/>
                    </a:moveTo>
                    <a:lnTo>
                      <a:pt x="17269" y="26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3" name="pl1422"/>
              <p:cNvSpPr/>
              <p:nvPr/>
            </p:nvSpPr>
            <p:spPr>
              <a:xfrm>
                <a:off x="3269857" y="2580131"/>
                <a:ext cx="26695" cy="3727"/>
              </a:xfrm>
              <a:custGeom>
                <a:avLst/>
                <a:gdLst/>
                <a:ahLst/>
                <a:cxnLst/>
                <a:rect l="0" t="0" r="0" b="0"/>
                <a:pathLst>
                  <a:path w="26695" h="3727">
                    <a:moveTo>
                      <a:pt x="0" y="0"/>
                    </a:moveTo>
                    <a:lnTo>
                      <a:pt x="26695" y="37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4" name="pl1423"/>
              <p:cNvSpPr/>
              <p:nvPr/>
            </p:nvSpPr>
            <p:spPr>
              <a:xfrm>
                <a:off x="3293033" y="2514414"/>
                <a:ext cx="4603" cy="654"/>
              </a:xfrm>
              <a:custGeom>
                <a:avLst/>
                <a:gdLst/>
                <a:ahLst/>
                <a:cxnLst/>
                <a:rect l="0" t="0" r="0" b="0"/>
                <a:pathLst>
                  <a:path w="4603" h="654">
                    <a:moveTo>
                      <a:pt x="0" y="0"/>
                    </a:moveTo>
                    <a:lnTo>
                      <a:pt x="4603" y="6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5" name="pl1424"/>
              <p:cNvSpPr/>
              <p:nvPr/>
            </p:nvSpPr>
            <p:spPr>
              <a:xfrm>
                <a:off x="3288427" y="2513779"/>
                <a:ext cx="4606" cy="635"/>
              </a:xfrm>
              <a:custGeom>
                <a:avLst/>
                <a:gdLst/>
                <a:ahLst/>
                <a:cxnLst/>
                <a:rect l="0" t="0" r="0" b="0"/>
                <a:pathLst>
                  <a:path w="4606" h="635">
                    <a:moveTo>
                      <a:pt x="4606" y="6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6" name="pl1425"/>
              <p:cNvSpPr/>
              <p:nvPr/>
            </p:nvSpPr>
            <p:spPr>
              <a:xfrm>
                <a:off x="3274592" y="2511986"/>
                <a:ext cx="4613" cy="578"/>
              </a:xfrm>
              <a:custGeom>
                <a:avLst/>
                <a:gdLst/>
                <a:ahLst/>
                <a:cxnLst/>
                <a:rect l="0" t="0" r="0" b="0"/>
                <a:pathLst>
                  <a:path w="4613" h="578">
                    <a:moveTo>
                      <a:pt x="0" y="0"/>
                    </a:moveTo>
                    <a:lnTo>
                      <a:pt x="4613" y="5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7" name="pl1426"/>
              <p:cNvSpPr/>
              <p:nvPr/>
            </p:nvSpPr>
            <p:spPr>
              <a:xfrm>
                <a:off x="3269976" y="2511426"/>
                <a:ext cx="4616" cy="559"/>
              </a:xfrm>
              <a:custGeom>
                <a:avLst/>
                <a:gdLst/>
                <a:ahLst/>
                <a:cxnLst/>
                <a:rect l="0" t="0" r="0" b="0"/>
                <a:pathLst>
                  <a:path w="4616" h="559">
                    <a:moveTo>
                      <a:pt x="4616" y="55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8" name="pl1427"/>
              <p:cNvSpPr/>
              <p:nvPr/>
            </p:nvSpPr>
            <p:spPr>
              <a:xfrm>
                <a:off x="3256114" y="2509860"/>
                <a:ext cx="4622" cy="503"/>
              </a:xfrm>
              <a:custGeom>
                <a:avLst/>
                <a:gdLst/>
                <a:ahLst/>
                <a:cxnLst/>
                <a:rect l="0" t="0" r="0" b="0"/>
                <a:pathLst>
                  <a:path w="4622" h="503">
                    <a:moveTo>
                      <a:pt x="0" y="0"/>
                    </a:moveTo>
                    <a:lnTo>
                      <a:pt x="4622" y="5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29" name="pl1428"/>
              <p:cNvSpPr/>
              <p:nvPr/>
            </p:nvSpPr>
            <p:spPr>
              <a:xfrm>
                <a:off x="3251489" y="2509376"/>
                <a:ext cx="4624" cy="484"/>
              </a:xfrm>
              <a:custGeom>
                <a:avLst/>
                <a:gdLst/>
                <a:ahLst/>
                <a:cxnLst/>
                <a:rect l="0" t="0" r="0" b="0"/>
                <a:pathLst>
                  <a:path w="4624" h="484">
                    <a:moveTo>
                      <a:pt x="4624" y="4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0" name="pl1429"/>
              <p:cNvSpPr/>
              <p:nvPr/>
            </p:nvSpPr>
            <p:spPr>
              <a:xfrm>
                <a:off x="3223702" y="2506869"/>
                <a:ext cx="9269" cy="760"/>
              </a:xfrm>
              <a:custGeom>
                <a:avLst/>
                <a:gdLst/>
                <a:ahLst/>
                <a:cxnLst/>
                <a:rect l="0" t="0" r="0" b="0"/>
                <a:pathLst>
                  <a:path w="9269" h="760">
                    <a:moveTo>
                      <a:pt x="0" y="0"/>
                    </a:moveTo>
                    <a:lnTo>
                      <a:pt x="9269" y="7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1" name="pl1430"/>
              <p:cNvSpPr/>
              <p:nvPr/>
            </p:nvSpPr>
            <p:spPr>
              <a:xfrm>
                <a:off x="3223702" y="250686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2" name="pl1431"/>
              <p:cNvSpPr/>
              <p:nvPr/>
            </p:nvSpPr>
            <p:spPr>
              <a:xfrm>
                <a:off x="3214428" y="2506184"/>
                <a:ext cx="9274" cy="684"/>
              </a:xfrm>
              <a:custGeom>
                <a:avLst/>
                <a:gdLst/>
                <a:ahLst/>
                <a:cxnLst/>
                <a:rect l="0" t="0" r="0" b="0"/>
                <a:pathLst>
                  <a:path w="9274" h="684">
                    <a:moveTo>
                      <a:pt x="9274" y="6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3" name="pl1432"/>
              <p:cNvSpPr/>
              <p:nvPr/>
            </p:nvSpPr>
            <p:spPr>
              <a:xfrm>
                <a:off x="3231021" y="2530280"/>
                <a:ext cx="9077" cy="819"/>
              </a:xfrm>
              <a:custGeom>
                <a:avLst/>
                <a:gdLst/>
                <a:ahLst/>
                <a:cxnLst/>
                <a:rect l="0" t="0" r="0" b="0"/>
                <a:pathLst>
                  <a:path w="9077" h="819">
                    <a:moveTo>
                      <a:pt x="0" y="0"/>
                    </a:moveTo>
                    <a:lnTo>
                      <a:pt x="9077" y="8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4" name="pl1433"/>
              <p:cNvSpPr/>
              <p:nvPr/>
            </p:nvSpPr>
            <p:spPr>
              <a:xfrm>
                <a:off x="3161884" y="2617455"/>
                <a:ext cx="36292" cy="1583"/>
              </a:xfrm>
              <a:custGeom>
                <a:avLst/>
                <a:gdLst/>
                <a:ahLst/>
                <a:cxnLst/>
                <a:rect l="0" t="0" r="0" b="0"/>
                <a:pathLst>
                  <a:path w="36292" h="1583">
                    <a:moveTo>
                      <a:pt x="0" y="0"/>
                    </a:moveTo>
                    <a:lnTo>
                      <a:pt x="36292" y="15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5" name="pl1434"/>
              <p:cNvSpPr/>
              <p:nvPr/>
            </p:nvSpPr>
            <p:spPr>
              <a:xfrm>
                <a:off x="3182305" y="2595429"/>
                <a:ext cx="8723" cy="427"/>
              </a:xfrm>
              <a:custGeom>
                <a:avLst/>
                <a:gdLst/>
                <a:ahLst/>
                <a:cxnLst/>
                <a:rect l="0" t="0" r="0" b="0"/>
                <a:pathLst>
                  <a:path w="8723" h="427">
                    <a:moveTo>
                      <a:pt x="0" y="0"/>
                    </a:moveTo>
                    <a:lnTo>
                      <a:pt x="8723" y="4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6" name="pl1435"/>
              <p:cNvSpPr/>
              <p:nvPr/>
            </p:nvSpPr>
            <p:spPr>
              <a:xfrm>
                <a:off x="3165941" y="2549334"/>
                <a:ext cx="9667" cy="313"/>
              </a:xfrm>
              <a:custGeom>
                <a:avLst/>
                <a:gdLst/>
                <a:ahLst/>
                <a:cxnLst/>
                <a:rect l="0" t="0" r="0" b="0"/>
                <a:pathLst>
                  <a:path w="9667" h="313">
                    <a:moveTo>
                      <a:pt x="0" y="0"/>
                    </a:moveTo>
                    <a:lnTo>
                      <a:pt x="9667" y="3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7" name="pl1436"/>
              <p:cNvSpPr/>
              <p:nvPr/>
            </p:nvSpPr>
            <p:spPr>
              <a:xfrm>
                <a:off x="3156705" y="2526375"/>
                <a:ext cx="10630" cy="253"/>
              </a:xfrm>
              <a:custGeom>
                <a:avLst/>
                <a:gdLst/>
                <a:ahLst/>
                <a:cxnLst/>
                <a:rect l="0" t="0" r="0" b="0"/>
                <a:pathLst>
                  <a:path w="10630" h="253">
                    <a:moveTo>
                      <a:pt x="0" y="0"/>
                    </a:moveTo>
                    <a:lnTo>
                      <a:pt x="10630" y="2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8" name="pl1437"/>
              <p:cNvSpPr/>
              <p:nvPr/>
            </p:nvSpPr>
            <p:spPr>
              <a:xfrm>
                <a:off x="3156705" y="2526375"/>
                <a:ext cx="1518" cy="30"/>
              </a:xfrm>
              <a:custGeom>
                <a:avLst/>
                <a:gdLst/>
                <a:ahLst/>
                <a:cxnLst/>
                <a:rect l="0" t="0" r="0" b="0"/>
                <a:pathLst>
                  <a:path w="1518" h="30">
                    <a:moveTo>
                      <a:pt x="0" y="0"/>
                    </a:moveTo>
                    <a:lnTo>
                      <a:pt x="1518" y="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39" name="pl1438"/>
              <p:cNvSpPr/>
              <p:nvPr/>
            </p:nvSpPr>
            <p:spPr>
              <a:xfrm>
                <a:off x="3144740" y="2503475"/>
                <a:ext cx="4649" cy="47"/>
              </a:xfrm>
              <a:custGeom>
                <a:avLst/>
                <a:gdLst/>
                <a:ahLst/>
                <a:cxnLst/>
                <a:rect l="0" t="0" r="0" b="0"/>
                <a:pathLst>
                  <a:path w="4649" h="47">
                    <a:moveTo>
                      <a:pt x="0" y="0"/>
                    </a:moveTo>
                    <a:lnTo>
                      <a:pt x="4649" y="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0" name="pl1439"/>
              <p:cNvSpPr/>
              <p:nvPr/>
            </p:nvSpPr>
            <p:spPr>
              <a:xfrm>
                <a:off x="3140090" y="2503446"/>
                <a:ext cx="4649" cy="28"/>
              </a:xfrm>
              <a:custGeom>
                <a:avLst/>
                <a:gdLst/>
                <a:ahLst/>
                <a:cxnLst/>
                <a:rect l="0" t="0" r="0" b="0"/>
                <a:pathLst>
                  <a:path w="4649" h="28">
                    <a:moveTo>
                      <a:pt x="4649" y="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1" name="pl1440"/>
              <p:cNvSpPr/>
              <p:nvPr/>
            </p:nvSpPr>
            <p:spPr>
              <a:xfrm>
                <a:off x="3174407" y="2572354"/>
                <a:ext cx="9098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9098" h="370">
                    <a:moveTo>
                      <a:pt x="0" y="0"/>
                    </a:moveTo>
                    <a:lnTo>
                      <a:pt x="9098" y="3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2" name="pl1441"/>
              <p:cNvSpPr/>
              <p:nvPr/>
            </p:nvSpPr>
            <p:spPr>
              <a:xfrm>
                <a:off x="3102894" y="2503675"/>
                <a:ext cx="9297" cy="228"/>
              </a:xfrm>
              <a:custGeom>
                <a:avLst/>
                <a:gdLst/>
                <a:ahLst/>
                <a:cxnLst/>
                <a:rect l="0" t="0" r="0" b="0"/>
                <a:pathLst>
                  <a:path w="9297" h="228">
                    <a:moveTo>
                      <a:pt x="0" y="228"/>
                    </a:moveTo>
                    <a:lnTo>
                      <a:pt x="92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3" name="pl1442"/>
              <p:cNvSpPr/>
              <p:nvPr/>
            </p:nvSpPr>
            <p:spPr>
              <a:xfrm>
                <a:off x="3102894" y="250390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4" name="pl1443"/>
              <p:cNvSpPr/>
              <p:nvPr/>
            </p:nvSpPr>
            <p:spPr>
              <a:xfrm>
                <a:off x="3093599" y="2503903"/>
                <a:ext cx="9295" cy="304"/>
              </a:xfrm>
              <a:custGeom>
                <a:avLst/>
                <a:gdLst/>
                <a:ahLst/>
                <a:cxnLst/>
                <a:rect l="0" t="0" r="0" b="0"/>
                <a:pathLst>
                  <a:path w="9295" h="304">
                    <a:moveTo>
                      <a:pt x="9295" y="0"/>
                    </a:moveTo>
                    <a:lnTo>
                      <a:pt x="0" y="3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5" name="pl1444"/>
              <p:cNvSpPr/>
              <p:nvPr/>
            </p:nvSpPr>
            <p:spPr>
              <a:xfrm>
                <a:off x="3112656" y="2526256"/>
                <a:ext cx="9112" cy="149"/>
              </a:xfrm>
              <a:custGeom>
                <a:avLst/>
                <a:gdLst/>
                <a:ahLst/>
                <a:cxnLst/>
                <a:rect l="0" t="0" r="0" b="0"/>
                <a:pathLst>
                  <a:path w="9112" h="149">
                    <a:moveTo>
                      <a:pt x="0" y="149"/>
                    </a:moveTo>
                    <a:lnTo>
                      <a:pt x="91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6" name="pl1445"/>
              <p:cNvSpPr/>
              <p:nvPr/>
            </p:nvSpPr>
            <p:spPr>
              <a:xfrm>
                <a:off x="3104196" y="2548917"/>
                <a:ext cx="26780" cy="438"/>
              </a:xfrm>
              <a:custGeom>
                <a:avLst/>
                <a:gdLst/>
                <a:ahLst/>
                <a:cxnLst/>
                <a:rect l="0" t="0" r="0" b="0"/>
                <a:pathLst>
                  <a:path w="26780" h="438">
                    <a:moveTo>
                      <a:pt x="0" y="438"/>
                    </a:moveTo>
                    <a:lnTo>
                      <a:pt x="267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7" name="pl1446"/>
              <p:cNvSpPr/>
              <p:nvPr/>
            </p:nvSpPr>
            <p:spPr>
              <a:xfrm>
                <a:off x="3067127" y="2527300"/>
                <a:ext cx="18202" cy="968"/>
              </a:xfrm>
              <a:custGeom>
                <a:avLst/>
                <a:gdLst/>
                <a:ahLst/>
                <a:cxnLst/>
                <a:rect l="0" t="0" r="0" b="0"/>
                <a:pathLst>
                  <a:path w="18202" h="968">
                    <a:moveTo>
                      <a:pt x="0" y="968"/>
                    </a:moveTo>
                    <a:lnTo>
                      <a:pt x="1820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8" name="pl1447"/>
              <p:cNvSpPr/>
              <p:nvPr/>
            </p:nvSpPr>
            <p:spPr>
              <a:xfrm>
                <a:off x="3061092" y="2505576"/>
                <a:ext cx="4640" cy="294"/>
              </a:xfrm>
              <a:custGeom>
                <a:avLst/>
                <a:gdLst/>
                <a:ahLst/>
                <a:cxnLst/>
                <a:rect l="0" t="0" r="0" b="0"/>
                <a:pathLst>
                  <a:path w="4640" h="294">
                    <a:moveTo>
                      <a:pt x="0" y="294"/>
                    </a:moveTo>
                    <a:lnTo>
                      <a:pt x="46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49" name="pl1448"/>
              <p:cNvSpPr/>
              <p:nvPr/>
            </p:nvSpPr>
            <p:spPr>
              <a:xfrm>
                <a:off x="3056453" y="2505871"/>
                <a:ext cx="4639" cy="313"/>
              </a:xfrm>
              <a:custGeom>
                <a:avLst/>
                <a:gdLst/>
                <a:ahLst/>
                <a:cxnLst/>
                <a:rect l="0" t="0" r="0" b="0"/>
                <a:pathLst>
                  <a:path w="4639" h="313">
                    <a:moveTo>
                      <a:pt x="4639" y="0"/>
                    </a:moveTo>
                    <a:lnTo>
                      <a:pt x="0" y="3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0" name="pl1449"/>
              <p:cNvSpPr/>
              <p:nvPr/>
            </p:nvSpPr>
            <p:spPr>
              <a:xfrm>
                <a:off x="3042542" y="2506869"/>
                <a:ext cx="4635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4635" h="370">
                    <a:moveTo>
                      <a:pt x="0" y="370"/>
                    </a:moveTo>
                    <a:lnTo>
                      <a:pt x="4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1" name="pl1450"/>
              <p:cNvSpPr/>
              <p:nvPr/>
            </p:nvSpPr>
            <p:spPr>
              <a:xfrm>
                <a:off x="3037909" y="2507239"/>
                <a:ext cx="4633" cy="389"/>
              </a:xfrm>
              <a:custGeom>
                <a:avLst/>
                <a:gdLst/>
                <a:ahLst/>
                <a:cxnLst/>
                <a:rect l="0" t="0" r="0" b="0"/>
                <a:pathLst>
                  <a:path w="4633" h="389">
                    <a:moveTo>
                      <a:pt x="4633" y="0"/>
                    </a:moveTo>
                    <a:lnTo>
                      <a:pt x="0" y="3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2" name="pl1451"/>
              <p:cNvSpPr/>
              <p:nvPr/>
            </p:nvSpPr>
            <p:spPr>
              <a:xfrm>
                <a:off x="3067127" y="2527747"/>
                <a:ext cx="9099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9099" h="521">
                    <a:moveTo>
                      <a:pt x="0" y="521"/>
                    </a:moveTo>
                    <a:lnTo>
                      <a:pt x="909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3" name="pl1452"/>
              <p:cNvSpPr/>
              <p:nvPr/>
            </p:nvSpPr>
            <p:spPr>
              <a:xfrm>
                <a:off x="4203524" y="3608335"/>
                <a:ext cx="466" cy="27496"/>
              </a:xfrm>
              <a:custGeom>
                <a:avLst/>
                <a:gdLst/>
                <a:ahLst/>
                <a:cxnLst/>
                <a:rect l="0" t="0" r="0" b="0"/>
                <a:pathLst>
                  <a:path w="466" h="27496">
                    <a:moveTo>
                      <a:pt x="0" y="0"/>
                    </a:moveTo>
                    <a:lnTo>
                      <a:pt x="466" y="274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4" name="pl1453"/>
              <p:cNvSpPr/>
              <p:nvPr/>
            </p:nvSpPr>
            <p:spPr>
              <a:xfrm>
                <a:off x="4270598" y="3579780"/>
                <a:ext cx="456" cy="9288"/>
              </a:xfrm>
              <a:custGeom>
                <a:avLst/>
                <a:gdLst/>
                <a:ahLst/>
                <a:cxnLst/>
                <a:rect l="0" t="0" r="0" b="0"/>
                <a:pathLst>
                  <a:path w="456" h="9288">
                    <a:moveTo>
                      <a:pt x="0" y="0"/>
                    </a:moveTo>
                    <a:lnTo>
                      <a:pt x="456" y="92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5" name="pl1454"/>
              <p:cNvSpPr/>
              <p:nvPr/>
            </p:nvSpPr>
            <p:spPr>
              <a:xfrm>
                <a:off x="4270598" y="357978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6" name="pl1455"/>
              <p:cNvSpPr/>
              <p:nvPr/>
            </p:nvSpPr>
            <p:spPr>
              <a:xfrm>
                <a:off x="4270066" y="3570495"/>
                <a:ext cx="532" cy="9284"/>
              </a:xfrm>
              <a:custGeom>
                <a:avLst/>
                <a:gdLst/>
                <a:ahLst/>
                <a:cxnLst/>
                <a:rect l="0" t="0" r="0" b="0"/>
                <a:pathLst>
                  <a:path w="532" h="9284">
                    <a:moveTo>
                      <a:pt x="532" y="92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7" name="pl1456"/>
              <p:cNvSpPr/>
              <p:nvPr/>
            </p:nvSpPr>
            <p:spPr>
              <a:xfrm>
                <a:off x="4224287" y="3567158"/>
                <a:ext cx="1707" cy="32876"/>
              </a:xfrm>
              <a:custGeom>
                <a:avLst/>
                <a:gdLst/>
                <a:ahLst/>
                <a:cxnLst/>
                <a:rect l="0" t="0" r="0" b="0"/>
                <a:pathLst>
                  <a:path w="1707" h="32876">
                    <a:moveTo>
                      <a:pt x="0" y="0"/>
                    </a:moveTo>
                    <a:lnTo>
                      <a:pt x="1707" y="328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8" name="pl1457"/>
              <p:cNvSpPr/>
              <p:nvPr/>
            </p:nvSpPr>
            <p:spPr>
              <a:xfrm>
                <a:off x="4268403" y="3547305"/>
                <a:ext cx="370" cy="4635"/>
              </a:xfrm>
              <a:custGeom>
                <a:avLst/>
                <a:gdLst/>
                <a:ahLst/>
                <a:cxnLst/>
                <a:rect l="0" t="0" r="0" b="0"/>
                <a:pathLst>
                  <a:path w="370" h="4635">
                    <a:moveTo>
                      <a:pt x="0" y="0"/>
                    </a:moveTo>
                    <a:lnTo>
                      <a:pt x="370" y="4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59" name="pl1458"/>
              <p:cNvSpPr/>
              <p:nvPr/>
            </p:nvSpPr>
            <p:spPr>
              <a:xfrm>
                <a:off x="4268014" y="3542671"/>
                <a:ext cx="389" cy="4633"/>
              </a:xfrm>
              <a:custGeom>
                <a:avLst/>
                <a:gdLst/>
                <a:ahLst/>
                <a:cxnLst/>
                <a:rect l="0" t="0" r="0" b="0"/>
                <a:pathLst>
                  <a:path w="389" h="4633">
                    <a:moveTo>
                      <a:pt x="389" y="463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0" name="pl1459"/>
              <p:cNvSpPr/>
              <p:nvPr/>
            </p:nvSpPr>
            <p:spPr>
              <a:xfrm>
                <a:off x="4246282" y="3555977"/>
                <a:ext cx="495" cy="6817"/>
              </a:xfrm>
              <a:custGeom>
                <a:avLst/>
                <a:gdLst/>
                <a:ahLst/>
                <a:cxnLst/>
                <a:rect l="0" t="0" r="0" b="0"/>
                <a:pathLst>
                  <a:path w="495" h="6817">
                    <a:moveTo>
                      <a:pt x="0" y="0"/>
                    </a:moveTo>
                    <a:lnTo>
                      <a:pt x="495" y="68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1" name="pl1460"/>
              <p:cNvSpPr/>
              <p:nvPr/>
            </p:nvSpPr>
            <p:spPr>
              <a:xfrm>
                <a:off x="4266266" y="3524153"/>
                <a:ext cx="911" cy="9255"/>
              </a:xfrm>
              <a:custGeom>
                <a:avLst/>
                <a:gdLst/>
                <a:ahLst/>
                <a:cxnLst/>
                <a:rect l="0" t="0" r="0" b="0"/>
                <a:pathLst>
                  <a:path w="911" h="9255">
                    <a:moveTo>
                      <a:pt x="0" y="0"/>
                    </a:moveTo>
                    <a:lnTo>
                      <a:pt x="911" y="92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2" name="pl1461"/>
              <p:cNvSpPr/>
              <p:nvPr/>
            </p:nvSpPr>
            <p:spPr>
              <a:xfrm>
                <a:off x="4266266" y="352415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3" name="pl1462"/>
              <p:cNvSpPr/>
              <p:nvPr/>
            </p:nvSpPr>
            <p:spPr>
              <a:xfrm>
                <a:off x="4265279" y="3514905"/>
                <a:ext cx="987" cy="9247"/>
              </a:xfrm>
              <a:custGeom>
                <a:avLst/>
                <a:gdLst/>
                <a:ahLst/>
                <a:cxnLst/>
                <a:rect l="0" t="0" r="0" b="0"/>
                <a:pathLst>
                  <a:path w="987" h="9247">
                    <a:moveTo>
                      <a:pt x="987" y="92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4" name="pl1463"/>
              <p:cNvSpPr/>
              <p:nvPr/>
            </p:nvSpPr>
            <p:spPr>
              <a:xfrm>
                <a:off x="4271863" y="3612305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0" y="0"/>
                    </a:moveTo>
                    <a:lnTo>
                      <a:pt x="104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5" name="pl1464"/>
              <p:cNvSpPr/>
              <p:nvPr/>
            </p:nvSpPr>
            <p:spPr>
              <a:xfrm>
                <a:off x="4271739" y="3607656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123" y="46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6" name="pl1465"/>
              <p:cNvSpPr/>
              <p:nvPr/>
            </p:nvSpPr>
            <p:spPr>
              <a:xfrm>
                <a:off x="4249281" y="3619697"/>
                <a:ext cx="104" cy="6834"/>
              </a:xfrm>
              <a:custGeom>
                <a:avLst/>
                <a:gdLst/>
                <a:ahLst/>
                <a:cxnLst/>
                <a:rect l="0" t="0" r="0" b="0"/>
                <a:pathLst>
                  <a:path w="104" h="6834">
                    <a:moveTo>
                      <a:pt x="0" y="0"/>
                    </a:moveTo>
                    <a:lnTo>
                      <a:pt x="104" y="68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7" name="pl1466"/>
              <p:cNvSpPr/>
              <p:nvPr/>
            </p:nvSpPr>
            <p:spPr>
              <a:xfrm>
                <a:off x="2196830" y="3231080"/>
                <a:ext cx="25743" cy="63119"/>
              </a:xfrm>
              <a:custGeom>
                <a:avLst/>
                <a:gdLst/>
                <a:ahLst/>
                <a:cxnLst/>
                <a:rect l="0" t="0" r="0" b="0"/>
                <a:pathLst>
                  <a:path w="25743" h="63119">
                    <a:moveTo>
                      <a:pt x="0" y="63119"/>
                    </a:moveTo>
                    <a:lnTo>
                      <a:pt x="257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8" name="pl1467"/>
              <p:cNvSpPr/>
              <p:nvPr/>
            </p:nvSpPr>
            <p:spPr>
              <a:xfrm>
                <a:off x="2085206" y="3200889"/>
                <a:ext cx="1788" cy="4292"/>
              </a:xfrm>
              <a:custGeom>
                <a:avLst/>
                <a:gdLst/>
                <a:ahLst/>
                <a:cxnLst/>
                <a:rect l="0" t="0" r="0" b="0"/>
                <a:pathLst>
                  <a:path w="1788" h="4292">
                    <a:moveTo>
                      <a:pt x="0" y="4292"/>
                    </a:moveTo>
                    <a:lnTo>
                      <a:pt x="1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69" name="pl1468"/>
              <p:cNvSpPr/>
              <p:nvPr/>
            </p:nvSpPr>
            <p:spPr>
              <a:xfrm>
                <a:off x="2083435" y="3205181"/>
                <a:ext cx="1770" cy="4299"/>
              </a:xfrm>
              <a:custGeom>
                <a:avLst/>
                <a:gdLst/>
                <a:ahLst/>
                <a:cxnLst/>
                <a:rect l="0" t="0" r="0" b="0"/>
                <a:pathLst>
                  <a:path w="1770" h="4299">
                    <a:moveTo>
                      <a:pt x="1770" y="0"/>
                    </a:moveTo>
                    <a:lnTo>
                      <a:pt x="0" y="42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0" name="pl1469"/>
              <p:cNvSpPr/>
              <p:nvPr/>
            </p:nvSpPr>
            <p:spPr>
              <a:xfrm>
                <a:off x="2091216" y="3243523"/>
                <a:ext cx="3210" cy="8529"/>
              </a:xfrm>
              <a:custGeom>
                <a:avLst/>
                <a:gdLst/>
                <a:ahLst/>
                <a:cxnLst/>
                <a:rect l="0" t="0" r="0" b="0"/>
                <a:pathLst>
                  <a:path w="3210" h="8529">
                    <a:moveTo>
                      <a:pt x="0" y="8529"/>
                    </a:moveTo>
                    <a:lnTo>
                      <a:pt x="32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1" name="pl1470"/>
              <p:cNvSpPr/>
              <p:nvPr/>
            </p:nvSpPr>
            <p:spPr>
              <a:xfrm>
                <a:off x="2066701" y="3244132"/>
                <a:ext cx="3204" cy="8730"/>
              </a:xfrm>
              <a:custGeom>
                <a:avLst/>
                <a:gdLst/>
                <a:ahLst/>
                <a:cxnLst/>
                <a:rect l="0" t="0" r="0" b="0"/>
                <a:pathLst>
                  <a:path w="3204" h="8730">
                    <a:moveTo>
                      <a:pt x="0" y="8730"/>
                    </a:moveTo>
                    <a:lnTo>
                      <a:pt x="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2" name="pl1471"/>
              <p:cNvSpPr/>
              <p:nvPr/>
            </p:nvSpPr>
            <p:spPr>
              <a:xfrm>
                <a:off x="2066701" y="325286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3" name="pl1472"/>
              <p:cNvSpPr/>
              <p:nvPr/>
            </p:nvSpPr>
            <p:spPr>
              <a:xfrm>
                <a:off x="2063568" y="3252863"/>
                <a:ext cx="3133" cy="8756"/>
              </a:xfrm>
              <a:custGeom>
                <a:avLst/>
                <a:gdLst/>
                <a:ahLst/>
                <a:cxnLst/>
                <a:rect l="0" t="0" r="0" b="0"/>
                <a:pathLst>
                  <a:path w="3133" h="8756">
                    <a:moveTo>
                      <a:pt x="3133" y="0"/>
                    </a:moveTo>
                    <a:lnTo>
                      <a:pt x="0" y="87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4" name="pl1473"/>
              <p:cNvSpPr/>
              <p:nvPr/>
            </p:nvSpPr>
            <p:spPr>
              <a:xfrm>
                <a:off x="2196830" y="3238562"/>
                <a:ext cx="22426" cy="55637"/>
              </a:xfrm>
              <a:custGeom>
                <a:avLst/>
                <a:gdLst/>
                <a:ahLst/>
                <a:cxnLst/>
                <a:rect l="0" t="0" r="0" b="0"/>
                <a:pathLst>
                  <a:path w="22426" h="55637">
                    <a:moveTo>
                      <a:pt x="0" y="55637"/>
                    </a:moveTo>
                    <a:lnTo>
                      <a:pt x="2242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5" name="pl1474"/>
              <p:cNvSpPr/>
              <p:nvPr/>
            </p:nvSpPr>
            <p:spPr>
              <a:xfrm>
                <a:off x="2050360" y="3296892"/>
                <a:ext cx="1395" cy="4435"/>
              </a:xfrm>
              <a:custGeom>
                <a:avLst/>
                <a:gdLst/>
                <a:ahLst/>
                <a:cxnLst/>
                <a:rect l="0" t="0" r="0" b="0"/>
                <a:pathLst>
                  <a:path w="1395" h="4435">
                    <a:moveTo>
                      <a:pt x="0" y="4435"/>
                    </a:moveTo>
                    <a:lnTo>
                      <a:pt x="139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6" name="pl1475"/>
              <p:cNvSpPr/>
              <p:nvPr/>
            </p:nvSpPr>
            <p:spPr>
              <a:xfrm>
                <a:off x="2048982" y="3301328"/>
                <a:ext cx="1377" cy="4441"/>
              </a:xfrm>
              <a:custGeom>
                <a:avLst/>
                <a:gdLst/>
                <a:ahLst/>
                <a:cxnLst/>
                <a:rect l="0" t="0" r="0" b="0"/>
                <a:pathLst>
                  <a:path w="1377" h="4441">
                    <a:moveTo>
                      <a:pt x="1377" y="0"/>
                    </a:moveTo>
                    <a:lnTo>
                      <a:pt x="0" y="44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7" name="pl1476"/>
              <p:cNvSpPr/>
              <p:nvPr/>
            </p:nvSpPr>
            <p:spPr>
              <a:xfrm>
                <a:off x="2074119" y="3295081"/>
                <a:ext cx="2097" cy="6505"/>
              </a:xfrm>
              <a:custGeom>
                <a:avLst/>
                <a:gdLst/>
                <a:ahLst/>
                <a:cxnLst/>
                <a:rect l="0" t="0" r="0" b="0"/>
                <a:pathLst>
                  <a:path w="2097" h="6505">
                    <a:moveTo>
                      <a:pt x="0" y="6505"/>
                    </a:moveTo>
                    <a:lnTo>
                      <a:pt x="209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8" name="pl1477"/>
              <p:cNvSpPr/>
              <p:nvPr/>
            </p:nvSpPr>
            <p:spPr>
              <a:xfrm>
                <a:off x="2059003" y="3270401"/>
                <a:ext cx="1503" cy="4400"/>
              </a:xfrm>
              <a:custGeom>
                <a:avLst/>
                <a:gdLst/>
                <a:ahLst/>
                <a:cxnLst/>
                <a:rect l="0" t="0" r="0" b="0"/>
                <a:pathLst>
                  <a:path w="1503" h="4400">
                    <a:moveTo>
                      <a:pt x="0" y="4400"/>
                    </a:moveTo>
                    <a:lnTo>
                      <a:pt x="15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79" name="pl1478"/>
              <p:cNvSpPr/>
              <p:nvPr/>
            </p:nvSpPr>
            <p:spPr>
              <a:xfrm>
                <a:off x="2057517" y="3274801"/>
                <a:ext cx="1485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1485" h="4406">
                    <a:moveTo>
                      <a:pt x="1485" y="0"/>
                    </a:moveTo>
                    <a:lnTo>
                      <a:pt x="0" y="44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0" name="pl1479"/>
              <p:cNvSpPr/>
              <p:nvPr/>
            </p:nvSpPr>
            <p:spPr>
              <a:xfrm>
                <a:off x="2196830" y="3246071"/>
                <a:ext cx="19171" cy="48128"/>
              </a:xfrm>
              <a:custGeom>
                <a:avLst/>
                <a:gdLst/>
                <a:ahLst/>
                <a:cxnLst/>
                <a:rect l="0" t="0" r="0" b="0"/>
                <a:pathLst>
                  <a:path w="19171" h="48128">
                    <a:moveTo>
                      <a:pt x="0" y="48128"/>
                    </a:moveTo>
                    <a:lnTo>
                      <a:pt x="191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1" name="pl1480"/>
              <p:cNvSpPr/>
              <p:nvPr/>
            </p:nvSpPr>
            <p:spPr>
              <a:xfrm>
                <a:off x="2078229" y="3218102"/>
                <a:ext cx="1717" cy="4321"/>
              </a:xfrm>
              <a:custGeom>
                <a:avLst/>
                <a:gdLst/>
                <a:ahLst/>
                <a:cxnLst/>
                <a:rect l="0" t="0" r="0" b="0"/>
                <a:pathLst>
                  <a:path w="1717" h="4321">
                    <a:moveTo>
                      <a:pt x="0" y="4321"/>
                    </a:moveTo>
                    <a:lnTo>
                      <a:pt x="17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2" name="pl1481"/>
              <p:cNvSpPr/>
              <p:nvPr/>
            </p:nvSpPr>
            <p:spPr>
              <a:xfrm>
                <a:off x="2076529" y="3222423"/>
                <a:ext cx="1700" cy="4328"/>
              </a:xfrm>
              <a:custGeom>
                <a:avLst/>
                <a:gdLst/>
                <a:ahLst/>
                <a:cxnLst/>
                <a:rect l="0" t="0" r="0" b="0"/>
                <a:pathLst>
                  <a:path w="1700" h="4328">
                    <a:moveTo>
                      <a:pt x="1700" y="0"/>
                    </a:moveTo>
                    <a:lnTo>
                      <a:pt x="0" y="43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3" name="pl1482"/>
              <p:cNvSpPr/>
              <p:nvPr/>
            </p:nvSpPr>
            <p:spPr>
              <a:xfrm>
                <a:off x="2122794" y="3347223"/>
                <a:ext cx="32404" cy="147177"/>
              </a:xfrm>
              <a:custGeom>
                <a:avLst/>
                <a:gdLst/>
                <a:ahLst/>
                <a:cxnLst/>
                <a:rect l="0" t="0" r="0" b="0"/>
                <a:pathLst>
                  <a:path w="32404" h="147177">
                    <a:moveTo>
                      <a:pt x="0" y="147177"/>
                    </a:moveTo>
                    <a:lnTo>
                      <a:pt x="13488" y="72991"/>
                    </a:lnTo>
                    <a:lnTo>
                      <a:pt x="324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4" name="pl1483"/>
              <p:cNvSpPr/>
              <p:nvPr/>
            </p:nvSpPr>
            <p:spPr>
              <a:xfrm>
                <a:off x="1999017" y="3598361"/>
                <a:ext cx="427" cy="13943"/>
              </a:xfrm>
              <a:custGeom>
                <a:avLst/>
                <a:gdLst/>
                <a:ahLst/>
                <a:cxnLst/>
                <a:rect l="0" t="0" r="0" b="0"/>
                <a:pathLst>
                  <a:path w="427" h="13943">
                    <a:moveTo>
                      <a:pt x="0" y="13943"/>
                    </a:moveTo>
                    <a:lnTo>
                      <a:pt x="42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5" name="pl1484"/>
              <p:cNvSpPr/>
              <p:nvPr/>
            </p:nvSpPr>
            <p:spPr>
              <a:xfrm>
                <a:off x="1999017" y="3607656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0" y="4648"/>
                    </a:moveTo>
                    <a:lnTo>
                      <a:pt x="12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6" name="pl1485"/>
              <p:cNvSpPr/>
              <p:nvPr/>
            </p:nvSpPr>
            <p:spPr>
              <a:xfrm>
                <a:off x="1998912" y="3612305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104" y="0"/>
                    </a:moveTo>
                    <a:lnTo>
                      <a:pt x="0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7" name="pl1486"/>
              <p:cNvSpPr/>
              <p:nvPr/>
            </p:nvSpPr>
            <p:spPr>
              <a:xfrm>
                <a:off x="1998760" y="3612305"/>
                <a:ext cx="256" cy="13947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3947">
                    <a:moveTo>
                      <a:pt x="256" y="0"/>
                    </a:moveTo>
                    <a:lnTo>
                      <a:pt x="0" y="139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8" name="pl1487"/>
              <p:cNvSpPr/>
              <p:nvPr/>
            </p:nvSpPr>
            <p:spPr>
              <a:xfrm>
                <a:off x="2021419" y="3635645"/>
                <a:ext cx="27" cy="13671"/>
              </a:xfrm>
              <a:custGeom>
                <a:avLst/>
                <a:gdLst/>
                <a:ahLst/>
                <a:cxnLst/>
                <a:rect l="0" t="0" r="0" b="0"/>
                <a:pathLst>
                  <a:path w="27" h="13671">
                    <a:moveTo>
                      <a:pt x="27" y="1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89" name="pl1488"/>
              <p:cNvSpPr/>
              <p:nvPr/>
            </p:nvSpPr>
            <p:spPr>
              <a:xfrm>
                <a:off x="2021419" y="3644759"/>
                <a:ext cx="27" cy="4556"/>
              </a:xfrm>
              <a:custGeom>
                <a:avLst/>
                <a:gdLst/>
                <a:ahLst/>
                <a:cxnLst/>
                <a:rect l="0" t="0" r="0" b="0"/>
                <a:pathLst>
                  <a:path w="27" h="4556">
                    <a:moveTo>
                      <a:pt x="27" y="455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0" name="pl1489"/>
              <p:cNvSpPr/>
              <p:nvPr/>
            </p:nvSpPr>
            <p:spPr>
              <a:xfrm>
                <a:off x="1998760" y="3654152"/>
                <a:ext cx="256" cy="13947"/>
              </a:xfrm>
              <a:custGeom>
                <a:avLst/>
                <a:gdLst/>
                <a:ahLst/>
                <a:cxnLst/>
                <a:rect l="0" t="0" r="0" b="0"/>
                <a:pathLst>
                  <a:path w="256" h="13947">
                    <a:moveTo>
                      <a:pt x="256" y="139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1" name="pl1490"/>
              <p:cNvSpPr/>
              <p:nvPr/>
            </p:nvSpPr>
            <p:spPr>
              <a:xfrm>
                <a:off x="1998912" y="3663451"/>
                <a:ext cx="104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04" h="4648">
                    <a:moveTo>
                      <a:pt x="104" y="46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2" name="pl1491"/>
              <p:cNvSpPr/>
              <p:nvPr/>
            </p:nvSpPr>
            <p:spPr>
              <a:xfrm>
                <a:off x="1999017" y="3668100"/>
                <a:ext cx="123" cy="4648"/>
              </a:xfrm>
              <a:custGeom>
                <a:avLst/>
                <a:gdLst/>
                <a:ahLst/>
                <a:cxnLst/>
                <a:rect l="0" t="0" r="0" b="0"/>
                <a:pathLst>
                  <a:path w="123" h="4648">
                    <a:moveTo>
                      <a:pt x="0" y="0"/>
                    </a:moveTo>
                    <a:lnTo>
                      <a:pt x="123" y="46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3" name="pl1492"/>
              <p:cNvSpPr/>
              <p:nvPr/>
            </p:nvSpPr>
            <p:spPr>
              <a:xfrm>
                <a:off x="1999017" y="3668100"/>
                <a:ext cx="427" cy="13943"/>
              </a:xfrm>
              <a:custGeom>
                <a:avLst/>
                <a:gdLst/>
                <a:ahLst/>
                <a:cxnLst/>
                <a:rect l="0" t="0" r="0" b="0"/>
                <a:pathLst>
                  <a:path w="427" h="13943">
                    <a:moveTo>
                      <a:pt x="0" y="0"/>
                    </a:moveTo>
                    <a:lnTo>
                      <a:pt x="427" y="139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4" name="pl1493"/>
              <p:cNvSpPr/>
              <p:nvPr/>
            </p:nvSpPr>
            <p:spPr>
              <a:xfrm>
                <a:off x="2002106" y="3728465"/>
                <a:ext cx="2042" cy="23160"/>
              </a:xfrm>
              <a:custGeom>
                <a:avLst/>
                <a:gdLst/>
                <a:ahLst/>
                <a:cxnLst/>
                <a:rect l="0" t="0" r="0" b="0"/>
                <a:pathLst>
                  <a:path w="2042" h="23160">
                    <a:moveTo>
                      <a:pt x="2042" y="2316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5" name="pl1494"/>
              <p:cNvSpPr/>
              <p:nvPr/>
            </p:nvSpPr>
            <p:spPr>
              <a:xfrm>
                <a:off x="2002866" y="3737734"/>
                <a:ext cx="1282" cy="13891"/>
              </a:xfrm>
              <a:custGeom>
                <a:avLst/>
                <a:gdLst/>
                <a:ahLst/>
                <a:cxnLst/>
                <a:rect l="0" t="0" r="0" b="0"/>
                <a:pathLst>
                  <a:path w="1282" h="13891">
                    <a:moveTo>
                      <a:pt x="1282" y="138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6" name="pl1495"/>
              <p:cNvSpPr/>
              <p:nvPr/>
            </p:nvSpPr>
            <p:spPr>
              <a:xfrm>
                <a:off x="2003702" y="3746996"/>
                <a:ext cx="446" cy="4628"/>
              </a:xfrm>
              <a:custGeom>
                <a:avLst/>
                <a:gdLst/>
                <a:ahLst/>
                <a:cxnLst/>
                <a:rect l="0" t="0" r="0" b="0"/>
                <a:pathLst>
                  <a:path w="446" h="4628">
                    <a:moveTo>
                      <a:pt x="446" y="46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7" name="pl1496"/>
              <p:cNvSpPr/>
              <p:nvPr/>
            </p:nvSpPr>
            <p:spPr>
              <a:xfrm>
                <a:off x="2004149" y="3751625"/>
                <a:ext cx="465" cy="4626"/>
              </a:xfrm>
              <a:custGeom>
                <a:avLst/>
                <a:gdLst/>
                <a:ahLst/>
                <a:cxnLst/>
                <a:rect l="0" t="0" r="0" b="0"/>
                <a:pathLst>
                  <a:path w="465" h="4626">
                    <a:moveTo>
                      <a:pt x="0" y="0"/>
                    </a:moveTo>
                    <a:lnTo>
                      <a:pt x="465" y="46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8" name="pl1497"/>
              <p:cNvSpPr/>
              <p:nvPr/>
            </p:nvSpPr>
            <p:spPr>
              <a:xfrm>
                <a:off x="2004149" y="3751625"/>
                <a:ext cx="1452" cy="13874"/>
              </a:xfrm>
              <a:custGeom>
                <a:avLst/>
                <a:gdLst/>
                <a:ahLst/>
                <a:cxnLst/>
                <a:rect l="0" t="0" r="0" b="0"/>
                <a:pathLst>
                  <a:path w="1452" h="13874">
                    <a:moveTo>
                      <a:pt x="0" y="0"/>
                    </a:moveTo>
                    <a:lnTo>
                      <a:pt x="1452" y="138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499" name="pl1498"/>
              <p:cNvSpPr/>
              <p:nvPr/>
            </p:nvSpPr>
            <p:spPr>
              <a:xfrm>
                <a:off x="2004149" y="3751625"/>
                <a:ext cx="2515" cy="23113"/>
              </a:xfrm>
              <a:custGeom>
                <a:avLst/>
                <a:gdLst/>
                <a:ahLst/>
                <a:cxnLst/>
                <a:rect l="0" t="0" r="0" b="0"/>
                <a:pathLst>
                  <a:path w="2515" h="23113">
                    <a:moveTo>
                      <a:pt x="0" y="0"/>
                    </a:moveTo>
                    <a:lnTo>
                      <a:pt x="2515" y="231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0" name="pl1499"/>
              <p:cNvSpPr/>
              <p:nvPr/>
            </p:nvSpPr>
            <p:spPr>
              <a:xfrm>
                <a:off x="2022538" y="3690313"/>
                <a:ext cx="1257" cy="22750"/>
              </a:xfrm>
              <a:custGeom>
                <a:avLst/>
                <a:gdLst/>
                <a:ahLst/>
                <a:cxnLst/>
                <a:rect l="0" t="0" r="0" b="0"/>
                <a:pathLst>
                  <a:path w="1257" h="22750">
                    <a:moveTo>
                      <a:pt x="1257" y="227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1" name="pl1500"/>
              <p:cNvSpPr/>
              <p:nvPr/>
            </p:nvSpPr>
            <p:spPr>
              <a:xfrm>
                <a:off x="2022985" y="3699416"/>
                <a:ext cx="810" cy="13647"/>
              </a:xfrm>
              <a:custGeom>
                <a:avLst/>
                <a:gdLst/>
                <a:ahLst/>
                <a:cxnLst/>
                <a:rect l="0" t="0" r="0" b="0"/>
                <a:pathLst>
                  <a:path w="810" h="13647">
                    <a:moveTo>
                      <a:pt x="810" y="13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2" name="pl1501"/>
              <p:cNvSpPr/>
              <p:nvPr/>
            </p:nvSpPr>
            <p:spPr>
              <a:xfrm>
                <a:off x="2000814" y="3709910"/>
                <a:ext cx="294" cy="4640"/>
              </a:xfrm>
              <a:custGeom>
                <a:avLst/>
                <a:gdLst/>
                <a:ahLst/>
                <a:cxnLst/>
                <a:rect l="0" t="0" r="0" b="0"/>
                <a:pathLst>
                  <a:path w="294" h="4640">
                    <a:moveTo>
                      <a:pt x="294" y="46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3" name="pl1502"/>
              <p:cNvSpPr/>
              <p:nvPr/>
            </p:nvSpPr>
            <p:spPr>
              <a:xfrm>
                <a:off x="2001109" y="3714550"/>
                <a:ext cx="313" cy="4639"/>
              </a:xfrm>
              <a:custGeom>
                <a:avLst/>
                <a:gdLst/>
                <a:ahLst/>
                <a:cxnLst/>
                <a:rect l="0" t="0" r="0" b="0"/>
                <a:pathLst>
                  <a:path w="313" h="4639">
                    <a:moveTo>
                      <a:pt x="0" y="0"/>
                    </a:moveTo>
                    <a:lnTo>
                      <a:pt x="313" y="46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4" name="pl1503"/>
              <p:cNvSpPr/>
              <p:nvPr/>
            </p:nvSpPr>
            <p:spPr>
              <a:xfrm>
                <a:off x="2075461" y="3775342"/>
                <a:ext cx="3646" cy="26044"/>
              </a:xfrm>
              <a:custGeom>
                <a:avLst/>
                <a:gdLst/>
                <a:ahLst/>
                <a:cxnLst/>
                <a:rect l="0" t="0" r="0" b="0"/>
                <a:pathLst>
                  <a:path w="3646" h="26044">
                    <a:moveTo>
                      <a:pt x="3646" y="260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5" name="pl1504"/>
              <p:cNvSpPr/>
              <p:nvPr/>
            </p:nvSpPr>
            <p:spPr>
              <a:xfrm>
                <a:off x="2076602" y="3784010"/>
                <a:ext cx="2505" cy="17377"/>
              </a:xfrm>
              <a:custGeom>
                <a:avLst/>
                <a:gdLst/>
                <a:ahLst/>
                <a:cxnLst/>
                <a:rect l="0" t="0" r="0" b="0"/>
                <a:pathLst>
                  <a:path w="2505" h="17377">
                    <a:moveTo>
                      <a:pt x="2505" y="173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6" name="pl1505"/>
              <p:cNvSpPr/>
              <p:nvPr/>
            </p:nvSpPr>
            <p:spPr>
              <a:xfrm>
                <a:off x="2013110" y="3820787"/>
                <a:ext cx="748" cy="4589"/>
              </a:xfrm>
              <a:custGeom>
                <a:avLst/>
                <a:gdLst/>
                <a:ahLst/>
                <a:cxnLst/>
                <a:rect l="0" t="0" r="0" b="0"/>
                <a:pathLst>
                  <a:path w="748" h="4589">
                    <a:moveTo>
                      <a:pt x="748" y="45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7" name="pl1506"/>
              <p:cNvSpPr/>
              <p:nvPr/>
            </p:nvSpPr>
            <p:spPr>
              <a:xfrm>
                <a:off x="2013858" y="3825376"/>
                <a:ext cx="766" cy="4586"/>
              </a:xfrm>
              <a:custGeom>
                <a:avLst/>
                <a:gdLst/>
                <a:ahLst/>
                <a:cxnLst/>
                <a:rect l="0" t="0" r="0" b="0"/>
                <a:pathLst>
                  <a:path w="766" h="4586">
                    <a:moveTo>
                      <a:pt x="0" y="0"/>
                    </a:moveTo>
                    <a:lnTo>
                      <a:pt x="766" y="45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8" name="pl1507"/>
              <p:cNvSpPr/>
              <p:nvPr/>
            </p:nvSpPr>
            <p:spPr>
              <a:xfrm>
                <a:off x="2077814" y="3792667"/>
                <a:ext cx="1293" cy="8719"/>
              </a:xfrm>
              <a:custGeom>
                <a:avLst/>
                <a:gdLst/>
                <a:ahLst/>
                <a:cxnLst/>
                <a:rect l="0" t="0" r="0" b="0"/>
                <a:pathLst>
                  <a:path w="1293" h="8719">
                    <a:moveTo>
                      <a:pt x="1293" y="8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09" name="pl1508"/>
              <p:cNvSpPr/>
              <p:nvPr/>
            </p:nvSpPr>
            <p:spPr>
              <a:xfrm>
                <a:off x="2079096" y="3801315"/>
                <a:ext cx="10" cy="72"/>
              </a:xfrm>
              <a:custGeom>
                <a:avLst/>
                <a:gdLst/>
                <a:ahLst/>
                <a:cxnLst/>
                <a:rect l="0" t="0" r="0" b="0"/>
                <a:pathLst>
                  <a:path w="10" h="72">
                    <a:moveTo>
                      <a:pt x="10" y="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0" name="pl1509"/>
              <p:cNvSpPr/>
              <p:nvPr/>
            </p:nvSpPr>
            <p:spPr>
              <a:xfrm>
                <a:off x="2060984" y="3831169"/>
                <a:ext cx="2507" cy="13609"/>
              </a:xfrm>
              <a:custGeom>
                <a:avLst/>
                <a:gdLst/>
                <a:ahLst/>
                <a:cxnLst/>
                <a:rect l="0" t="0" r="0" b="0"/>
                <a:pathLst>
                  <a:path w="2507" h="13609">
                    <a:moveTo>
                      <a:pt x="2507" y="136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1" name="pl1510"/>
              <p:cNvSpPr/>
              <p:nvPr/>
            </p:nvSpPr>
            <p:spPr>
              <a:xfrm>
                <a:off x="2040231" y="3844114"/>
                <a:ext cx="3664" cy="18785"/>
              </a:xfrm>
              <a:custGeom>
                <a:avLst/>
                <a:gdLst/>
                <a:ahLst/>
                <a:cxnLst/>
                <a:rect l="0" t="0" r="0" b="0"/>
                <a:pathLst>
                  <a:path w="3664" h="18785">
                    <a:moveTo>
                      <a:pt x="3664" y="18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2" name="pl1511"/>
              <p:cNvSpPr/>
              <p:nvPr/>
            </p:nvSpPr>
            <p:spPr>
              <a:xfrm>
                <a:off x="2025286" y="3884730"/>
                <a:ext cx="1009" cy="4539"/>
              </a:xfrm>
              <a:custGeom>
                <a:avLst/>
                <a:gdLst/>
                <a:ahLst/>
                <a:cxnLst/>
                <a:rect l="0" t="0" r="0" b="0"/>
                <a:pathLst>
                  <a:path w="1009" h="4539">
                    <a:moveTo>
                      <a:pt x="1009" y="45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3" name="pl1512"/>
              <p:cNvSpPr/>
              <p:nvPr/>
            </p:nvSpPr>
            <p:spPr>
              <a:xfrm>
                <a:off x="2026296" y="3889269"/>
                <a:ext cx="1028" cy="4534"/>
              </a:xfrm>
              <a:custGeom>
                <a:avLst/>
                <a:gdLst/>
                <a:ahLst/>
                <a:cxnLst/>
                <a:rect l="0" t="0" r="0" b="0"/>
                <a:pathLst>
                  <a:path w="1028" h="4534">
                    <a:moveTo>
                      <a:pt x="0" y="0"/>
                    </a:moveTo>
                    <a:lnTo>
                      <a:pt x="1028" y="453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4" name="pl1513"/>
              <p:cNvSpPr/>
              <p:nvPr/>
            </p:nvSpPr>
            <p:spPr>
              <a:xfrm>
                <a:off x="2041936" y="3853067"/>
                <a:ext cx="1959" cy="9832"/>
              </a:xfrm>
              <a:custGeom>
                <a:avLst/>
                <a:gdLst/>
                <a:ahLst/>
                <a:cxnLst/>
                <a:rect l="0" t="0" r="0" b="0"/>
                <a:pathLst>
                  <a:path w="1959" h="9832">
                    <a:moveTo>
                      <a:pt x="1959" y="98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5" name="pl1514"/>
              <p:cNvSpPr/>
              <p:nvPr/>
            </p:nvSpPr>
            <p:spPr>
              <a:xfrm>
                <a:off x="2043714" y="3862006"/>
                <a:ext cx="181" cy="893"/>
              </a:xfrm>
              <a:custGeom>
                <a:avLst/>
                <a:gdLst/>
                <a:ahLst/>
                <a:cxnLst/>
                <a:rect l="0" t="0" r="0" b="0"/>
                <a:pathLst>
                  <a:path w="181" h="893">
                    <a:moveTo>
                      <a:pt x="181" y="8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6" name="pl1515"/>
              <p:cNvSpPr/>
              <p:nvPr/>
            </p:nvSpPr>
            <p:spPr>
              <a:xfrm>
                <a:off x="2043896" y="3862899"/>
                <a:ext cx="1669" cy="8031"/>
              </a:xfrm>
              <a:custGeom>
                <a:avLst/>
                <a:gdLst/>
                <a:ahLst/>
                <a:cxnLst/>
                <a:rect l="0" t="0" r="0" b="0"/>
                <a:pathLst>
                  <a:path w="1669" h="8031">
                    <a:moveTo>
                      <a:pt x="0" y="0"/>
                    </a:moveTo>
                    <a:lnTo>
                      <a:pt x="1669" y="80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7" name="pl1516"/>
              <p:cNvSpPr/>
              <p:nvPr/>
            </p:nvSpPr>
            <p:spPr>
              <a:xfrm>
                <a:off x="2061159" y="3338687"/>
                <a:ext cx="1829" cy="6586"/>
              </a:xfrm>
              <a:custGeom>
                <a:avLst/>
                <a:gdLst/>
                <a:ahLst/>
                <a:cxnLst/>
                <a:rect l="0" t="0" r="0" b="0"/>
                <a:pathLst>
                  <a:path w="1829" h="6586">
                    <a:moveTo>
                      <a:pt x="0" y="6586"/>
                    </a:moveTo>
                    <a:lnTo>
                      <a:pt x="18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8" name="pl1517"/>
              <p:cNvSpPr/>
              <p:nvPr/>
            </p:nvSpPr>
            <p:spPr>
              <a:xfrm>
                <a:off x="2037409" y="3341497"/>
                <a:ext cx="1212" cy="4489"/>
              </a:xfrm>
              <a:custGeom>
                <a:avLst/>
                <a:gdLst/>
                <a:ahLst/>
                <a:cxnLst/>
                <a:rect l="0" t="0" r="0" b="0"/>
                <a:pathLst>
                  <a:path w="1212" h="4489">
                    <a:moveTo>
                      <a:pt x="0" y="4489"/>
                    </a:moveTo>
                    <a:lnTo>
                      <a:pt x="12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19" name="pl1518"/>
              <p:cNvSpPr/>
              <p:nvPr/>
            </p:nvSpPr>
            <p:spPr>
              <a:xfrm>
                <a:off x="2036215" y="3345986"/>
                <a:ext cx="1194" cy="4494"/>
              </a:xfrm>
              <a:custGeom>
                <a:avLst/>
                <a:gdLst/>
                <a:ahLst/>
                <a:cxnLst/>
                <a:rect l="0" t="0" r="0" b="0"/>
                <a:pathLst>
                  <a:path w="1194" h="4494">
                    <a:moveTo>
                      <a:pt x="1194" y="0"/>
                    </a:moveTo>
                    <a:lnTo>
                      <a:pt x="0" y="44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0" name="pl1519"/>
              <p:cNvSpPr/>
              <p:nvPr/>
            </p:nvSpPr>
            <p:spPr>
              <a:xfrm>
                <a:off x="2080831" y="3336255"/>
                <a:ext cx="6496" cy="23368"/>
              </a:xfrm>
              <a:custGeom>
                <a:avLst/>
                <a:gdLst/>
                <a:ahLst/>
                <a:cxnLst/>
                <a:rect l="0" t="0" r="0" b="0"/>
                <a:pathLst>
                  <a:path w="6496" h="23368">
                    <a:moveTo>
                      <a:pt x="0" y="23368"/>
                    </a:moveTo>
                    <a:lnTo>
                      <a:pt x="64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1" name="pl1520"/>
              <p:cNvSpPr/>
              <p:nvPr/>
            </p:nvSpPr>
            <p:spPr>
              <a:xfrm>
                <a:off x="2050719" y="3365097"/>
                <a:ext cx="5193" cy="21248"/>
              </a:xfrm>
              <a:custGeom>
                <a:avLst/>
                <a:gdLst/>
                <a:ahLst/>
                <a:cxnLst/>
                <a:rect l="0" t="0" r="0" b="0"/>
                <a:pathLst>
                  <a:path w="5193" h="21248">
                    <a:moveTo>
                      <a:pt x="0" y="21248"/>
                    </a:moveTo>
                    <a:lnTo>
                      <a:pt x="51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2" name="pl1521"/>
              <p:cNvSpPr/>
              <p:nvPr/>
            </p:nvSpPr>
            <p:spPr>
              <a:xfrm>
                <a:off x="2050719" y="3373938"/>
                <a:ext cx="2978" cy="12407"/>
              </a:xfrm>
              <a:custGeom>
                <a:avLst/>
                <a:gdLst/>
                <a:ahLst/>
                <a:cxnLst/>
                <a:rect l="0" t="0" r="0" b="0"/>
                <a:pathLst>
                  <a:path w="2978" h="12407">
                    <a:moveTo>
                      <a:pt x="0" y="12407"/>
                    </a:moveTo>
                    <a:lnTo>
                      <a:pt x="29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3" name="pl1522"/>
              <p:cNvSpPr/>
              <p:nvPr/>
            </p:nvSpPr>
            <p:spPr>
              <a:xfrm>
                <a:off x="2050719" y="3382797"/>
                <a:ext cx="836" cy="3548"/>
              </a:xfrm>
              <a:custGeom>
                <a:avLst/>
                <a:gdLst/>
                <a:ahLst/>
                <a:cxnLst/>
                <a:rect l="0" t="0" r="0" b="0"/>
                <a:pathLst>
                  <a:path w="836" h="3548">
                    <a:moveTo>
                      <a:pt x="0" y="3548"/>
                    </a:moveTo>
                    <a:lnTo>
                      <a:pt x="83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4" name="pl1523"/>
              <p:cNvSpPr/>
              <p:nvPr/>
            </p:nvSpPr>
            <p:spPr>
              <a:xfrm>
                <a:off x="2026296" y="3386601"/>
                <a:ext cx="1028" cy="4534"/>
              </a:xfrm>
              <a:custGeom>
                <a:avLst/>
                <a:gdLst/>
                <a:ahLst/>
                <a:cxnLst/>
                <a:rect l="0" t="0" r="0" b="0"/>
                <a:pathLst>
                  <a:path w="1028" h="4534">
                    <a:moveTo>
                      <a:pt x="0" y="4534"/>
                    </a:moveTo>
                    <a:lnTo>
                      <a:pt x="10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5" name="pl1524"/>
              <p:cNvSpPr/>
              <p:nvPr/>
            </p:nvSpPr>
            <p:spPr>
              <a:xfrm>
                <a:off x="2025286" y="3391136"/>
                <a:ext cx="1009" cy="4539"/>
              </a:xfrm>
              <a:custGeom>
                <a:avLst/>
                <a:gdLst/>
                <a:ahLst/>
                <a:cxnLst/>
                <a:rect l="0" t="0" r="0" b="0"/>
                <a:pathLst>
                  <a:path w="1009" h="4539">
                    <a:moveTo>
                      <a:pt x="1009" y="0"/>
                    </a:moveTo>
                    <a:lnTo>
                      <a:pt x="0" y="45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6" name="pl1525"/>
              <p:cNvSpPr/>
              <p:nvPr/>
            </p:nvSpPr>
            <p:spPr>
              <a:xfrm>
                <a:off x="2022369" y="3404765"/>
                <a:ext cx="953" cy="4551"/>
              </a:xfrm>
              <a:custGeom>
                <a:avLst/>
                <a:gdLst/>
                <a:ahLst/>
                <a:cxnLst/>
                <a:rect l="0" t="0" r="0" b="0"/>
                <a:pathLst>
                  <a:path w="953" h="4551">
                    <a:moveTo>
                      <a:pt x="0" y="4551"/>
                    </a:moveTo>
                    <a:lnTo>
                      <a:pt x="9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7" name="pl1526"/>
              <p:cNvSpPr/>
              <p:nvPr/>
            </p:nvSpPr>
            <p:spPr>
              <a:xfrm>
                <a:off x="2021434" y="3409316"/>
                <a:ext cx="935" cy="4555"/>
              </a:xfrm>
              <a:custGeom>
                <a:avLst/>
                <a:gdLst/>
                <a:ahLst/>
                <a:cxnLst/>
                <a:rect l="0" t="0" r="0" b="0"/>
                <a:pathLst>
                  <a:path w="935" h="4555">
                    <a:moveTo>
                      <a:pt x="935" y="0"/>
                    </a:moveTo>
                    <a:lnTo>
                      <a:pt x="0" y="4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8" name="pl1527"/>
              <p:cNvSpPr/>
              <p:nvPr/>
            </p:nvSpPr>
            <p:spPr>
              <a:xfrm>
                <a:off x="2057435" y="3431681"/>
                <a:ext cx="6817" cy="38728"/>
              </a:xfrm>
              <a:custGeom>
                <a:avLst/>
                <a:gdLst/>
                <a:ahLst/>
                <a:cxnLst/>
                <a:rect l="0" t="0" r="0" b="0"/>
                <a:pathLst>
                  <a:path w="6817" h="38728">
                    <a:moveTo>
                      <a:pt x="0" y="38728"/>
                    </a:moveTo>
                    <a:lnTo>
                      <a:pt x="68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29" name="pl1528"/>
              <p:cNvSpPr/>
              <p:nvPr/>
            </p:nvSpPr>
            <p:spPr>
              <a:xfrm>
                <a:off x="2057435" y="3440452"/>
                <a:ext cx="5147" cy="29958"/>
              </a:xfrm>
              <a:custGeom>
                <a:avLst/>
                <a:gdLst/>
                <a:ahLst/>
                <a:cxnLst/>
                <a:rect l="0" t="0" r="0" b="0"/>
                <a:pathLst>
                  <a:path w="5147" h="29958">
                    <a:moveTo>
                      <a:pt x="0" y="29958"/>
                    </a:moveTo>
                    <a:lnTo>
                      <a:pt x="51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0" name="pl1529"/>
              <p:cNvSpPr/>
              <p:nvPr/>
            </p:nvSpPr>
            <p:spPr>
              <a:xfrm>
                <a:off x="2012381" y="3459618"/>
                <a:ext cx="729" cy="4592"/>
              </a:xfrm>
              <a:custGeom>
                <a:avLst/>
                <a:gdLst/>
                <a:ahLst/>
                <a:cxnLst/>
                <a:rect l="0" t="0" r="0" b="0"/>
                <a:pathLst>
                  <a:path w="729" h="4592">
                    <a:moveTo>
                      <a:pt x="0" y="4592"/>
                    </a:moveTo>
                    <a:lnTo>
                      <a:pt x="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1" name="pl1530"/>
              <p:cNvSpPr/>
              <p:nvPr/>
            </p:nvSpPr>
            <p:spPr>
              <a:xfrm>
                <a:off x="2011670" y="3464210"/>
                <a:ext cx="710" cy="4595"/>
              </a:xfrm>
              <a:custGeom>
                <a:avLst/>
                <a:gdLst/>
                <a:ahLst/>
                <a:cxnLst/>
                <a:rect l="0" t="0" r="0" b="0"/>
                <a:pathLst>
                  <a:path w="710" h="4595">
                    <a:moveTo>
                      <a:pt x="710" y="0"/>
                    </a:moveTo>
                    <a:lnTo>
                      <a:pt x="0" y="459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2" name="pl1531"/>
              <p:cNvSpPr/>
              <p:nvPr/>
            </p:nvSpPr>
            <p:spPr>
              <a:xfrm>
                <a:off x="2057435" y="3449236"/>
                <a:ext cx="3548" cy="21174"/>
              </a:xfrm>
              <a:custGeom>
                <a:avLst/>
                <a:gdLst/>
                <a:ahLst/>
                <a:cxnLst/>
                <a:rect l="0" t="0" r="0" b="0"/>
                <a:pathLst>
                  <a:path w="3548" h="21174">
                    <a:moveTo>
                      <a:pt x="0" y="21174"/>
                    </a:moveTo>
                    <a:lnTo>
                      <a:pt x="354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3" name="pl1532"/>
              <p:cNvSpPr/>
              <p:nvPr/>
            </p:nvSpPr>
            <p:spPr>
              <a:xfrm>
                <a:off x="2031140" y="3481249"/>
                <a:ext cx="1668" cy="12037"/>
              </a:xfrm>
              <a:custGeom>
                <a:avLst/>
                <a:gdLst/>
                <a:ahLst/>
                <a:cxnLst/>
                <a:rect l="0" t="0" r="0" b="0"/>
                <a:pathLst>
                  <a:path w="1668" h="12037">
                    <a:moveTo>
                      <a:pt x="0" y="12037"/>
                    </a:moveTo>
                    <a:lnTo>
                      <a:pt x="16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4" name="pl1533"/>
              <p:cNvSpPr/>
              <p:nvPr/>
            </p:nvSpPr>
            <p:spPr>
              <a:xfrm>
                <a:off x="2031140" y="3490275"/>
                <a:ext cx="404" cy="3010"/>
              </a:xfrm>
              <a:custGeom>
                <a:avLst/>
                <a:gdLst/>
                <a:ahLst/>
                <a:cxnLst/>
                <a:rect l="0" t="0" r="0" b="0"/>
                <a:pathLst>
                  <a:path w="404" h="3010">
                    <a:moveTo>
                      <a:pt x="0" y="3010"/>
                    </a:moveTo>
                    <a:lnTo>
                      <a:pt x="4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5" name="pl1534"/>
              <p:cNvSpPr/>
              <p:nvPr/>
            </p:nvSpPr>
            <p:spPr>
              <a:xfrm>
                <a:off x="2006664" y="3496436"/>
                <a:ext cx="1138" cy="9230"/>
              </a:xfrm>
              <a:custGeom>
                <a:avLst/>
                <a:gdLst/>
                <a:ahLst/>
                <a:cxnLst/>
                <a:rect l="0" t="0" r="0" b="0"/>
                <a:pathLst>
                  <a:path w="1138" h="9230">
                    <a:moveTo>
                      <a:pt x="0" y="9230"/>
                    </a:moveTo>
                    <a:lnTo>
                      <a:pt x="11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6" name="pl1535"/>
              <p:cNvSpPr/>
              <p:nvPr/>
            </p:nvSpPr>
            <p:spPr>
              <a:xfrm>
                <a:off x="2006664" y="35056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7" name="pl1536"/>
              <p:cNvSpPr/>
              <p:nvPr/>
            </p:nvSpPr>
            <p:spPr>
              <a:xfrm>
                <a:off x="2005601" y="3505666"/>
                <a:ext cx="1062" cy="9239"/>
              </a:xfrm>
              <a:custGeom>
                <a:avLst/>
                <a:gdLst/>
                <a:ahLst/>
                <a:cxnLst/>
                <a:rect l="0" t="0" r="0" b="0"/>
                <a:pathLst>
                  <a:path w="1062" h="9239">
                    <a:moveTo>
                      <a:pt x="1062" y="0"/>
                    </a:moveTo>
                    <a:lnTo>
                      <a:pt x="0" y="9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8" name="pl1537"/>
              <p:cNvSpPr/>
              <p:nvPr/>
            </p:nvSpPr>
            <p:spPr>
              <a:xfrm>
                <a:off x="2025518" y="3526474"/>
                <a:ext cx="1712" cy="18147"/>
              </a:xfrm>
              <a:custGeom>
                <a:avLst/>
                <a:gdLst/>
                <a:ahLst/>
                <a:cxnLst/>
                <a:rect l="0" t="0" r="0" b="0"/>
                <a:pathLst>
                  <a:path w="1712" h="18147">
                    <a:moveTo>
                      <a:pt x="0" y="18147"/>
                    </a:moveTo>
                    <a:lnTo>
                      <a:pt x="17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39" name="pl1538"/>
              <p:cNvSpPr/>
              <p:nvPr/>
            </p:nvSpPr>
            <p:spPr>
              <a:xfrm>
                <a:off x="2025518" y="3535544"/>
                <a:ext cx="819" cy="9077"/>
              </a:xfrm>
              <a:custGeom>
                <a:avLst/>
                <a:gdLst/>
                <a:ahLst/>
                <a:cxnLst/>
                <a:rect l="0" t="0" r="0" b="0"/>
                <a:pathLst>
                  <a:path w="819" h="9077">
                    <a:moveTo>
                      <a:pt x="0" y="9077"/>
                    </a:moveTo>
                    <a:lnTo>
                      <a:pt x="81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0" name="pl1539"/>
              <p:cNvSpPr/>
              <p:nvPr/>
            </p:nvSpPr>
            <p:spPr>
              <a:xfrm>
                <a:off x="2025518" y="3544621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1" name="pl1540"/>
              <p:cNvSpPr/>
              <p:nvPr/>
            </p:nvSpPr>
            <p:spPr>
              <a:xfrm>
                <a:off x="2000814" y="3551940"/>
                <a:ext cx="1292" cy="18555"/>
              </a:xfrm>
              <a:custGeom>
                <a:avLst/>
                <a:gdLst/>
                <a:ahLst/>
                <a:cxnLst/>
                <a:rect l="0" t="0" r="0" b="0"/>
                <a:pathLst>
                  <a:path w="1292" h="18555">
                    <a:moveTo>
                      <a:pt x="0" y="18555"/>
                    </a:moveTo>
                    <a:lnTo>
                      <a:pt x="12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2" name="pl1541"/>
              <p:cNvSpPr/>
              <p:nvPr/>
            </p:nvSpPr>
            <p:spPr>
              <a:xfrm>
                <a:off x="2000814" y="3561215"/>
                <a:ext cx="608" cy="9280"/>
              </a:xfrm>
              <a:custGeom>
                <a:avLst/>
                <a:gdLst/>
                <a:ahLst/>
                <a:cxnLst/>
                <a:rect l="0" t="0" r="0" b="0"/>
                <a:pathLst>
                  <a:path w="608" h="9280">
                    <a:moveTo>
                      <a:pt x="0" y="9280"/>
                    </a:moveTo>
                    <a:lnTo>
                      <a:pt x="60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3" name="pl1542"/>
              <p:cNvSpPr/>
              <p:nvPr/>
            </p:nvSpPr>
            <p:spPr>
              <a:xfrm>
                <a:off x="2000814" y="3570495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4" name="pl1543"/>
              <p:cNvSpPr/>
              <p:nvPr/>
            </p:nvSpPr>
            <p:spPr>
              <a:xfrm>
                <a:off x="2000282" y="3570495"/>
                <a:ext cx="532" cy="9284"/>
              </a:xfrm>
              <a:custGeom>
                <a:avLst/>
                <a:gdLst/>
                <a:ahLst/>
                <a:cxnLst/>
                <a:rect l="0" t="0" r="0" b="0"/>
                <a:pathLst>
                  <a:path w="532" h="9284">
                    <a:moveTo>
                      <a:pt x="532" y="0"/>
                    </a:moveTo>
                    <a:lnTo>
                      <a:pt x="0" y="92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5" name="pl1544"/>
              <p:cNvSpPr/>
              <p:nvPr/>
            </p:nvSpPr>
            <p:spPr>
              <a:xfrm>
                <a:off x="1999825" y="3570495"/>
                <a:ext cx="988" cy="18573"/>
              </a:xfrm>
              <a:custGeom>
                <a:avLst/>
                <a:gdLst/>
                <a:ahLst/>
                <a:cxnLst/>
                <a:rect l="0" t="0" r="0" b="0"/>
                <a:pathLst>
                  <a:path w="988" h="18573">
                    <a:moveTo>
                      <a:pt x="988" y="0"/>
                    </a:moveTo>
                    <a:lnTo>
                      <a:pt x="0" y="185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6" name="pl1545"/>
              <p:cNvSpPr/>
              <p:nvPr/>
            </p:nvSpPr>
            <p:spPr>
              <a:xfrm>
                <a:off x="2057435" y="3458032"/>
                <a:ext cx="2022" cy="12377"/>
              </a:xfrm>
              <a:custGeom>
                <a:avLst/>
                <a:gdLst/>
                <a:ahLst/>
                <a:cxnLst/>
                <a:rect l="0" t="0" r="0" b="0"/>
                <a:pathLst>
                  <a:path w="2022" h="12377">
                    <a:moveTo>
                      <a:pt x="0" y="12377"/>
                    </a:moveTo>
                    <a:lnTo>
                      <a:pt x="20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7" name="pl1546"/>
              <p:cNvSpPr/>
              <p:nvPr/>
            </p:nvSpPr>
            <p:spPr>
              <a:xfrm>
                <a:off x="2427597" y="3808304"/>
                <a:ext cx="5374" cy="21209"/>
              </a:xfrm>
              <a:custGeom>
                <a:avLst/>
                <a:gdLst/>
                <a:ahLst/>
                <a:cxnLst/>
                <a:rect l="0" t="0" r="0" b="0"/>
                <a:pathLst>
                  <a:path w="5374" h="21209">
                    <a:moveTo>
                      <a:pt x="5374" y="212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8" name="pl1547"/>
              <p:cNvSpPr/>
              <p:nvPr/>
            </p:nvSpPr>
            <p:spPr>
              <a:xfrm>
                <a:off x="2033881" y="3920922"/>
                <a:ext cx="3527" cy="13496"/>
              </a:xfrm>
              <a:custGeom>
                <a:avLst/>
                <a:gdLst/>
                <a:ahLst/>
                <a:cxnLst/>
                <a:rect l="0" t="0" r="0" b="0"/>
                <a:pathLst>
                  <a:path w="3527" h="13496">
                    <a:moveTo>
                      <a:pt x="3527" y="134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49" name="pl1548"/>
              <p:cNvSpPr/>
              <p:nvPr/>
            </p:nvSpPr>
            <p:spPr>
              <a:xfrm>
                <a:off x="2036215" y="3929925"/>
                <a:ext cx="1194" cy="4494"/>
              </a:xfrm>
              <a:custGeom>
                <a:avLst/>
                <a:gdLst/>
                <a:ahLst/>
                <a:cxnLst/>
                <a:rect l="0" t="0" r="0" b="0"/>
                <a:pathLst>
                  <a:path w="1194" h="4494">
                    <a:moveTo>
                      <a:pt x="1194" y="4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0" name="pl1549"/>
              <p:cNvSpPr/>
              <p:nvPr/>
            </p:nvSpPr>
            <p:spPr>
              <a:xfrm>
                <a:off x="2037409" y="3934419"/>
                <a:ext cx="1212" cy="4489"/>
              </a:xfrm>
              <a:custGeom>
                <a:avLst/>
                <a:gdLst/>
                <a:ahLst/>
                <a:cxnLst/>
                <a:rect l="0" t="0" r="0" b="0"/>
                <a:pathLst>
                  <a:path w="1212" h="4489">
                    <a:moveTo>
                      <a:pt x="0" y="0"/>
                    </a:moveTo>
                    <a:lnTo>
                      <a:pt x="1212" y="44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1" name="pl1550"/>
              <p:cNvSpPr/>
              <p:nvPr/>
            </p:nvSpPr>
            <p:spPr>
              <a:xfrm>
                <a:off x="2037409" y="3934419"/>
                <a:ext cx="3693" cy="13452"/>
              </a:xfrm>
              <a:custGeom>
                <a:avLst/>
                <a:gdLst/>
                <a:ahLst/>
                <a:cxnLst/>
                <a:rect l="0" t="0" r="0" b="0"/>
                <a:pathLst>
                  <a:path w="3693" h="13452">
                    <a:moveTo>
                      <a:pt x="0" y="0"/>
                    </a:moveTo>
                    <a:lnTo>
                      <a:pt x="3693" y="134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2" name="pl1551"/>
              <p:cNvSpPr/>
              <p:nvPr/>
            </p:nvSpPr>
            <p:spPr>
              <a:xfrm>
                <a:off x="2043656" y="3956814"/>
                <a:ext cx="3967" cy="13374"/>
              </a:xfrm>
              <a:custGeom>
                <a:avLst/>
                <a:gdLst/>
                <a:ahLst/>
                <a:cxnLst/>
                <a:rect l="0" t="0" r="0" b="0"/>
                <a:pathLst>
                  <a:path w="3967" h="13374">
                    <a:moveTo>
                      <a:pt x="3967" y="1337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3" name="pl1552"/>
              <p:cNvSpPr/>
              <p:nvPr/>
            </p:nvSpPr>
            <p:spPr>
              <a:xfrm>
                <a:off x="2046283" y="3965735"/>
                <a:ext cx="1340" cy="4452"/>
              </a:xfrm>
              <a:custGeom>
                <a:avLst/>
                <a:gdLst/>
                <a:ahLst/>
                <a:cxnLst/>
                <a:rect l="0" t="0" r="0" b="0"/>
                <a:pathLst>
                  <a:path w="1340" h="4452">
                    <a:moveTo>
                      <a:pt x="1340" y="44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4" name="pl1553"/>
              <p:cNvSpPr/>
              <p:nvPr/>
            </p:nvSpPr>
            <p:spPr>
              <a:xfrm>
                <a:off x="2047623" y="3970188"/>
                <a:ext cx="1358" cy="4447"/>
              </a:xfrm>
              <a:custGeom>
                <a:avLst/>
                <a:gdLst/>
                <a:ahLst/>
                <a:cxnLst/>
                <a:rect l="0" t="0" r="0" b="0"/>
                <a:pathLst>
                  <a:path w="1358" h="4447">
                    <a:moveTo>
                      <a:pt x="0" y="0"/>
                    </a:moveTo>
                    <a:lnTo>
                      <a:pt x="1358" y="44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5" name="pl1554"/>
              <p:cNvSpPr/>
              <p:nvPr/>
            </p:nvSpPr>
            <p:spPr>
              <a:xfrm>
                <a:off x="2047623" y="3970188"/>
                <a:ext cx="4131" cy="13324"/>
              </a:xfrm>
              <a:custGeom>
                <a:avLst/>
                <a:gdLst/>
                <a:ahLst/>
                <a:cxnLst/>
                <a:rect l="0" t="0" r="0" b="0"/>
                <a:pathLst>
                  <a:path w="4131" h="13324">
                    <a:moveTo>
                      <a:pt x="0" y="0"/>
                    </a:moveTo>
                    <a:lnTo>
                      <a:pt x="4131" y="13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6" name="pl1555"/>
              <p:cNvSpPr/>
              <p:nvPr/>
            </p:nvSpPr>
            <p:spPr>
              <a:xfrm>
                <a:off x="2406920" y="3819523"/>
                <a:ext cx="10298" cy="37601"/>
              </a:xfrm>
              <a:custGeom>
                <a:avLst/>
                <a:gdLst/>
                <a:ahLst/>
                <a:cxnLst/>
                <a:rect l="0" t="0" r="0" b="0"/>
                <a:pathLst>
                  <a:path w="10298" h="37601">
                    <a:moveTo>
                      <a:pt x="10298" y="376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7" name="pl1556"/>
              <p:cNvSpPr/>
              <p:nvPr/>
            </p:nvSpPr>
            <p:spPr>
              <a:xfrm>
                <a:off x="2066701" y="4027542"/>
                <a:ext cx="4833" cy="13085"/>
              </a:xfrm>
              <a:custGeom>
                <a:avLst/>
                <a:gdLst/>
                <a:ahLst/>
                <a:cxnLst/>
                <a:rect l="0" t="0" r="0" b="0"/>
                <a:pathLst>
                  <a:path w="4833" h="13085">
                    <a:moveTo>
                      <a:pt x="4833" y="130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8" name="pl1557"/>
              <p:cNvSpPr/>
              <p:nvPr/>
            </p:nvSpPr>
            <p:spPr>
              <a:xfrm>
                <a:off x="2069906" y="4036272"/>
                <a:ext cx="1629" cy="4355"/>
              </a:xfrm>
              <a:custGeom>
                <a:avLst/>
                <a:gdLst/>
                <a:ahLst/>
                <a:cxnLst/>
                <a:rect l="0" t="0" r="0" b="0"/>
                <a:pathLst>
                  <a:path w="1629" h="4355">
                    <a:moveTo>
                      <a:pt x="1629" y="4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59" name="pl1558"/>
              <p:cNvSpPr/>
              <p:nvPr/>
            </p:nvSpPr>
            <p:spPr>
              <a:xfrm>
                <a:off x="2071535" y="4040628"/>
                <a:ext cx="1646" cy="4348"/>
              </a:xfrm>
              <a:custGeom>
                <a:avLst/>
                <a:gdLst/>
                <a:ahLst/>
                <a:cxnLst/>
                <a:rect l="0" t="0" r="0" b="0"/>
                <a:pathLst>
                  <a:path w="1646" h="4348">
                    <a:moveTo>
                      <a:pt x="0" y="0"/>
                    </a:moveTo>
                    <a:lnTo>
                      <a:pt x="1646" y="434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0" name="pl1559"/>
              <p:cNvSpPr/>
              <p:nvPr/>
            </p:nvSpPr>
            <p:spPr>
              <a:xfrm>
                <a:off x="2071535" y="4040628"/>
                <a:ext cx="4993" cy="13025"/>
              </a:xfrm>
              <a:custGeom>
                <a:avLst/>
                <a:gdLst/>
                <a:ahLst/>
                <a:cxnLst/>
                <a:rect l="0" t="0" r="0" b="0"/>
                <a:pathLst>
                  <a:path w="4993" h="13025">
                    <a:moveTo>
                      <a:pt x="0" y="0"/>
                    </a:moveTo>
                    <a:lnTo>
                      <a:pt x="4993" y="13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1" name="pl1560"/>
              <p:cNvSpPr/>
              <p:nvPr/>
            </p:nvSpPr>
            <p:spPr>
              <a:xfrm>
                <a:off x="2085005" y="4011214"/>
                <a:ext cx="3849" cy="10722"/>
              </a:xfrm>
              <a:custGeom>
                <a:avLst/>
                <a:gdLst/>
                <a:ahLst/>
                <a:cxnLst/>
                <a:rect l="0" t="0" r="0" b="0"/>
                <a:pathLst>
                  <a:path w="3849" h="10722">
                    <a:moveTo>
                      <a:pt x="3849" y="1072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2" name="pl1561"/>
              <p:cNvSpPr/>
              <p:nvPr/>
            </p:nvSpPr>
            <p:spPr>
              <a:xfrm>
                <a:off x="2076217" y="3985323"/>
                <a:ext cx="2137" cy="6492"/>
              </a:xfrm>
              <a:custGeom>
                <a:avLst/>
                <a:gdLst/>
                <a:ahLst/>
                <a:cxnLst/>
                <a:rect l="0" t="0" r="0" b="0"/>
                <a:pathLst>
                  <a:path w="2137" h="6492">
                    <a:moveTo>
                      <a:pt x="2137" y="64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3" name="pl1562"/>
              <p:cNvSpPr/>
              <p:nvPr/>
            </p:nvSpPr>
            <p:spPr>
              <a:xfrm>
                <a:off x="2057517" y="4001197"/>
                <a:ext cx="1485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1485" h="4406">
                    <a:moveTo>
                      <a:pt x="1485" y="44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4" name="pl1563"/>
              <p:cNvSpPr/>
              <p:nvPr/>
            </p:nvSpPr>
            <p:spPr>
              <a:xfrm>
                <a:off x="2059003" y="4005603"/>
                <a:ext cx="1503" cy="4400"/>
              </a:xfrm>
              <a:custGeom>
                <a:avLst/>
                <a:gdLst/>
                <a:ahLst/>
                <a:cxnLst/>
                <a:rect l="0" t="0" r="0" b="0"/>
                <a:pathLst>
                  <a:path w="1503" h="4400">
                    <a:moveTo>
                      <a:pt x="0" y="0"/>
                    </a:moveTo>
                    <a:lnTo>
                      <a:pt x="1503" y="44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5" name="pl1564"/>
              <p:cNvSpPr/>
              <p:nvPr/>
            </p:nvSpPr>
            <p:spPr>
              <a:xfrm>
                <a:off x="2079947" y="4062303"/>
                <a:ext cx="1735" cy="4314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4314">
                    <a:moveTo>
                      <a:pt x="1735" y="43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6" name="pl1565"/>
              <p:cNvSpPr/>
              <p:nvPr/>
            </p:nvSpPr>
            <p:spPr>
              <a:xfrm>
                <a:off x="2081682" y="4066617"/>
                <a:ext cx="1753" cy="4306"/>
              </a:xfrm>
              <a:custGeom>
                <a:avLst/>
                <a:gdLst/>
                <a:ahLst/>
                <a:cxnLst/>
                <a:rect l="0" t="0" r="0" b="0"/>
                <a:pathLst>
                  <a:path w="1753" h="4306">
                    <a:moveTo>
                      <a:pt x="0" y="0"/>
                    </a:moveTo>
                    <a:lnTo>
                      <a:pt x="1753" y="43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7" name="pl1566"/>
              <p:cNvSpPr/>
              <p:nvPr/>
            </p:nvSpPr>
            <p:spPr>
              <a:xfrm>
                <a:off x="2107963" y="4070730"/>
                <a:ext cx="2661" cy="6296"/>
              </a:xfrm>
              <a:custGeom>
                <a:avLst/>
                <a:gdLst/>
                <a:ahLst/>
                <a:cxnLst/>
                <a:rect l="0" t="0" r="0" b="0"/>
                <a:pathLst>
                  <a:path w="2661" h="6296">
                    <a:moveTo>
                      <a:pt x="2661" y="629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8" name="pl1567"/>
              <p:cNvSpPr/>
              <p:nvPr/>
            </p:nvSpPr>
            <p:spPr>
              <a:xfrm>
                <a:off x="2090623" y="4088079"/>
                <a:ext cx="1840" cy="4270"/>
              </a:xfrm>
              <a:custGeom>
                <a:avLst/>
                <a:gdLst/>
                <a:ahLst/>
                <a:cxnLst/>
                <a:rect l="0" t="0" r="0" b="0"/>
                <a:pathLst>
                  <a:path w="1840" h="4270">
                    <a:moveTo>
                      <a:pt x="1840" y="427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69" name="pl1568"/>
              <p:cNvSpPr/>
              <p:nvPr/>
            </p:nvSpPr>
            <p:spPr>
              <a:xfrm>
                <a:off x="2092464" y="4092349"/>
                <a:ext cx="1858" cy="4262"/>
              </a:xfrm>
              <a:custGeom>
                <a:avLst/>
                <a:gdLst/>
                <a:ahLst/>
                <a:cxnLst/>
                <a:rect l="0" t="0" r="0" b="0"/>
                <a:pathLst>
                  <a:path w="1858" h="4262">
                    <a:moveTo>
                      <a:pt x="0" y="0"/>
                    </a:moveTo>
                    <a:lnTo>
                      <a:pt x="1858" y="42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0" name="pl1569"/>
              <p:cNvSpPr/>
              <p:nvPr/>
            </p:nvSpPr>
            <p:spPr>
              <a:xfrm>
                <a:off x="2098091" y="4105114"/>
                <a:ext cx="1910" cy="4239"/>
              </a:xfrm>
              <a:custGeom>
                <a:avLst/>
                <a:gdLst/>
                <a:ahLst/>
                <a:cxnLst/>
                <a:rect l="0" t="0" r="0" b="0"/>
                <a:pathLst>
                  <a:path w="1910" h="4239">
                    <a:moveTo>
                      <a:pt x="1910" y="42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1" name="pl1570"/>
              <p:cNvSpPr/>
              <p:nvPr/>
            </p:nvSpPr>
            <p:spPr>
              <a:xfrm>
                <a:off x="2100002" y="4109353"/>
                <a:ext cx="1927" cy="4231"/>
              </a:xfrm>
              <a:custGeom>
                <a:avLst/>
                <a:gdLst/>
                <a:ahLst/>
                <a:cxnLst/>
                <a:rect l="0" t="0" r="0" b="0"/>
                <a:pathLst>
                  <a:path w="1927" h="4231">
                    <a:moveTo>
                      <a:pt x="0" y="0"/>
                    </a:moveTo>
                    <a:lnTo>
                      <a:pt x="1927" y="42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2" name="pl1571"/>
              <p:cNvSpPr/>
              <p:nvPr/>
            </p:nvSpPr>
            <p:spPr>
              <a:xfrm>
                <a:off x="2352942" y="4006387"/>
                <a:ext cx="30300" cy="58778"/>
              </a:xfrm>
              <a:custGeom>
                <a:avLst/>
                <a:gdLst/>
                <a:ahLst/>
                <a:cxnLst/>
                <a:rect l="0" t="0" r="0" b="0"/>
                <a:pathLst>
                  <a:path w="30300" h="58778">
                    <a:moveTo>
                      <a:pt x="30300" y="5877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3" name="pl1572"/>
              <p:cNvSpPr/>
              <p:nvPr/>
            </p:nvSpPr>
            <p:spPr>
              <a:xfrm>
                <a:off x="2355964" y="4012777"/>
                <a:ext cx="27278" cy="52388"/>
              </a:xfrm>
              <a:custGeom>
                <a:avLst/>
                <a:gdLst/>
                <a:ahLst/>
                <a:cxnLst/>
                <a:rect l="0" t="0" r="0" b="0"/>
                <a:pathLst>
                  <a:path w="27278" h="52388">
                    <a:moveTo>
                      <a:pt x="27278" y="5238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4" name="pl1573"/>
              <p:cNvSpPr/>
              <p:nvPr/>
            </p:nvSpPr>
            <p:spPr>
              <a:xfrm>
                <a:off x="2338606" y="4029113"/>
                <a:ext cx="95931" cy="154164"/>
              </a:xfrm>
              <a:custGeom>
                <a:avLst/>
                <a:gdLst/>
                <a:ahLst/>
                <a:cxnLst/>
                <a:rect l="0" t="0" r="0" b="0"/>
                <a:pathLst>
                  <a:path w="95931" h="154164">
                    <a:moveTo>
                      <a:pt x="95931" y="154164"/>
                    </a:moveTo>
                    <a:lnTo>
                      <a:pt x="60462" y="105004"/>
                    </a:lnTo>
                    <a:lnTo>
                      <a:pt x="28435" y="5353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5" name="pl1574"/>
              <p:cNvSpPr/>
              <p:nvPr/>
            </p:nvSpPr>
            <p:spPr>
              <a:xfrm>
                <a:off x="2236422" y="4335904"/>
                <a:ext cx="2853" cy="3671"/>
              </a:xfrm>
              <a:custGeom>
                <a:avLst/>
                <a:gdLst/>
                <a:ahLst/>
                <a:cxnLst/>
                <a:rect l="0" t="0" r="0" b="0"/>
                <a:pathLst>
                  <a:path w="2853" h="3671">
                    <a:moveTo>
                      <a:pt x="2853" y="36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6" name="pl1575"/>
              <p:cNvSpPr/>
              <p:nvPr/>
            </p:nvSpPr>
            <p:spPr>
              <a:xfrm>
                <a:off x="2239275" y="4339576"/>
                <a:ext cx="2868" cy="3660"/>
              </a:xfrm>
              <a:custGeom>
                <a:avLst/>
                <a:gdLst/>
                <a:ahLst/>
                <a:cxnLst/>
                <a:rect l="0" t="0" r="0" b="0"/>
                <a:pathLst>
                  <a:path w="2868" h="3660">
                    <a:moveTo>
                      <a:pt x="0" y="0"/>
                    </a:moveTo>
                    <a:lnTo>
                      <a:pt x="2868" y="36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7" name="pl1576"/>
              <p:cNvSpPr/>
              <p:nvPr/>
            </p:nvSpPr>
            <p:spPr>
              <a:xfrm>
                <a:off x="2271641" y="4379179"/>
                <a:ext cx="3030" cy="3527"/>
              </a:xfrm>
              <a:custGeom>
                <a:avLst/>
                <a:gdLst/>
                <a:ahLst/>
                <a:cxnLst/>
                <a:rect l="0" t="0" r="0" b="0"/>
                <a:pathLst>
                  <a:path w="3030" h="3527">
                    <a:moveTo>
                      <a:pt x="3030" y="35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8" name="pl1577"/>
              <p:cNvSpPr/>
              <p:nvPr/>
            </p:nvSpPr>
            <p:spPr>
              <a:xfrm>
                <a:off x="2274671" y="4382706"/>
                <a:ext cx="3044" cy="3514"/>
              </a:xfrm>
              <a:custGeom>
                <a:avLst/>
                <a:gdLst/>
                <a:ahLst/>
                <a:cxnLst/>
                <a:rect l="0" t="0" r="0" b="0"/>
                <a:pathLst>
                  <a:path w="3044" h="3514">
                    <a:moveTo>
                      <a:pt x="0" y="0"/>
                    </a:moveTo>
                    <a:lnTo>
                      <a:pt x="3044" y="35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79" name="pl1578"/>
              <p:cNvSpPr/>
              <p:nvPr/>
            </p:nvSpPr>
            <p:spPr>
              <a:xfrm>
                <a:off x="2277181" y="4350452"/>
                <a:ext cx="13218" cy="15677"/>
              </a:xfrm>
              <a:custGeom>
                <a:avLst/>
                <a:gdLst/>
                <a:ahLst/>
                <a:cxnLst/>
                <a:rect l="0" t="0" r="0" b="0"/>
                <a:pathLst>
                  <a:path w="13218" h="15677">
                    <a:moveTo>
                      <a:pt x="13218" y="156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0" name="pl1579"/>
              <p:cNvSpPr/>
              <p:nvPr/>
            </p:nvSpPr>
            <p:spPr>
              <a:xfrm>
                <a:off x="2283848" y="4393213"/>
                <a:ext cx="9304" cy="10393"/>
              </a:xfrm>
              <a:custGeom>
                <a:avLst/>
                <a:gdLst/>
                <a:ahLst/>
                <a:cxnLst/>
                <a:rect l="0" t="0" r="0" b="0"/>
                <a:pathLst>
                  <a:path w="9304" h="10393">
                    <a:moveTo>
                      <a:pt x="9304" y="103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1" name="pl1580"/>
              <p:cNvSpPr/>
              <p:nvPr/>
            </p:nvSpPr>
            <p:spPr>
              <a:xfrm>
                <a:off x="2290037" y="4400155"/>
                <a:ext cx="3115" cy="3451"/>
              </a:xfrm>
              <a:custGeom>
                <a:avLst/>
                <a:gdLst/>
                <a:ahLst/>
                <a:cxnLst/>
                <a:rect l="0" t="0" r="0" b="0"/>
                <a:pathLst>
                  <a:path w="3115" h="3451">
                    <a:moveTo>
                      <a:pt x="3115" y="34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2" name="pl1581"/>
              <p:cNvSpPr/>
              <p:nvPr/>
            </p:nvSpPr>
            <p:spPr>
              <a:xfrm>
                <a:off x="2293153" y="4403607"/>
                <a:ext cx="3129" cy="3439"/>
              </a:xfrm>
              <a:custGeom>
                <a:avLst/>
                <a:gdLst/>
                <a:ahLst/>
                <a:cxnLst/>
                <a:rect l="0" t="0" r="0" b="0"/>
                <a:pathLst>
                  <a:path w="3129" h="3439">
                    <a:moveTo>
                      <a:pt x="0" y="0"/>
                    </a:moveTo>
                    <a:lnTo>
                      <a:pt x="3129" y="34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3" name="pl1582"/>
              <p:cNvSpPr/>
              <p:nvPr/>
            </p:nvSpPr>
            <p:spPr>
              <a:xfrm>
                <a:off x="2293153" y="4403607"/>
                <a:ext cx="9431" cy="10278"/>
              </a:xfrm>
              <a:custGeom>
                <a:avLst/>
                <a:gdLst/>
                <a:ahLst/>
                <a:cxnLst/>
                <a:rect l="0" t="0" r="0" b="0"/>
                <a:pathLst>
                  <a:path w="9431" h="10278">
                    <a:moveTo>
                      <a:pt x="0" y="0"/>
                    </a:moveTo>
                    <a:lnTo>
                      <a:pt x="9431" y="102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4" name="pl1583"/>
              <p:cNvSpPr/>
              <p:nvPr/>
            </p:nvSpPr>
            <p:spPr>
              <a:xfrm>
                <a:off x="2283021" y="4357450"/>
                <a:ext cx="7379" cy="8679"/>
              </a:xfrm>
              <a:custGeom>
                <a:avLst/>
                <a:gdLst/>
                <a:ahLst/>
                <a:cxnLst/>
                <a:rect l="0" t="0" r="0" b="0"/>
                <a:pathLst>
                  <a:path w="7379" h="8679">
                    <a:moveTo>
                      <a:pt x="7379" y="86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5" name="pl1584"/>
              <p:cNvSpPr/>
              <p:nvPr/>
            </p:nvSpPr>
            <p:spPr>
              <a:xfrm>
                <a:off x="2283426" y="4322108"/>
                <a:ext cx="9849" cy="12128"/>
              </a:xfrm>
              <a:custGeom>
                <a:avLst/>
                <a:gdLst/>
                <a:ahLst/>
                <a:cxnLst/>
                <a:rect l="0" t="0" r="0" b="0"/>
                <a:pathLst>
                  <a:path w="9849" h="12128">
                    <a:moveTo>
                      <a:pt x="9849" y="1212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6" name="pl1585"/>
              <p:cNvSpPr/>
              <p:nvPr/>
            </p:nvSpPr>
            <p:spPr>
              <a:xfrm>
                <a:off x="2289033" y="4329056"/>
                <a:ext cx="4242" cy="5180"/>
              </a:xfrm>
              <a:custGeom>
                <a:avLst/>
                <a:gdLst/>
                <a:ahLst/>
                <a:cxnLst/>
                <a:rect l="0" t="0" r="0" b="0"/>
                <a:pathLst>
                  <a:path w="4242" h="5180">
                    <a:moveTo>
                      <a:pt x="4242" y="51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7" name="pl1586"/>
              <p:cNvSpPr/>
              <p:nvPr/>
            </p:nvSpPr>
            <p:spPr>
              <a:xfrm>
                <a:off x="2408121" y="4327017"/>
                <a:ext cx="33245" cy="33580"/>
              </a:xfrm>
              <a:custGeom>
                <a:avLst/>
                <a:gdLst/>
                <a:ahLst/>
                <a:cxnLst/>
                <a:rect l="0" t="0" r="0" b="0"/>
                <a:pathLst>
                  <a:path w="33245" h="33580">
                    <a:moveTo>
                      <a:pt x="33245" y="335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8" name="pl1587"/>
              <p:cNvSpPr/>
              <p:nvPr/>
            </p:nvSpPr>
            <p:spPr>
              <a:xfrm>
                <a:off x="2348158" y="4395921"/>
                <a:ext cx="9855" cy="10134"/>
              </a:xfrm>
              <a:custGeom>
                <a:avLst/>
                <a:gdLst/>
                <a:ahLst/>
                <a:cxnLst/>
                <a:rect l="0" t="0" r="0" b="0"/>
                <a:pathLst>
                  <a:path w="9855" h="10134">
                    <a:moveTo>
                      <a:pt x="9855" y="101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89" name="pl1588"/>
              <p:cNvSpPr/>
              <p:nvPr/>
            </p:nvSpPr>
            <p:spPr>
              <a:xfrm>
                <a:off x="2334920" y="4447298"/>
                <a:ext cx="16673" cy="16203"/>
              </a:xfrm>
              <a:custGeom>
                <a:avLst/>
                <a:gdLst/>
                <a:ahLst/>
                <a:cxnLst/>
                <a:rect l="0" t="0" r="0" b="0"/>
                <a:pathLst>
                  <a:path w="16673" h="16203">
                    <a:moveTo>
                      <a:pt x="16673" y="1620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0" name="pl1589"/>
              <p:cNvSpPr/>
              <p:nvPr/>
            </p:nvSpPr>
            <p:spPr>
              <a:xfrm>
                <a:off x="2341550" y="4453820"/>
                <a:ext cx="10044" cy="9680"/>
              </a:xfrm>
              <a:custGeom>
                <a:avLst/>
                <a:gdLst/>
                <a:ahLst/>
                <a:cxnLst/>
                <a:rect l="0" t="0" r="0" b="0"/>
                <a:pathLst>
                  <a:path w="10044" h="9680">
                    <a:moveTo>
                      <a:pt x="10044" y="968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1" name="pl1590"/>
              <p:cNvSpPr/>
              <p:nvPr/>
            </p:nvSpPr>
            <p:spPr>
              <a:xfrm>
                <a:off x="2348233" y="4460288"/>
                <a:ext cx="3361" cy="3213"/>
              </a:xfrm>
              <a:custGeom>
                <a:avLst/>
                <a:gdLst/>
                <a:ahLst/>
                <a:cxnLst/>
                <a:rect l="0" t="0" r="0" b="0"/>
                <a:pathLst>
                  <a:path w="3361" h="3213">
                    <a:moveTo>
                      <a:pt x="3361" y="32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2" name="pl1591"/>
              <p:cNvSpPr/>
              <p:nvPr/>
            </p:nvSpPr>
            <p:spPr>
              <a:xfrm>
                <a:off x="2351594" y="4463501"/>
                <a:ext cx="3374" cy="3199"/>
              </a:xfrm>
              <a:custGeom>
                <a:avLst/>
                <a:gdLst/>
                <a:ahLst/>
                <a:cxnLst/>
                <a:rect l="0" t="0" r="0" b="0"/>
                <a:pathLst>
                  <a:path w="3374" h="3199">
                    <a:moveTo>
                      <a:pt x="0" y="0"/>
                    </a:moveTo>
                    <a:lnTo>
                      <a:pt x="3374" y="3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3" name="pl1592"/>
              <p:cNvSpPr/>
              <p:nvPr/>
            </p:nvSpPr>
            <p:spPr>
              <a:xfrm>
                <a:off x="2351594" y="4463501"/>
                <a:ext cx="10162" cy="9557"/>
              </a:xfrm>
              <a:custGeom>
                <a:avLst/>
                <a:gdLst/>
                <a:ahLst/>
                <a:cxnLst/>
                <a:rect l="0" t="0" r="0" b="0"/>
                <a:pathLst>
                  <a:path w="10162" h="9557">
                    <a:moveTo>
                      <a:pt x="0" y="0"/>
                    </a:moveTo>
                    <a:lnTo>
                      <a:pt x="10162" y="95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4" name="pl1593"/>
              <p:cNvSpPr/>
              <p:nvPr/>
            </p:nvSpPr>
            <p:spPr>
              <a:xfrm>
                <a:off x="2351594" y="4463501"/>
                <a:ext cx="17001" cy="15858"/>
              </a:xfrm>
              <a:custGeom>
                <a:avLst/>
                <a:gdLst/>
                <a:ahLst/>
                <a:cxnLst/>
                <a:rect l="0" t="0" r="0" b="0"/>
                <a:pathLst>
                  <a:path w="17001" h="15858">
                    <a:moveTo>
                      <a:pt x="0" y="0"/>
                    </a:moveTo>
                    <a:lnTo>
                      <a:pt x="17001" y="158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5" name="pl1594"/>
              <p:cNvSpPr/>
              <p:nvPr/>
            </p:nvSpPr>
            <p:spPr>
              <a:xfrm>
                <a:off x="2344486" y="4424711"/>
                <a:ext cx="11312" cy="11243"/>
              </a:xfrm>
              <a:custGeom>
                <a:avLst/>
                <a:gdLst/>
                <a:ahLst/>
                <a:cxnLst/>
                <a:rect l="0" t="0" r="0" b="0"/>
                <a:pathLst>
                  <a:path w="11312" h="11243">
                    <a:moveTo>
                      <a:pt x="11312" y="112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6" name="pl1595"/>
              <p:cNvSpPr/>
              <p:nvPr/>
            </p:nvSpPr>
            <p:spPr>
              <a:xfrm>
                <a:off x="2354367" y="4402337"/>
                <a:ext cx="3646" cy="3718"/>
              </a:xfrm>
              <a:custGeom>
                <a:avLst/>
                <a:gdLst/>
                <a:ahLst/>
                <a:cxnLst/>
                <a:rect l="0" t="0" r="0" b="0"/>
                <a:pathLst>
                  <a:path w="3646" h="3718">
                    <a:moveTo>
                      <a:pt x="3646" y="371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7" name="pl1596"/>
              <p:cNvSpPr/>
              <p:nvPr/>
            </p:nvSpPr>
            <p:spPr>
              <a:xfrm>
                <a:off x="2404341" y="4480772"/>
                <a:ext cx="6901" cy="5953"/>
              </a:xfrm>
              <a:custGeom>
                <a:avLst/>
                <a:gdLst/>
                <a:ahLst/>
                <a:cxnLst/>
                <a:rect l="0" t="0" r="0" b="0"/>
                <a:pathLst>
                  <a:path w="6901" h="5953">
                    <a:moveTo>
                      <a:pt x="6901" y="59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8" name="pl1597"/>
              <p:cNvSpPr/>
              <p:nvPr/>
            </p:nvSpPr>
            <p:spPr>
              <a:xfrm>
                <a:off x="2396463" y="4504001"/>
                <a:ext cx="7091" cy="6016"/>
              </a:xfrm>
              <a:custGeom>
                <a:avLst/>
                <a:gdLst/>
                <a:ahLst/>
                <a:cxnLst/>
                <a:rect l="0" t="0" r="0" b="0"/>
                <a:pathLst>
                  <a:path w="7091" h="6016">
                    <a:moveTo>
                      <a:pt x="7091" y="60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599" name="pl1598"/>
              <p:cNvSpPr/>
              <p:nvPr/>
            </p:nvSpPr>
            <p:spPr>
              <a:xfrm>
                <a:off x="2403555" y="45100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0" name="pl1599"/>
              <p:cNvSpPr/>
              <p:nvPr/>
            </p:nvSpPr>
            <p:spPr>
              <a:xfrm>
                <a:off x="2403555" y="4510018"/>
                <a:ext cx="7140" cy="5958"/>
              </a:xfrm>
              <a:custGeom>
                <a:avLst/>
                <a:gdLst/>
                <a:ahLst/>
                <a:cxnLst/>
                <a:rect l="0" t="0" r="0" b="0"/>
                <a:pathLst>
                  <a:path w="7140" h="5958">
                    <a:moveTo>
                      <a:pt x="0" y="0"/>
                    </a:moveTo>
                    <a:lnTo>
                      <a:pt x="7140" y="59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1" name="pl1600"/>
              <p:cNvSpPr/>
              <p:nvPr/>
            </p:nvSpPr>
            <p:spPr>
              <a:xfrm>
                <a:off x="2451482" y="4401065"/>
                <a:ext cx="30009" cy="25942"/>
              </a:xfrm>
              <a:custGeom>
                <a:avLst/>
                <a:gdLst/>
                <a:ahLst/>
                <a:cxnLst/>
                <a:rect l="0" t="0" r="0" b="0"/>
                <a:pathLst>
                  <a:path w="30009" h="25942">
                    <a:moveTo>
                      <a:pt x="30009" y="259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2" name="pl1601"/>
              <p:cNvSpPr/>
              <p:nvPr/>
            </p:nvSpPr>
            <p:spPr>
              <a:xfrm>
                <a:off x="2457730" y="4406635"/>
                <a:ext cx="23762" cy="20372"/>
              </a:xfrm>
              <a:custGeom>
                <a:avLst/>
                <a:gdLst/>
                <a:ahLst/>
                <a:cxnLst/>
                <a:rect l="0" t="0" r="0" b="0"/>
                <a:pathLst>
                  <a:path w="23762" h="20372">
                    <a:moveTo>
                      <a:pt x="23762" y="20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3" name="pl1602"/>
              <p:cNvSpPr/>
              <p:nvPr/>
            </p:nvSpPr>
            <p:spPr>
              <a:xfrm>
                <a:off x="2500026" y="4582797"/>
                <a:ext cx="3861" cy="2591"/>
              </a:xfrm>
              <a:custGeom>
                <a:avLst/>
                <a:gdLst/>
                <a:ahLst/>
                <a:cxnLst/>
                <a:rect l="0" t="0" r="0" b="0"/>
                <a:pathLst>
                  <a:path w="3861" h="2591">
                    <a:moveTo>
                      <a:pt x="3861" y="25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4" name="pl1603"/>
              <p:cNvSpPr/>
              <p:nvPr/>
            </p:nvSpPr>
            <p:spPr>
              <a:xfrm>
                <a:off x="2503887" y="4585388"/>
                <a:ext cx="3871" cy="2575"/>
              </a:xfrm>
              <a:custGeom>
                <a:avLst/>
                <a:gdLst/>
                <a:ahLst/>
                <a:cxnLst/>
                <a:rect l="0" t="0" r="0" b="0"/>
                <a:pathLst>
                  <a:path w="3871" h="2575">
                    <a:moveTo>
                      <a:pt x="0" y="0"/>
                    </a:moveTo>
                    <a:lnTo>
                      <a:pt x="3871" y="2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5" name="pl1604"/>
              <p:cNvSpPr/>
              <p:nvPr/>
            </p:nvSpPr>
            <p:spPr>
              <a:xfrm>
                <a:off x="2515534" y="4593067"/>
                <a:ext cx="3902" cy="2527"/>
              </a:xfrm>
              <a:custGeom>
                <a:avLst/>
                <a:gdLst/>
                <a:ahLst/>
                <a:cxnLst/>
                <a:rect l="0" t="0" r="0" b="0"/>
                <a:pathLst>
                  <a:path w="3902" h="2527">
                    <a:moveTo>
                      <a:pt x="3902" y="25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6" name="pl1605"/>
              <p:cNvSpPr/>
              <p:nvPr/>
            </p:nvSpPr>
            <p:spPr>
              <a:xfrm>
                <a:off x="2519436" y="4595595"/>
                <a:ext cx="3913" cy="2511"/>
              </a:xfrm>
              <a:custGeom>
                <a:avLst/>
                <a:gdLst/>
                <a:ahLst/>
                <a:cxnLst/>
                <a:rect l="0" t="0" r="0" b="0"/>
                <a:pathLst>
                  <a:path w="3913" h="2511">
                    <a:moveTo>
                      <a:pt x="0" y="0"/>
                    </a:moveTo>
                    <a:lnTo>
                      <a:pt x="3913" y="2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7" name="pl1606"/>
              <p:cNvSpPr/>
              <p:nvPr/>
            </p:nvSpPr>
            <p:spPr>
              <a:xfrm>
                <a:off x="2531207" y="4603082"/>
                <a:ext cx="7897" cy="4911"/>
              </a:xfrm>
              <a:custGeom>
                <a:avLst/>
                <a:gdLst/>
                <a:ahLst/>
                <a:cxnLst/>
                <a:rect l="0" t="0" r="0" b="0"/>
                <a:pathLst>
                  <a:path w="7897" h="4911">
                    <a:moveTo>
                      <a:pt x="7897" y="49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8" name="pl1607"/>
              <p:cNvSpPr/>
              <p:nvPr/>
            </p:nvSpPr>
            <p:spPr>
              <a:xfrm>
                <a:off x="2539105" y="460799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09" name="pl1608"/>
              <p:cNvSpPr/>
              <p:nvPr/>
            </p:nvSpPr>
            <p:spPr>
              <a:xfrm>
                <a:off x="2539105" y="4607993"/>
                <a:ext cx="7937" cy="4846"/>
              </a:xfrm>
              <a:custGeom>
                <a:avLst/>
                <a:gdLst/>
                <a:ahLst/>
                <a:cxnLst/>
                <a:rect l="0" t="0" r="0" b="0"/>
                <a:pathLst>
                  <a:path w="7937" h="4846">
                    <a:moveTo>
                      <a:pt x="0" y="0"/>
                    </a:moveTo>
                    <a:lnTo>
                      <a:pt x="7937" y="48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0" name="pl1609"/>
              <p:cNvSpPr/>
              <p:nvPr/>
            </p:nvSpPr>
            <p:spPr>
              <a:xfrm>
                <a:off x="2566628" y="4598072"/>
                <a:ext cx="19708" cy="11432"/>
              </a:xfrm>
              <a:custGeom>
                <a:avLst/>
                <a:gdLst/>
                <a:ahLst/>
                <a:cxnLst/>
                <a:rect l="0" t="0" r="0" b="0"/>
                <a:pathLst>
                  <a:path w="19708" h="11432">
                    <a:moveTo>
                      <a:pt x="19708" y="114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1" name="pl1610"/>
              <p:cNvSpPr/>
              <p:nvPr/>
            </p:nvSpPr>
            <p:spPr>
              <a:xfrm>
                <a:off x="2574483" y="4602694"/>
                <a:ext cx="11853" cy="6811"/>
              </a:xfrm>
              <a:custGeom>
                <a:avLst/>
                <a:gdLst/>
                <a:ahLst/>
                <a:cxnLst/>
                <a:rect l="0" t="0" r="0" b="0"/>
                <a:pathLst>
                  <a:path w="11853" h="6811">
                    <a:moveTo>
                      <a:pt x="11853" y="681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2" name="pl1611"/>
              <p:cNvSpPr/>
              <p:nvPr/>
            </p:nvSpPr>
            <p:spPr>
              <a:xfrm>
                <a:off x="2582376" y="4607251"/>
                <a:ext cx="3960" cy="2254"/>
              </a:xfrm>
              <a:custGeom>
                <a:avLst/>
                <a:gdLst/>
                <a:ahLst/>
                <a:cxnLst/>
                <a:rect l="0" t="0" r="0" b="0"/>
                <a:pathLst>
                  <a:path w="3960" h="2254">
                    <a:moveTo>
                      <a:pt x="3960" y="22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3" name="pl1612"/>
              <p:cNvSpPr/>
              <p:nvPr/>
            </p:nvSpPr>
            <p:spPr>
              <a:xfrm>
                <a:off x="2579181" y="4631571"/>
                <a:ext cx="4059" cy="2267"/>
              </a:xfrm>
              <a:custGeom>
                <a:avLst/>
                <a:gdLst/>
                <a:ahLst/>
                <a:cxnLst/>
                <a:rect l="0" t="0" r="0" b="0"/>
                <a:pathLst>
                  <a:path w="4059" h="2267">
                    <a:moveTo>
                      <a:pt x="4059" y="22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4" name="pl1613"/>
              <p:cNvSpPr/>
              <p:nvPr/>
            </p:nvSpPr>
            <p:spPr>
              <a:xfrm>
                <a:off x="2583241" y="4633838"/>
                <a:ext cx="4069" cy="2250"/>
              </a:xfrm>
              <a:custGeom>
                <a:avLst/>
                <a:gdLst/>
                <a:ahLst/>
                <a:cxnLst/>
                <a:rect l="0" t="0" r="0" b="0"/>
                <a:pathLst>
                  <a:path w="4069" h="2250">
                    <a:moveTo>
                      <a:pt x="0" y="0"/>
                    </a:moveTo>
                    <a:lnTo>
                      <a:pt x="4069" y="225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5" name="pl1614"/>
              <p:cNvSpPr/>
              <p:nvPr/>
            </p:nvSpPr>
            <p:spPr>
              <a:xfrm>
                <a:off x="2595476" y="4640539"/>
                <a:ext cx="8201" cy="4384"/>
              </a:xfrm>
              <a:custGeom>
                <a:avLst/>
                <a:gdLst/>
                <a:ahLst/>
                <a:cxnLst/>
                <a:rect l="0" t="0" r="0" b="0"/>
                <a:pathLst>
                  <a:path w="8201" h="4384">
                    <a:moveTo>
                      <a:pt x="8201" y="43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6" name="pl1615"/>
              <p:cNvSpPr/>
              <p:nvPr/>
            </p:nvSpPr>
            <p:spPr>
              <a:xfrm>
                <a:off x="2603678" y="464492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7" name="pl1616"/>
              <p:cNvSpPr/>
              <p:nvPr/>
            </p:nvSpPr>
            <p:spPr>
              <a:xfrm>
                <a:off x="2603678" y="4644923"/>
                <a:ext cx="8237" cy="4316"/>
              </a:xfrm>
              <a:custGeom>
                <a:avLst/>
                <a:gdLst/>
                <a:ahLst/>
                <a:cxnLst/>
                <a:rect l="0" t="0" r="0" b="0"/>
                <a:pathLst>
                  <a:path w="8237" h="4316">
                    <a:moveTo>
                      <a:pt x="0" y="0"/>
                    </a:moveTo>
                    <a:lnTo>
                      <a:pt x="8237" y="4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8" name="pl1617"/>
              <p:cNvSpPr/>
              <p:nvPr/>
            </p:nvSpPr>
            <p:spPr>
              <a:xfrm>
                <a:off x="2446587" y="4486609"/>
                <a:ext cx="6076" cy="4909"/>
              </a:xfrm>
              <a:custGeom>
                <a:avLst/>
                <a:gdLst/>
                <a:ahLst/>
                <a:cxnLst/>
                <a:rect l="0" t="0" r="0" b="0"/>
                <a:pathLst>
                  <a:path w="6076" h="4909">
                    <a:moveTo>
                      <a:pt x="6076" y="49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19" name="pl1618"/>
              <p:cNvSpPr/>
              <p:nvPr/>
            </p:nvSpPr>
            <p:spPr>
              <a:xfrm>
                <a:off x="2439328" y="4509967"/>
                <a:ext cx="5349" cy="4254"/>
              </a:xfrm>
              <a:custGeom>
                <a:avLst/>
                <a:gdLst/>
                <a:ahLst/>
                <a:cxnLst/>
                <a:rect l="0" t="0" r="0" b="0"/>
                <a:pathLst>
                  <a:path w="5349" h="4254">
                    <a:moveTo>
                      <a:pt x="5349" y="42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0" name="pl1619"/>
              <p:cNvSpPr/>
              <p:nvPr/>
            </p:nvSpPr>
            <p:spPr>
              <a:xfrm>
                <a:off x="2432406" y="4533499"/>
                <a:ext cx="3660" cy="2868"/>
              </a:xfrm>
              <a:custGeom>
                <a:avLst/>
                <a:gdLst/>
                <a:ahLst/>
                <a:cxnLst/>
                <a:rect l="0" t="0" r="0" b="0"/>
                <a:pathLst>
                  <a:path w="3660" h="2868">
                    <a:moveTo>
                      <a:pt x="3660" y="28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1" name="pl1620"/>
              <p:cNvSpPr/>
              <p:nvPr/>
            </p:nvSpPr>
            <p:spPr>
              <a:xfrm>
                <a:off x="2436066" y="4536367"/>
                <a:ext cx="3671" cy="2853"/>
              </a:xfrm>
              <a:custGeom>
                <a:avLst/>
                <a:gdLst/>
                <a:ahLst/>
                <a:cxnLst/>
                <a:rect l="0" t="0" r="0" b="0"/>
                <a:pathLst>
                  <a:path w="3671" h="2853">
                    <a:moveTo>
                      <a:pt x="0" y="0"/>
                    </a:moveTo>
                    <a:lnTo>
                      <a:pt x="3671" y="28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2" name="pl1621"/>
              <p:cNvSpPr/>
              <p:nvPr/>
            </p:nvSpPr>
            <p:spPr>
              <a:xfrm>
                <a:off x="2474649" y="4508695"/>
                <a:ext cx="13100" cy="9813"/>
              </a:xfrm>
              <a:custGeom>
                <a:avLst/>
                <a:gdLst/>
                <a:ahLst/>
                <a:cxnLst/>
                <a:rect l="0" t="0" r="0" b="0"/>
                <a:pathLst>
                  <a:path w="13100" h="9813">
                    <a:moveTo>
                      <a:pt x="13100" y="98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3" name="pl1622"/>
              <p:cNvSpPr/>
              <p:nvPr/>
            </p:nvSpPr>
            <p:spPr>
              <a:xfrm>
                <a:off x="2454540" y="4550483"/>
                <a:ext cx="3729" cy="2777"/>
              </a:xfrm>
              <a:custGeom>
                <a:avLst/>
                <a:gdLst/>
                <a:ahLst/>
                <a:cxnLst/>
                <a:rect l="0" t="0" r="0" b="0"/>
                <a:pathLst>
                  <a:path w="3729" h="2777">
                    <a:moveTo>
                      <a:pt x="3729" y="27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4" name="pl1623"/>
              <p:cNvSpPr/>
              <p:nvPr/>
            </p:nvSpPr>
            <p:spPr>
              <a:xfrm>
                <a:off x="2458270" y="4553261"/>
                <a:ext cx="3740" cy="2762"/>
              </a:xfrm>
              <a:custGeom>
                <a:avLst/>
                <a:gdLst/>
                <a:ahLst/>
                <a:cxnLst/>
                <a:rect l="0" t="0" r="0" b="0"/>
                <a:pathLst>
                  <a:path w="3740" h="2762">
                    <a:moveTo>
                      <a:pt x="0" y="0"/>
                    </a:moveTo>
                    <a:lnTo>
                      <a:pt x="3740" y="27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5" name="pl1624"/>
              <p:cNvSpPr/>
              <p:nvPr/>
            </p:nvSpPr>
            <p:spPr>
              <a:xfrm>
                <a:off x="2477085" y="4566919"/>
                <a:ext cx="7603" cy="5355"/>
              </a:xfrm>
              <a:custGeom>
                <a:avLst/>
                <a:gdLst/>
                <a:ahLst/>
                <a:cxnLst/>
                <a:rect l="0" t="0" r="0" b="0"/>
                <a:pathLst>
                  <a:path w="7603" h="5355">
                    <a:moveTo>
                      <a:pt x="7603" y="53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6" name="pl1625"/>
              <p:cNvSpPr/>
              <p:nvPr/>
            </p:nvSpPr>
            <p:spPr>
              <a:xfrm>
                <a:off x="2484689" y="4572274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7" name="pl1626"/>
              <p:cNvSpPr/>
              <p:nvPr/>
            </p:nvSpPr>
            <p:spPr>
              <a:xfrm>
                <a:off x="2484689" y="4572274"/>
                <a:ext cx="7647" cy="5292"/>
              </a:xfrm>
              <a:custGeom>
                <a:avLst/>
                <a:gdLst/>
                <a:ahLst/>
                <a:cxnLst/>
                <a:rect l="0" t="0" r="0" b="0"/>
                <a:pathLst>
                  <a:path w="7647" h="5292">
                    <a:moveTo>
                      <a:pt x="0" y="0"/>
                    </a:moveTo>
                    <a:lnTo>
                      <a:pt x="7647" y="52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8" name="pl1627"/>
              <p:cNvSpPr/>
              <p:nvPr/>
            </p:nvSpPr>
            <p:spPr>
              <a:xfrm>
                <a:off x="2482844" y="4543076"/>
                <a:ext cx="7408" cy="5308"/>
              </a:xfrm>
              <a:custGeom>
                <a:avLst/>
                <a:gdLst/>
                <a:ahLst/>
                <a:cxnLst/>
                <a:rect l="0" t="0" r="0" b="0"/>
                <a:pathLst>
                  <a:path w="7408" h="5308">
                    <a:moveTo>
                      <a:pt x="7408" y="53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29" name="pl1628"/>
              <p:cNvSpPr/>
              <p:nvPr/>
            </p:nvSpPr>
            <p:spPr>
              <a:xfrm>
                <a:off x="2208723" y="4298557"/>
                <a:ext cx="2700" cy="3785"/>
              </a:xfrm>
              <a:custGeom>
                <a:avLst/>
                <a:gdLst/>
                <a:ahLst/>
                <a:cxnLst/>
                <a:rect l="0" t="0" r="0" b="0"/>
                <a:pathLst>
                  <a:path w="2700" h="3785">
                    <a:moveTo>
                      <a:pt x="2700" y="37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0" name="pl1629"/>
              <p:cNvSpPr/>
              <p:nvPr/>
            </p:nvSpPr>
            <p:spPr>
              <a:xfrm>
                <a:off x="2211424" y="4302343"/>
                <a:ext cx="2716" cy="3774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3774">
                    <a:moveTo>
                      <a:pt x="0" y="0"/>
                    </a:moveTo>
                    <a:lnTo>
                      <a:pt x="2716" y="3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1" name="pl1630"/>
              <p:cNvSpPr/>
              <p:nvPr/>
            </p:nvSpPr>
            <p:spPr>
              <a:xfrm>
                <a:off x="2237936" y="4300163"/>
                <a:ext cx="4066" cy="5494"/>
              </a:xfrm>
              <a:custGeom>
                <a:avLst/>
                <a:gdLst/>
                <a:ahLst/>
                <a:cxnLst/>
                <a:rect l="0" t="0" r="0" b="0"/>
                <a:pathLst>
                  <a:path w="4066" h="5494">
                    <a:moveTo>
                      <a:pt x="4066" y="5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2" name="pl1631"/>
              <p:cNvSpPr/>
              <p:nvPr/>
            </p:nvSpPr>
            <p:spPr>
              <a:xfrm>
                <a:off x="2225159" y="4321102"/>
                <a:ext cx="2792" cy="3717"/>
              </a:xfrm>
              <a:custGeom>
                <a:avLst/>
                <a:gdLst/>
                <a:ahLst/>
                <a:cxnLst/>
                <a:rect l="0" t="0" r="0" b="0"/>
                <a:pathLst>
                  <a:path w="2792" h="3717">
                    <a:moveTo>
                      <a:pt x="2792" y="371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3" name="pl1632"/>
              <p:cNvSpPr/>
              <p:nvPr/>
            </p:nvSpPr>
            <p:spPr>
              <a:xfrm>
                <a:off x="2227952" y="4324820"/>
                <a:ext cx="2808" cy="3706"/>
              </a:xfrm>
              <a:custGeom>
                <a:avLst/>
                <a:gdLst/>
                <a:ahLst/>
                <a:cxnLst/>
                <a:rect l="0" t="0" r="0" b="0"/>
                <a:pathLst>
                  <a:path w="2808" h="3706">
                    <a:moveTo>
                      <a:pt x="0" y="0"/>
                    </a:moveTo>
                    <a:lnTo>
                      <a:pt x="2808" y="3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4" name="pl1633"/>
              <p:cNvSpPr/>
              <p:nvPr/>
            </p:nvSpPr>
            <p:spPr>
              <a:xfrm>
                <a:off x="2117971" y="4147147"/>
                <a:ext cx="2082" cy="4157"/>
              </a:xfrm>
              <a:custGeom>
                <a:avLst/>
                <a:gdLst/>
                <a:ahLst/>
                <a:cxnLst/>
                <a:rect l="0" t="0" r="0" b="0"/>
                <a:pathLst>
                  <a:path w="2082" h="4157">
                    <a:moveTo>
                      <a:pt x="2082" y="41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5" name="pl1634"/>
              <p:cNvSpPr/>
              <p:nvPr/>
            </p:nvSpPr>
            <p:spPr>
              <a:xfrm>
                <a:off x="2120054" y="4151305"/>
                <a:ext cx="2099" cy="4149"/>
              </a:xfrm>
              <a:custGeom>
                <a:avLst/>
                <a:gdLst/>
                <a:ahLst/>
                <a:cxnLst/>
                <a:rect l="0" t="0" r="0" b="0"/>
                <a:pathLst>
                  <a:path w="2099" h="4149">
                    <a:moveTo>
                      <a:pt x="0" y="0"/>
                    </a:moveTo>
                    <a:lnTo>
                      <a:pt x="2099" y="4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6" name="pl1635"/>
              <p:cNvSpPr/>
              <p:nvPr/>
            </p:nvSpPr>
            <p:spPr>
              <a:xfrm>
                <a:off x="2144072" y="4196461"/>
                <a:ext cx="4584" cy="8091"/>
              </a:xfrm>
              <a:custGeom>
                <a:avLst/>
                <a:gdLst/>
                <a:ahLst/>
                <a:cxnLst/>
                <a:rect l="0" t="0" r="0" b="0"/>
                <a:pathLst>
                  <a:path w="4584" h="8091">
                    <a:moveTo>
                      <a:pt x="4584" y="80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7" name="pl1636"/>
              <p:cNvSpPr/>
              <p:nvPr/>
            </p:nvSpPr>
            <p:spPr>
              <a:xfrm>
                <a:off x="2148656" y="420455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8" name="pl1637"/>
              <p:cNvSpPr/>
              <p:nvPr/>
            </p:nvSpPr>
            <p:spPr>
              <a:xfrm>
                <a:off x="2148656" y="4204553"/>
                <a:ext cx="4650" cy="8054"/>
              </a:xfrm>
              <a:custGeom>
                <a:avLst/>
                <a:gdLst/>
                <a:ahLst/>
                <a:cxnLst/>
                <a:rect l="0" t="0" r="0" b="0"/>
                <a:pathLst>
                  <a:path w="4650" h="8054">
                    <a:moveTo>
                      <a:pt x="0" y="0"/>
                    </a:moveTo>
                    <a:lnTo>
                      <a:pt x="4650" y="80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39" name="pl1638"/>
              <p:cNvSpPr/>
              <p:nvPr/>
            </p:nvSpPr>
            <p:spPr>
              <a:xfrm>
                <a:off x="2177570" y="4209015"/>
                <a:ext cx="3508" cy="5866"/>
              </a:xfrm>
              <a:custGeom>
                <a:avLst/>
                <a:gdLst/>
                <a:ahLst/>
                <a:cxnLst/>
                <a:rect l="0" t="0" r="0" b="0"/>
                <a:pathLst>
                  <a:path w="3508" h="5866">
                    <a:moveTo>
                      <a:pt x="3508" y="586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0" name="pl1639"/>
              <p:cNvSpPr/>
              <p:nvPr/>
            </p:nvSpPr>
            <p:spPr>
              <a:xfrm>
                <a:off x="2162803" y="4228600"/>
                <a:ext cx="2415" cy="3973"/>
              </a:xfrm>
              <a:custGeom>
                <a:avLst/>
                <a:gdLst/>
                <a:ahLst/>
                <a:cxnLst/>
                <a:rect l="0" t="0" r="0" b="0"/>
                <a:pathLst>
                  <a:path w="2415" h="3973">
                    <a:moveTo>
                      <a:pt x="2415" y="397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1" name="pl1640"/>
              <p:cNvSpPr/>
              <p:nvPr/>
            </p:nvSpPr>
            <p:spPr>
              <a:xfrm>
                <a:off x="2165218" y="4232574"/>
                <a:ext cx="2431" cy="3963"/>
              </a:xfrm>
              <a:custGeom>
                <a:avLst/>
                <a:gdLst/>
                <a:ahLst/>
                <a:cxnLst/>
                <a:rect l="0" t="0" r="0" b="0"/>
                <a:pathLst>
                  <a:path w="2431" h="3963">
                    <a:moveTo>
                      <a:pt x="0" y="0"/>
                    </a:moveTo>
                    <a:lnTo>
                      <a:pt x="2431" y="3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2" name="pl1641"/>
              <p:cNvSpPr/>
              <p:nvPr/>
            </p:nvSpPr>
            <p:spPr>
              <a:xfrm>
                <a:off x="2179389" y="4166407"/>
                <a:ext cx="17159" cy="30039"/>
              </a:xfrm>
              <a:custGeom>
                <a:avLst/>
                <a:gdLst/>
                <a:ahLst/>
                <a:cxnLst/>
                <a:rect l="0" t="0" r="0" b="0"/>
                <a:pathLst>
                  <a:path w="17159" h="30039">
                    <a:moveTo>
                      <a:pt x="17159" y="300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3" name="pl1642"/>
              <p:cNvSpPr/>
              <p:nvPr/>
            </p:nvSpPr>
            <p:spPr>
              <a:xfrm>
                <a:off x="2191818" y="4232351"/>
                <a:ext cx="8574" cy="13448"/>
              </a:xfrm>
              <a:custGeom>
                <a:avLst/>
                <a:gdLst/>
                <a:ahLst/>
                <a:cxnLst/>
                <a:rect l="0" t="0" r="0" b="0"/>
                <a:pathLst>
                  <a:path w="8574" h="13448">
                    <a:moveTo>
                      <a:pt x="8574" y="134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4" name="pl1643"/>
              <p:cNvSpPr/>
              <p:nvPr/>
            </p:nvSpPr>
            <p:spPr>
              <a:xfrm>
                <a:off x="2177536" y="4252292"/>
                <a:ext cx="12718" cy="19462"/>
              </a:xfrm>
              <a:custGeom>
                <a:avLst/>
                <a:gdLst/>
                <a:ahLst/>
                <a:cxnLst/>
                <a:rect l="0" t="0" r="0" b="0"/>
                <a:pathLst>
                  <a:path w="12718" h="19462">
                    <a:moveTo>
                      <a:pt x="12718" y="194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5" name="pl1644"/>
              <p:cNvSpPr/>
              <p:nvPr/>
            </p:nvSpPr>
            <p:spPr>
              <a:xfrm>
                <a:off x="2182575" y="4260109"/>
                <a:ext cx="7678" cy="11646"/>
              </a:xfrm>
              <a:custGeom>
                <a:avLst/>
                <a:gdLst/>
                <a:ahLst/>
                <a:cxnLst/>
                <a:rect l="0" t="0" r="0" b="0"/>
                <a:pathLst>
                  <a:path w="7678" h="11646">
                    <a:moveTo>
                      <a:pt x="7678" y="1164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6" name="pl1645"/>
              <p:cNvSpPr/>
              <p:nvPr/>
            </p:nvSpPr>
            <p:spPr>
              <a:xfrm>
                <a:off x="2187679" y="4267884"/>
                <a:ext cx="2575" cy="3871"/>
              </a:xfrm>
              <a:custGeom>
                <a:avLst/>
                <a:gdLst/>
                <a:ahLst/>
                <a:cxnLst/>
                <a:rect l="0" t="0" r="0" b="0"/>
                <a:pathLst>
                  <a:path w="2575" h="3871">
                    <a:moveTo>
                      <a:pt x="2575" y="387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7" name="pl1646"/>
              <p:cNvSpPr/>
              <p:nvPr/>
            </p:nvSpPr>
            <p:spPr>
              <a:xfrm>
                <a:off x="2190254" y="4271755"/>
                <a:ext cx="2591" cy="3861"/>
              </a:xfrm>
              <a:custGeom>
                <a:avLst/>
                <a:gdLst/>
                <a:ahLst/>
                <a:cxnLst/>
                <a:rect l="0" t="0" r="0" b="0"/>
                <a:pathLst>
                  <a:path w="2591" h="3861">
                    <a:moveTo>
                      <a:pt x="0" y="0"/>
                    </a:moveTo>
                    <a:lnTo>
                      <a:pt x="2591" y="3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8" name="pl1647"/>
              <p:cNvSpPr/>
              <p:nvPr/>
            </p:nvSpPr>
            <p:spPr>
              <a:xfrm>
                <a:off x="2190254" y="4271755"/>
                <a:ext cx="7821" cy="11551"/>
              </a:xfrm>
              <a:custGeom>
                <a:avLst/>
                <a:gdLst/>
                <a:ahLst/>
                <a:cxnLst/>
                <a:rect l="0" t="0" r="0" b="0"/>
                <a:pathLst>
                  <a:path w="7821" h="11551">
                    <a:moveTo>
                      <a:pt x="0" y="0"/>
                    </a:moveTo>
                    <a:lnTo>
                      <a:pt x="7821" y="115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49" name="pl1648"/>
              <p:cNvSpPr/>
              <p:nvPr/>
            </p:nvSpPr>
            <p:spPr>
              <a:xfrm>
                <a:off x="2190254" y="4271755"/>
                <a:ext cx="13113" cy="19198"/>
              </a:xfrm>
              <a:custGeom>
                <a:avLst/>
                <a:gdLst/>
                <a:ahLst/>
                <a:cxnLst/>
                <a:rect l="0" t="0" r="0" b="0"/>
                <a:pathLst>
                  <a:path w="13113" h="19198">
                    <a:moveTo>
                      <a:pt x="0" y="0"/>
                    </a:moveTo>
                    <a:lnTo>
                      <a:pt x="13113" y="19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0" name="pl1649"/>
              <p:cNvSpPr/>
              <p:nvPr/>
            </p:nvSpPr>
            <p:spPr>
              <a:xfrm>
                <a:off x="2146583" y="4153256"/>
                <a:ext cx="3166" cy="6057"/>
              </a:xfrm>
              <a:custGeom>
                <a:avLst/>
                <a:gdLst/>
                <a:ahLst/>
                <a:cxnLst/>
                <a:rect l="0" t="0" r="0" b="0"/>
                <a:pathLst>
                  <a:path w="3166" h="6057">
                    <a:moveTo>
                      <a:pt x="3166" y="605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1" name="pl1650"/>
              <p:cNvSpPr/>
              <p:nvPr/>
            </p:nvSpPr>
            <p:spPr>
              <a:xfrm>
                <a:off x="2130719" y="4171964"/>
                <a:ext cx="2183" cy="4105"/>
              </a:xfrm>
              <a:custGeom>
                <a:avLst/>
                <a:gdLst/>
                <a:ahLst/>
                <a:cxnLst/>
                <a:rect l="0" t="0" r="0" b="0"/>
                <a:pathLst>
                  <a:path w="2183" h="4105">
                    <a:moveTo>
                      <a:pt x="2183" y="410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2" name="pl1651"/>
              <p:cNvSpPr/>
              <p:nvPr/>
            </p:nvSpPr>
            <p:spPr>
              <a:xfrm>
                <a:off x="2132903" y="4176070"/>
                <a:ext cx="2200" cy="4096"/>
              </a:xfrm>
              <a:custGeom>
                <a:avLst/>
                <a:gdLst/>
                <a:ahLst/>
                <a:cxnLst/>
                <a:rect l="0" t="0" r="0" b="0"/>
                <a:pathLst>
                  <a:path w="2200" h="4096">
                    <a:moveTo>
                      <a:pt x="0" y="0"/>
                    </a:moveTo>
                    <a:lnTo>
                      <a:pt x="2200" y="4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3" name="pl1652"/>
              <p:cNvSpPr/>
              <p:nvPr/>
            </p:nvSpPr>
            <p:spPr>
              <a:xfrm>
                <a:off x="2723239" y="4450832"/>
                <a:ext cx="217491" cy="77693"/>
              </a:xfrm>
              <a:custGeom>
                <a:avLst/>
                <a:gdLst/>
                <a:ahLst/>
                <a:cxnLst/>
                <a:rect l="0" t="0" r="0" b="0"/>
                <a:pathLst>
                  <a:path w="217491" h="77693">
                    <a:moveTo>
                      <a:pt x="217491" y="77693"/>
                    </a:moveTo>
                    <a:lnTo>
                      <a:pt x="161372" y="63507"/>
                    </a:lnTo>
                    <a:lnTo>
                      <a:pt x="106269" y="45779"/>
                    </a:lnTo>
                    <a:lnTo>
                      <a:pt x="52405" y="2458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4" name="pl1653"/>
              <p:cNvSpPr/>
              <p:nvPr/>
            </p:nvSpPr>
            <p:spPr>
              <a:xfrm>
                <a:off x="2729884" y="4454177"/>
                <a:ext cx="210845" cy="74348"/>
              </a:xfrm>
              <a:custGeom>
                <a:avLst/>
                <a:gdLst/>
                <a:ahLst/>
                <a:cxnLst/>
                <a:rect l="0" t="0" r="0" b="0"/>
                <a:pathLst>
                  <a:path w="210845" h="74348">
                    <a:moveTo>
                      <a:pt x="210845" y="74348"/>
                    </a:moveTo>
                    <a:lnTo>
                      <a:pt x="138604" y="55374"/>
                    </a:lnTo>
                    <a:lnTo>
                      <a:pt x="68164" y="3053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5" name="pl1654"/>
              <p:cNvSpPr/>
              <p:nvPr/>
            </p:nvSpPr>
            <p:spPr>
              <a:xfrm>
                <a:off x="2740058" y="4583804"/>
                <a:ext cx="117747" cy="41096"/>
              </a:xfrm>
              <a:custGeom>
                <a:avLst/>
                <a:gdLst/>
                <a:ahLst/>
                <a:cxnLst/>
                <a:rect l="0" t="0" r="0" b="0"/>
                <a:pathLst>
                  <a:path w="117747" h="41096">
                    <a:moveTo>
                      <a:pt x="117747" y="41096"/>
                    </a:moveTo>
                    <a:lnTo>
                      <a:pt x="58246" y="2234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6" name="pl1655"/>
              <p:cNvSpPr/>
              <p:nvPr/>
            </p:nvSpPr>
            <p:spPr>
              <a:xfrm>
                <a:off x="2704719" y="4692207"/>
                <a:ext cx="4306" cy="1753"/>
              </a:xfrm>
              <a:custGeom>
                <a:avLst/>
                <a:gdLst/>
                <a:ahLst/>
                <a:cxnLst/>
                <a:rect l="0" t="0" r="0" b="0"/>
                <a:pathLst>
                  <a:path w="4306" h="1753">
                    <a:moveTo>
                      <a:pt x="4306" y="17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7" name="pl1656"/>
              <p:cNvSpPr/>
              <p:nvPr/>
            </p:nvSpPr>
            <p:spPr>
              <a:xfrm>
                <a:off x="2709025" y="4693960"/>
                <a:ext cx="4314" cy="1735"/>
              </a:xfrm>
              <a:custGeom>
                <a:avLst/>
                <a:gdLst/>
                <a:ahLst/>
                <a:cxnLst/>
                <a:rect l="0" t="0" r="0" b="0"/>
                <a:pathLst>
                  <a:path w="4314" h="1735">
                    <a:moveTo>
                      <a:pt x="0" y="0"/>
                    </a:moveTo>
                    <a:lnTo>
                      <a:pt x="4314" y="17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8" name="pl1657"/>
              <p:cNvSpPr/>
              <p:nvPr/>
            </p:nvSpPr>
            <p:spPr>
              <a:xfrm>
                <a:off x="2747291" y="4684426"/>
                <a:ext cx="10698" cy="3914"/>
              </a:xfrm>
              <a:custGeom>
                <a:avLst/>
                <a:gdLst/>
                <a:ahLst/>
                <a:cxnLst/>
                <a:rect l="0" t="0" r="0" b="0"/>
                <a:pathLst>
                  <a:path w="10698" h="3914">
                    <a:moveTo>
                      <a:pt x="10698" y="39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59" name="pl1658"/>
              <p:cNvSpPr/>
              <p:nvPr/>
            </p:nvSpPr>
            <p:spPr>
              <a:xfrm>
                <a:off x="2748100" y="4708941"/>
                <a:ext cx="13144" cy="4672"/>
              </a:xfrm>
              <a:custGeom>
                <a:avLst/>
                <a:gdLst/>
                <a:ahLst/>
                <a:cxnLst/>
                <a:rect l="0" t="0" r="0" b="0"/>
                <a:pathLst>
                  <a:path w="13144" h="4672">
                    <a:moveTo>
                      <a:pt x="13144" y="46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0" name="pl1659"/>
              <p:cNvSpPr/>
              <p:nvPr/>
            </p:nvSpPr>
            <p:spPr>
              <a:xfrm>
                <a:off x="2756857" y="4712074"/>
                <a:ext cx="4387" cy="1539"/>
              </a:xfrm>
              <a:custGeom>
                <a:avLst/>
                <a:gdLst/>
                <a:ahLst/>
                <a:cxnLst/>
                <a:rect l="0" t="0" r="0" b="0"/>
                <a:pathLst>
                  <a:path w="4387" h="1539">
                    <a:moveTo>
                      <a:pt x="4387" y="15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1" name="pl1660"/>
              <p:cNvSpPr/>
              <p:nvPr/>
            </p:nvSpPr>
            <p:spPr>
              <a:xfrm>
                <a:off x="2761245" y="4713614"/>
                <a:ext cx="4394" cy="1521"/>
              </a:xfrm>
              <a:custGeom>
                <a:avLst/>
                <a:gdLst/>
                <a:ahLst/>
                <a:cxnLst/>
                <a:rect l="0" t="0" r="0" b="0"/>
                <a:pathLst>
                  <a:path w="4394" h="1521">
                    <a:moveTo>
                      <a:pt x="0" y="0"/>
                    </a:moveTo>
                    <a:lnTo>
                      <a:pt x="4394" y="15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2" name="pl1661"/>
              <p:cNvSpPr/>
              <p:nvPr/>
            </p:nvSpPr>
            <p:spPr>
              <a:xfrm>
                <a:off x="2761245" y="4713614"/>
                <a:ext cx="13200" cy="4511"/>
              </a:xfrm>
              <a:custGeom>
                <a:avLst/>
                <a:gdLst/>
                <a:ahLst/>
                <a:cxnLst/>
                <a:rect l="0" t="0" r="0" b="0"/>
                <a:pathLst>
                  <a:path w="13200" h="4511">
                    <a:moveTo>
                      <a:pt x="0" y="0"/>
                    </a:moveTo>
                    <a:lnTo>
                      <a:pt x="13200" y="4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3" name="pl1662"/>
              <p:cNvSpPr/>
              <p:nvPr/>
            </p:nvSpPr>
            <p:spPr>
              <a:xfrm>
                <a:off x="2721989" y="4699114"/>
                <a:ext cx="4335" cy="1682"/>
              </a:xfrm>
              <a:custGeom>
                <a:avLst/>
                <a:gdLst/>
                <a:ahLst/>
                <a:cxnLst/>
                <a:rect l="0" t="0" r="0" b="0"/>
                <a:pathLst>
                  <a:path w="4335" h="1682">
                    <a:moveTo>
                      <a:pt x="4335" y="16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4" name="pl1663"/>
              <p:cNvSpPr/>
              <p:nvPr/>
            </p:nvSpPr>
            <p:spPr>
              <a:xfrm>
                <a:off x="2726324" y="4700796"/>
                <a:ext cx="4341" cy="1664"/>
              </a:xfrm>
              <a:custGeom>
                <a:avLst/>
                <a:gdLst/>
                <a:ahLst/>
                <a:cxnLst/>
                <a:rect l="0" t="0" r="0" b="0"/>
                <a:pathLst>
                  <a:path w="4341" h="1664">
                    <a:moveTo>
                      <a:pt x="0" y="0"/>
                    </a:moveTo>
                    <a:lnTo>
                      <a:pt x="4341" y="16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5" name="pl1664"/>
              <p:cNvSpPr/>
              <p:nvPr/>
            </p:nvSpPr>
            <p:spPr>
              <a:xfrm>
                <a:off x="2994692" y="4676512"/>
                <a:ext cx="82903" cy="7913"/>
              </a:xfrm>
              <a:custGeom>
                <a:avLst/>
                <a:gdLst/>
                <a:ahLst/>
                <a:cxnLst/>
                <a:rect l="0" t="0" r="0" b="0"/>
                <a:pathLst>
                  <a:path w="82903" h="7913">
                    <a:moveTo>
                      <a:pt x="82903" y="791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6" name="pl1665"/>
              <p:cNvSpPr/>
              <p:nvPr/>
            </p:nvSpPr>
            <p:spPr>
              <a:xfrm>
                <a:off x="3184528" y="4725530"/>
                <a:ext cx="64875" cy="4862"/>
              </a:xfrm>
              <a:custGeom>
                <a:avLst/>
                <a:gdLst/>
                <a:ahLst/>
                <a:cxnLst/>
                <a:rect l="0" t="0" r="0" b="0"/>
                <a:pathLst>
                  <a:path w="64875" h="4862">
                    <a:moveTo>
                      <a:pt x="64875" y="0"/>
                    </a:moveTo>
                    <a:lnTo>
                      <a:pt x="0" y="48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7" name="pl1666"/>
              <p:cNvSpPr/>
              <p:nvPr/>
            </p:nvSpPr>
            <p:spPr>
              <a:xfrm>
                <a:off x="3193446" y="4725530"/>
                <a:ext cx="55958" cy="4424"/>
              </a:xfrm>
              <a:custGeom>
                <a:avLst/>
                <a:gdLst/>
                <a:ahLst/>
                <a:cxnLst/>
                <a:rect l="0" t="0" r="0" b="0"/>
                <a:pathLst>
                  <a:path w="55958" h="4424">
                    <a:moveTo>
                      <a:pt x="55958" y="0"/>
                    </a:moveTo>
                    <a:lnTo>
                      <a:pt x="0" y="44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8" name="pl1667"/>
              <p:cNvSpPr/>
              <p:nvPr/>
            </p:nvSpPr>
            <p:spPr>
              <a:xfrm>
                <a:off x="3202359" y="4725530"/>
                <a:ext cx="47044" cy="3913"/>
              </a:xfrm>
              <a:custGeom>
                <a:avLst/>
                <a:gdLst/>
                <a:ahLst/>
                <a:cxnLst/>
                <a:rect l="0" t="0" r="0" b="0"/>
                <a:pathLst>
                  <a:path w="47044" h="3913">
                    <a:moveTo>
                      <a:pt x="47044" y="0"/>
                    </a:moveTo>
                    <a:lnTo>
                      <a:pt x="0" y="3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69" name="pl1668"/>
              <p:cNvSpPr/>
              <p:nvPr/>
            </p:nvSpPr>
            <p:spPr>
              <a:xfrm>
                <a:off x="3211268" y="4725530"/>
                <a:ext cx="38135" cy="3329"/>
              </a:xfrm>
              <a:custGeom>
                <a:avLst/>
                <a:gdLst/>
                <a:ahLst/>
                <a:cxnLst/>
                <a:rect l="0" t="0" r="0" b="0"/>
                <a:pathLst>
                  <a:path w="38135" h="3329">
                    <a:moveTo>
                      <a:pt x="38135" y="0"/>
                    </a:moveTo>
                    <a:lnTo>
                      <a:pt x="0" y="33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0" name="pl1669"/>
              <p:cNvSpPr/>
              <p:nvPr/>
            </p:nvSpPr>
            <p:spPr>
              <a:xfrm>
                <a:off x="3220172" y="4725530"/>
                <a:ext cx="29231" cy="2672"/>
              </a:xfrm>
              <a:custGeom>
                <a:avLst/>
                <a:gdLst/>
                <a:ahLst/>
                <a:cxnLst/>
                <a:rect l="0" t="0" r="0" b="0"/>
                <a:pathLst>
                  <a:path w="29231" h="2672">
                    <a:moveTo>
                      <a:pt x="29231" y="0"/>
                    </a:moveTo>
                    <a:lnTo>
                      <a:pt x="0" y="26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1" name="pl1670"/>
              <p:cNvSpPr/>
              <p:nvPr/>
            </p:nvSpPr>
            <p:spPr>
              <a:xfrm>
                <a:off x="3229070" y="4725530"/>
                <a:ext cx="20333" cy="1942"/>
              </a:xfrm>
              <a:custGeom>
                <a:avLst/>
                <a:gdLst/>
                <a:ahLst/>
                <a:cxnLst/>
                <a:rect l="0" t="0" r="0" b="0"/>
                <a:pathLst>
                  <a:path w="20333" h="1942">
                    <a:moveTo>
                      <a:pt x="20333" y="0"/>
                    </a:moveTo>
                    <a:lnTo>
                      <a:pt x="0" y="1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2" name="pl1671"/>
              <p:cNvSpPr/>
              <p:nvPr/>
            </p:nvSpPr>
            <p:spPr>
              <a:xfrm>
                <a:off x="3251489" y="4770544"/>
                <a:ext cx="4624" cy="484"/>
              </a:xfrm>
              <a:custGeom>
                <a:avLst/>
                <a:gdLst/>
                <a:ahLst/>
                <a:cxnLst/>
                <a:rect l="0" t="0" r="0" b="0"/>
                <a:pathLst>
                  <a:path w="4624" h="484">
                    <a:moveTo>
                      <a:pt x="4624" y="0"/>
                    </a:moveTo>
                    <a:lnTo>
                      <a:pt x="0" y="4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3" name="pl1672"/>
              <p:cNvSpPr/>
              <p:nvPr/>
            </p:nvSpPr>
            <p:spPr>
              <a:xfrm>
                <a:off x="3256114" y="4770041"/>
                <a:ext cx="4622" cy="503"/>
              </a:xfrm>
              <a:custGeom>
                <a:avLst/>
                <a:gdLst/>
                <a:ahLst/>
                <a:cxnLst/>
                <a:rect l="0" t="0" r="0" b="0"/>
                <a:pathLst>
                  <a:path w="4622" h="503">
                    <a:moveTo>
                      <a:pt x="0" y="503"/>
                    </a:moveTo>
                    <a:lnTo>
                      <a:pt x="46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4" name="pl1673"/>
              <p:cNvSpPr/>
              <p:nvPr/>
            </p:nvSpPr>
            <p:spPr>
              <a:xfrm>
                <a:off x="3269976" y="4768419"/>
                <a:ext cx="4616" cy="559"/>
              </a:xfrm>
              <a:custGeom>
                <a:avLst/>
                <a:gdLst/>
                <a:ahLst/>
                <a:cxnLst/>
                <a:rect l="0" t="0" r="0" b="0"/>
                <a:pathLst>
                  <a:path w="4616" h="559">
                    <a:moveTo>
                      <a:pt x="4616" y="0"/>
                    </a:moveTo>
                    <a:lnTo>
                      <a:pt x="0" y="5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5" name="pl1674"/>
              <p:cNvSpPr/>
              <p:nvPr/>
            </p:nvSpPr>
            <p:spPr>
              <a:xfrm>
                <a:off x="3274592" y="4767840"/>
                <a:ext cx="4613" cy="578"/>
              </a:xfrm>
              <a:custGeom>
                <a:avLst/>
                <a:gdLst/>
                <a:ahLst/>
                <a:cxnLst/>
                <a:rect l="0" t="0" r="0" b="0"/>
                <a:pathLst>
                  <a:path w="4613" h="578">
                    <a:moveTo>
                      <a:pt x="0" y="578"/>
                    </a:moveTo>
                    <a:lnTo>
                      <a:pt x="46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6" name="pl1675"/>
              <p:cNvSpPr/>
              <p:nvPr/>
            </p:nvSpPr>
            <p:spPr>
              <a:xfrm>
                <a:off x="3288427" y="4765991"/>
                <a:ext cx="4606" cy="635"/>
              </a:xfrm>
              <a:custGeom>
                <a:avLst/>
                <a:gdLst/>
                <a:ahLst/>
                <a:cxnLst/>
                <a:rect l="0" t="0" r="0" b="0"/>
                <a:pathLst>
                  <a:path w="4606" h="635">
                    <a:moveTo>
                      <a:pt x="4606" y="0"/>
                    </a:moveTo>
                    <a:lnTo>
                      <a:pt x="0" y="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7" name="pl1676"/>
              <p:cNvSpPr/>
              <p:nvPr/>
            </p:nvSpPr>
            <p:spPr>
              <a:xfrm>
                <a:off x="3293033" y="4765337"/>
                <a:ext cx="4603" cy="654"/>
              </a:xfrm>
              <a:custGeom>
                <a:avLst/>
                <a:gdLst/>
                <a:ahLst/>
                <a:cxnLst/>
                <a:rect l="0" t="0" r="0" b="0"/>
                <a:pathLst>
                  <a:path w="4603" h="654">
                    <a:moveTo>
                      <a:pt x="0" y="654"/>
                    </a:moveTo>
                    <a:lnTo>
                      <a:pt x="46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8" name="pl1677"/>
              <p:cNvSpPr/>
              <p:nvPr/>
            </p:nvSpPr>
            <p:spPr>
              <a:xfrm>
                <a:off x="3306836" y="4763262"/>
                <a:ext cx="4595" cy="710"/>
              </a:xfrm>
              <a:custGeom>
                <a:avLst/>
                <a:gdLst/>
                <a:ahLst/>
                <a:cxnLst/>
                <a:rect l="0" t="0" r="0" b="0"/>
                <a:pathLst>
                  <a:path w="4595" h="710">
                    <a:moveTo>
                      <a:pt x="4595" y="0"/>
                    </a:moveTo>
                    <a:lnTo>
                      <a:pt x="0" y="7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79" name="pl1678"/>
              <p:cNvSpPr/>
              <p:nvPr/>
            </p:nvSpPr>
            <p:spPr>
              <a:xfrm>
                <a:off x="3311432" y="4762532"/>
                <a:ext cx="4592" cy="729"/>
              </a:xfrm>
              <a:custGeom>
                <a:avLst/>
                <a:gdLst/>
                <a:ahLst/>
                <a:cxnLst/>
                <a:rect l="0" t="0" r="0" b="0"/>
                <a:pathLst>
                  <a:path w="4592" h="729">
                    <a:moveTo>
                      <a:pt x="0" y="729"/>
                    </a:moveTo>
                    <a:lnTo>
                      <a:pt x="45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0" name="pl1679"/>
              <p:cNvSpPr/>
              <p:nvPr/>
            </p:nvSpPr>
            <p:spPr>
              <a:xfrm>
                <a:off x="3361771" y="4748318"/>
                <a:ext cx="27270" cy="5889"/>
              </a:xfrm>
              <a:custGeom>
                <a:avLst/>
                <a:gdLst/>
                <a:ahLst/>
                <a:cxnLst/>
                <a:rect l="0" t="0" r="0" b="0"/>
                <a:pathLst>
                  <a:path w="27270" h="5889">
                    <a:moveTo>
                      <a:pt x="27270" y="0"/>
                    </a:moveTo>
                    <a:lnTo>
                      <a:pt x="0" y="58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1" name="pl1680"/>
              <p:cNvSpPr/>
              <p:nvPr/>
            </p:nvSpPr>
            <p:spPr>
              <a:xfrm>
                <a:off x="3370877" y="4748318"/>
                <a:ext cx="18164" cy="4001"/>
              </a:xfrm>
              <a:custGeom>
                <a:avLst/>
                <a:gdLst/>
                <a:ahLst/>
                <a:cxnLst/>
                <a:rect l="0" t="0" r="0" b="0"/>
                <a:pathLst>
                  <a:path w="18164" h="4001">
                    <a:moveTo>
                      <a:pt x="18164" y="0"/>
                    </a:moveTo>
                    <a:lnTo>
                      <a:pt x="0" y="40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2" name="pl1681"/>
              <p:cNvSpPr/>
              <p:nvPr/>
            </p:nvSpPr>
            <p:spPr>
              <a:xfrm>
                <a:off x="3379968" y="4748318"/>
                <a:ext cx="9074" cy="2037"/>
              </a:xfrm>
              <a:custGeom>
                <a:avLst/>
                <a:gdLst/>
                <a:ahLst/>
                <a:cxnLst/>
                <a:rect l="0" t="0" r="0" b="0"/>
                <a:pathLst>
                  <a:path w="9074" h="2037">
                    <a:moveTo>
                      <a:pt x="9074" y="0"/>
                    </a:moveTo>
                    <a:lnTo>
                      <a:pt x="0" y="2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3" name="pl1682"/>
              <p:cNvSpPr/>
              <p:nvPr/>
            </p:nvSpPr>
            <p:spPr>
              <a:xfrm>
                <a:off x="3389042" y="474831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4" name="pl1683"/>
              <p:cNvSpPr/>
              <p:nvPr/>
            </p:nvSpPr>
            <p:spPr>
              <a:xfrm>
                <a:off x="3389042" y="4746207"/>
                <a:ext cx="9057" cy="2111"/>
              </a:xfrm>
              <a:custGeom>
                <a:avLst/>
                <a:gdLst/>
                <a:ahLst/>
                <a:cxnLst/>
                <a:rect l="0" t="0" r="0" b="0"/>
                <a:pathLst>
                  <a:path w="9057" h="2111">
                    <a:moveTo>
                      <a:pt x="0" y="2111"/>
                    </a:moveTo>
                    <a:lnTo>
                      <a:pt x="90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5" name="pl1684"/>
              <p:cNvSpPr/>
              <p:nvPr/>
            </p:nvSpPr>
            <p:spPr>
              <a:xfrm>
                <a:off x="3389042" y="4744021"/>
                <a:ext cx="18096" cy="4297"/>
              </a:xfrm>
              <a:custGeom>
                <a:avLst/>
                <a:gdLst/>
                <a:ahLst/>
                <a:cxnLst/>
                <a:rect l="0" t="0" r="0" b="0"/>
                <a:pathLst>
                  <a:path w="18096" h="4297">
                    <a:moveTo>
                      <a:pt x="0" y="4297"/>
                    </a:moveTo>
                    <a:lnTo>
                      <a:pt x="180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6" name="pl1685"/>
              <p:cNvSpPr/>
              <p:nvPr/>
            </p:nvSpPr>
            <p:spPr>
              <a:xfrm>
                <a:off x="3389042" y="4741761"/>
                <a:ext cx="27118" cy="6557"/>
              </a:xfrm>
              <a:custGeom>
                <a:avLst/>
                <a:gdLst/>
                <a:ahLst/>
                <a:cxnLst/>
                <a:rect l="0" t="0" r="0" b="0"/>
                <a:pathLst>
                  <a:path w="27118" h="6557">
                    <a:moveTo>
                      <a:pt x="0" y="6557"/>
                    </a:moveTo>
                    <a:lnTo>
                      <a:pt x="271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7" name="pl1686"/>
              <p:cNvSpPr/>
              <p:nvPr/>
            </p:nvSpPr>
            <p:spPr>
              <a:xfrm>
                <a:off x="3321405" y="4736776"/>
                <a:ext cx="10475" cy="1825"/>
              </a:xfrm>
              <a:custGeom>
                <a:avLst/>
                <a:gdLst/>
                <a:ahLst/>
                <a:cxnLst/>
                <a:rect l="0" t="0" r="0" b="0"/>
                <a:pathLst>
                  <a:path w="10475" h="1825">
                    <a:moveTo>
                      <a:pt x="10475" y="0"/>
                    </a:moveTo>
                    <a:lnTo>
                      <a:pt x="0" y="18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8" name="pl1687"/>
              <p:cNvSpPr/>
              <p:nvPr/>
            </p:nvSpPr>
            <p:spPr>
              <a:xfrm>
                <a:off x="3330385" y="4736776"/>
                <a:ext cx="1495" cy="266"/>
              </a:xfrm>
              <a:custGeom>
                <a:avLst/>
                <a:gdLst/>
                <a:ahLst/>
                <a:cxnLst/>
                <a:rect l="0" t="0" r="0" b="0"/>
                <a:pathLst>
                  <a:path w="1495" h="266">
                    <a:moveTo>
                      <a:pt x="1495" y="0"/>
                    </a:moveTo>
                    <a:lnTo>
                      <a:pt x="0" y="2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89" name="pl1688"/>
              <p:cNvSpPr/>
              <p:nvPr/>
            </p:nvSpPr>
            <p:spPr>
              <a:xfrm>
                <a:off x="3343513" y="4756902"/>
                <a:ext cx="4569" cy="860"/>
              </a:xfrm>
              <a:custGeom>
                <a:avLst/>
                <a:gdLst/>
                <a:ahLst/>
                <a:cxnLst/>
                <a:rect l="0" t="0" r="0" b="0"/>
                <a:pathLst>
                  <a:path w="4569" h="860">
                    <a:moveTo>
                      <a:pt x="4569" y="0"/>
                    </a:moveTo>
                    <a:lnTo>
                      <a:pt x="0" y="8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0" name="pl1689"/>
              <p:cNvSpPr/>
              <p:nvPr/>
            </p:nvSpPr>
            <p:spPr>
              <a:xfrm>
                <a:off x="3348083" y="4756023"/>
                <a:ext cx="4566" cy="879"/>
              </a:xfrm>
              <a:custGeom>
                <a:avLst/>
                <a:gdLst/>
                <a:ahLst/>
                <a:cxnLst/>
                <a:rect l="0" t="0" r="0" b="0"/>
                <a:pathLst>
                  <a:path w="4566" h="879">
                    <a:moveTo>
                      <a:pt x="0" y="879"/>
                    </a:moveTo>
                    <a:lnTo>
                      <a:pt x="456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1" name="pl1690"/>
              <p:cNvSpPr/>
              <p:nvPr/>
            </p:nvSpPr>
            <p:spPr>
              <a:xfrm>
                <a:off x="3237962" y="4725530"/>
                <a:ext cx="11441" cy="1140"/>
              </a:xfrm>
              <a:custGeom>
                <a:avLst/>
                <a:gdLst/>
                <a:ahLst/>
                <a:cxnLst/>
                <a:rect l="0" t="0" r="0" b="0"/>
                <a:pathLst>
                  <a:path w="11441" h="1140">
                    <a:moveTo>
                      <a:pt x="11441" y="0"/>
                    </a:moveTo>
                    <a:lnTo>
                      <a:pt x="0" y="11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2" name="pl1691"/>
              <p:cNvSpPr/>
              <p:nvPr/>
            </p:nvSpPr>
            <p:spPr>
              <a:xfrm>
                <a:off x="3019391" y="4771028"/>
                <a:ext cx="4626" cy="465"/>
              </a:xfrm>
              <a:custGeom>
                <a:avLst/>
                <a:gdLst/>
                <a:ahLst/>
                <a:cxnLst/>
                <a:rect l="0" t="0" r="0" b="0"/>
                <a:pathLst>
                  <a:path w="4626" h="465">
                    <a:moveTo>
                      <a:pt x="4626" y="4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3" name="pl1692"/>
              <p:cNvSpPr/>
              <p:nvPr/>
            </p:nvSpPr>
            <p:spPr>
              <a:xfrm>
                <a:off x="3024018" y="4771494"/>
                <a:ext cx="4628" cy="446"/>
              </a:xfrm>
              <a:custGeom>
                <a:avLst/>
                <a:gdLst/>
                <a:ahLst/>
                <a:cxnLst/>
                <a:rect l="0" t="0" r="0" b="0"/>
                <a:pathLst>
                  <a:path w="4628" h="446">
                    <a:moveTo>
                      <a:pt x="0" y="0"/>
                    </a:moveTo>
                    <a:lnTo>
                      <a:pt x="4628" y="44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4" name="pl1693"/>
              <p:cNvSpPr/>
              <p:nvPr/>
            </p:nvSpPr>
            <p:spPr>
              <a:xfrm>
                <a:off x="3037909" y="4772776"/>
                <a:ext cx="4633" cy="389"/>
              </a:xfrm>
              <a:custGeom>
                <a:avLst/>
                <a:gdLst/>
                <a:ahLst/>
                <a:cxnLst/>
                <a:rect l="0" t="0" r="0" b="0"/>
                <a:pathLst>
                  <a:path w="4633" h="389">
                    <a:moveTo>
                      <a:pt x="4633" y="38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5" name="pl1694"/>
              <p:cNvSpPr/>
              <p:nvPr/>
            </p:nvSpPr>
            <p:spPr>
              <a:xfrm>
                <a:off x="3042542" y="4773165"/>
                <a:ext cx="4635" cy="370"/>
              </a:xfrm>
              <a:custGeom>
                <a:avLst/>
                <a:gdLst/>
                <a:ahLst/>
                <a:cxnLst/>
                <a:rect l="0" t="0" r="0" b="0"/>
                <a:pathLst>
                  <a:path w="4635" h="370">
                    <a:moveTo>
                      <a:pt x="0" y="0"/>
                    </a:moveTo>
                    <a:lnTo>
                      <a:pt x="4635" y="3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6" name="pl1695"/>
              <p:cNvSpPr/>
              <p:nvPr/>
            </p:nvSpPr>
            <p:spPr>
              <a:xfrm>
                <a:off x="3059612" y="4728859"/>
                <a:ext cx="20608" cy="1239"/>
              </a:xfrm>
              <a:custGeom>
                <a:avLst/>
                <a:gdLst/>
                <a:ahLst/>
                <a:cxnLst/>
                <a:rect l="0" t="0" r="0" b="0"/>
                <a:pathLst>
                  <a:path w="20608" h="1239">
                    <a:moveTo>
                      <a:pt x="20608" y="123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7" name="pl1696"/>
              <p:cNvSpPr/>
              <p:nvPr/>
            </p:nvSpPr>
            <p:spPr>
              <a:xfrm>
                <a:off x="3075018" y="4775361"/>
                <a:ext cx="4643" cy="237"/>
              </a:xfrm>
              <a:custGeom>
                <a:avLst/>
                <a:gdLst/>
                <a:ahLst/>
                <a:cxnLst/>
                <a:rect l="0" t="0" r="0" b="0"/>
                <a:pathLst>
                  <a:path w="4643" h="237">
                    <a:moveTo>
                      <a:pt x="4643" y="2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8" name="pl1697"/>
              <p:cNvSpPr/>
              <p:nvPr/>
            </p:nvSpPr>
            <p:spPr>
              <a:xfrm>
                <a:off x="3079662" y="4775598"/>
                <a:ext cx="4644" cy="218"/>
              </a:xfrm>
              <a:custGeom>
                <a:avLst/>
                <a:gdLst/>
                <a:ahLst/>
                <a:cxnLst/>
                <a:rect l="0" t="0" r="0" b="0"/>
                <a:pathLst>
                  <a:path w="4644" h="218">
                    <a:moveTo>
                      <a:pt x="0" y="0"/>
                    </a:moveTo>
                    <a:lnTo>
                      <a:pt x="4644" y="2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699" name="pl1698"/>
              <p:cNvSpPr/>
              <p:nvPr/>
            </p:nvSpPr>
            <p:spPr>
              <a:xfrm>
                <a:off x="3121490" y="4776882"/>
                <a:ext cx="27899" cy="0"/>
              </a:xfrm>
              <a:custGeom>
                <a:avLst/>
                <a:gdLst/>
                <a:ahLst/>
                <a:cxnLst/>
                <a:rect l="0" t="0" r="0" b="0"/>
                <a:pathLst>
                  <a:path w="27899">
                    <a:moveTo>
                      <a:pt x="27899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0" name="pl1699"/>
              <p:cNvSpPr/>
              <p:nvPr/>
            </p:nvSpPr>
            <p:spPr>
              <a:xfrm>
                <a:off x="3130790" y="4776882"/>
                <a:ext cx="18599" cy="76"/>
              </a:xfrm>
              <a:custGeom>
                <a:avLst/>
                <a:gdLst/>
                <a:ahLst/>
                <a:cxnLst/>
                <a:rect l="0" t="0" r="0" b="0"/>
                <a:pathLst>
                  <a:path w="18599" h="76">
                    <a:moveTo>
                      <a:pt x="18599" y="0"/>
                    </a:moveTo>
                    <a:lnTo>
                      <a:pt x="0" y="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1" name="pl1700"/>
              <p:cNvSpPr/>
              <p:nvPr/>
            </p:nvSpPr>
            <p:spPr>
              <a:xfrm>
                <a:off x="3140090" y="4776882"/>
                <a:ext cx="9299" cy="76"/>
              </a:xfrm>
              <a:custGeom>
                <a:avLst/>
                <a:gdLst/>
                <a:ahLst/>
                <a:cxnLst/>
                <a:rect l="0" t="0" r="0" b="0"/>
                <a:pathLst>
                  <a:path w="9299" h="76">
                    <a:moveTo>
                      <a:pt x="9299" y="0"/>
                    </a:moveTo>
                    <a:lnTo>
                      <a:pt x="0" y="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2" name="pl1701"/>
              <p:cNvSpPr/>
              <p:nvPr/>
            </p:nvSpPr>
            <p:spPr>
              <a:xfrm>
                <a:off x="3149390" y="477688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3" name="pl1702"/>
              <p:cNvSpPr/>
              <p:nvPr/>
            </p:nvSpPr>
            <p:spPr>
              <a:xfrm>
                <a:off x="3149390" y="4776730"/>
                <a:ext cx="9298" cy="152"/>
              </a:xfrm>
              <a:custGeom>
                <a:avLst/>
                <a:gdLst/>
                <a:ahLst/>
                <a:cxnLst/>
                <a:rect l="0" t="0" r="0" b="0"/>
                <a:pathLst>
                  <a:path w="9298" h="152">
                    <a:moveTo>
                      <a:pt x="0" y="152"/>
                    </a:moveTo>
                    <a:lnTo>
                      <a:pt x="929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4" name="pl1703"/>
              <p:cNvSpPr/>
              <p:nvPr/>
            </p:nvSpPr>
            <p:spPr>
              <a:xfrm>
                <a:off x="3149390" y="4776502"/>
                <a:ext cx="18596" cy="380"/>
              </a:xfrm>
              <a:custGeom>
                <a:avLst/>
                <a:gdLst/>
                <a:ahLst/>
                <a:cxnLst/>
                <a:rect l="0" t="0" r="0" b="0"/>
                <a:pathLst>
                  <a:path w="18596" h="380">
                    <a:moveTo>
                      <a:pt x="0" y="380"/>
                    </a:moveTo>
                    <a:lnTo>
                      <a:pt x="185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5" name="pl1704"/>
              <p:cNvSpPr/>
              <p:nvPr/>
            </p:nvSpPr>
            <p:spPr>
              <a:xfrm>
                <a:off x="3149390" y="4776197"/>
                <a:ext cx="27891" cy="684"/>
              </a:xfrm>
              <a:custGeom>
                <a:avLst/>
                <a:gdLst/>
                <a:ahLst/>
                <a:cxnLst/>
                <a:rect l="0" t="0" r="0" b="0"/>
                <a:pathLst>
                  <a:path w="27891" h="684">
                    <a:moveTo>
                      <a:pt x="0" y="684"/>
                    </a:moveTo>
                    <a:lnTo>
                      <a:pt x="2789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6" name="pl1705"/>
              <p:cNvSpPr/>
              <p:nvPr/>
            </p:nvSpPr>
            <p:spPr>
              <a:xfrm>
                <a:off x="3067127" y="4752136"/>
                <a:ext cx="33001" cy="1536"/>
              </a:xfrm>
              <a:custGeom>
                <a:avLst/>
                <a:gdLst/>
                <a:ahLst/>
                <a:cxnLst/>
                <a:rect l="0" t="0" r="0" b="0"/>
                <a:pathLst>
                  <a:path w="33001" h="1536">
                    <a:moveTo>
                      <a:pt x="33001" y="15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7" name="pl1706"/>
              <p:cNvSpPr/>
              <p:nvPr/>
            </p:nvSpPr>
            <p:spPr>
              <a:xfrm>
                <a:off x="3093599" y="4776197"/>
                <a:ext cx="9295" cy="304"/>
              </a:xfrm>
              <a:custGeom>
                <a:avLst/>
                <a:gdLst/>
                <a:ahLst/>
                <a:cxnLst/>
                <a:rect l="0" t="0" r="0" b="0"/>
                <a:pathLst>
                  <a:path w="9295" h="304">
                    <a:moveTo>
                      <a:pt x="9295" y="3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8" name="pl1707"/>
              <p:cNvSpPr/>
              <p:nvPr/>
            </p:nvSpPr>
            <p:spPr>
              <a:xfrm>
                <a:off x="3102894" y="477650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09" name="pl1708"/>
              <p:cNvSpPr/>
              <p:nvPr/>
            </p:nvSpPr>
            <p:spPr>
              <a:xfrm>
                <a:off x="3102894" y="4776502"/>
                <a:ext cx="9297" cy="228"/>
              </a:xfrm>
              <a:custGeom>
                <a:avLst/>
                <a:gdLst/>
                <a:ahLst/>
                <a:cxnLst/>
                <a:rect l="0" t="0" r="0" b="0"/>
                <a:pathLst>
                  <a:path w="9297" h="228">
                    <a:moveTo>
                      <a:pt x="0" y="0"/>
                    </a:moveTo>
                    <a:lnTo>
                      <a:pt x="9297" y="2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0" name="pl1709"/>
              <p:cNvSpPr/>
              <p:nvPr/>
            </p:nvSpPr>
            <p:spPr>
              <a:xfrm>
                <a:off x="3000904" y="4768978"/>
                <a:ext cx="4618" cy="540"/>
              </a:xfrm>
              <a:custGeom>
                <a:avLst/>
                <a:gdLst/>
                <a:ahLst/>
                <a:cxnLst/>
                <a:rect l="0" t="0" r="0" b="0"/>
                <a:pathLst>
                  <a:path w="4618" h="540">
                    <a:moveTo>
                      <a:pt x="4618" y="5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1" name="pl1710"/>
              <p:cNvSpPr/>
              <p:nvPr/>
            </p:nvSpPr>
            <p:spPr>
              <a:xfrm>
                <a:off x="3005523" y="4769519"/>
                <a:ext cx="4620" cy="521"/>
              </a:xfrm>
              <a:custGeom>
                <a:avLst/>
                <a:gdLst/>
                <a:ahLst/>
                <a:cxnLst/>
                <a:rect l="0" t="0" r="0" b="0"/>
                <a:pathLst>
                  <a:path w="4620" h="521">
                    <a:moveTo>
                      <a:pt x="0" y="0"/>
                    </a:moveTo>
                    <a:lnTo>
                      <a:pt x="4620" y="5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2" name="pl1711"/>
              <p:cNvSpPr/>
              <p:nvPr/>
            </p:nvSpPr>
            <p:spPr>
              <a:xfrm>
                <a:off x="2994549" y="4745287"/>
                <a:ext cx="6783" cy="843"/>
              </a:xfrm>
              <a:custGeom>
                <a:avLst/>
                <a:gdLst/>
                <a:ahLst/>
                <a:cxnLst/>
                <a:rect l="0" t="0" r="0" b="0"/>
                <a:pathLst>
                  <a:path w="6783" h="843">
                    <a:moveTo>
                      <a:pt x="6783" y="8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3" name="pl1712"/>
              <p:cNvSpPr/>
              <p:nvPr/>
            </p:nvSpPr>
            <p:spPr>
              <a:xfrm>
                <a:off x="2811449" y="4634575"/>
                <a:ext cx="33941" cy="10424"/>
              </a:xfrm>
              <a:custGeom>
                <a:avLst/>
                <a:gdLst/>
                <a:ahLst/>
                <a:cxnLst/>
                <a:rect l="0" t="0" r="0" b="0"/>
                <a:pathLst>
                  <a:path w="33941" h="10424">
                    <a:moveTo>
                      <a:pt x="33941" y="104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4" name="pl1713"/>
              <p:cNvSpPr/>
              <p:nvPr/>
            </p:nvSpPr>
            <p:spPr>
              <a:xfrm>
                <a:off x="2792130" y="4723887"/>
                <a:ext cx="4435" cy="1395"/>
              </a:xfrm>
              <a:custGeom>
                <a:avLst/>
                <a:gdLst/>
                <a:ahLst/>
                <a:cxnLst/>
                <a:rect l="0" t="0" r="0" b="0"/>
                <a:pathLst>
                  <a:path w="4435" h="1395">
                    <a:moveTo>
                      <a:pt x="4435" y="13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5" name="pl1714"/>
              <p:cNvSpPr/>
              <p:nvPr/>
            </p:nvSpPr>
            <p:spPr>
              <a:xfrm>
                <a:off x="2796566" y="4725283"/>
                <a:ext cx="4441" cy="1377"/>
              </a:xfrm>
              <a:custGeom>
                <a:avLst/>
                <a:gdLst/>
                <a:ahLst/>
                <a:cxnLst/>
                <a:rect l="0" t="0" r="0" b="0"/>
                <a:pathLst>
                  <a:path w="4441" h="1377">
                    <a:moveTo>
                      <a:pt x="0" y="0"/>
                    </a:moveTo>
                    <a:lnTo>
                      <a:pt x="4441" y="13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6" name="pl1715"/>
              <p:cNvSpPr/>
              <p:nvPr/>
            </p:nvSpPr>
            <p:spPr>
              <a:xfrm>
                <a:off x="2863742" y="4744021"/>
                <a:ext cx="4517" cy="1102"/>
              </a:xfrm>
              <a:custGeom>
                <a:avLst/>
                <a:gdLst/>
                <a:ahLst/>
                <a:cxnLst/>
                <a:rect l="0" t="0" r="0" b="0"/>
                <a:pathLst>
                  <a:path w="4517" h="1102">
                    <a:moveTo>
                      <a:pt x="4517" y="11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7" name="pl1716"/>
              <p:cNvSpPr/>
              <p:nvPr/>
            </p:nvSpPr>
            <p:spPr>
              <a:xfrm>
                <a:off x="2868259" y="4745123"/>
                <a:ext cx="4522" cy="1083"/>
              </a:xfrm>
              <a:custGeom>
                <a:avLst/>
                <a:gdLst/>
                <a:ahLst/>
                <a:cxnLst/>
                <a:rect l="0" t="0" r="0" b="0"/>
                <a:pathLst>
                  <a:path w="4522" h="1083">
                    <a:moveTo>
                      <a:pt x="0" y="0"/>
                    </a:moveTo>
                    <a:lnTo>
                      <a:pt x="4522" y="10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8" name="pl1717"/>
              <p:cNvSpPr/>
              <p:nvPr/>
            </p:nvSpPr>
            <p:spPr>
              <a:xfrm>
                <a:off x="2881838" y="4748318"/>
                <a:ext cx="9074" cy="2037"/>
              </a:xfrm>
              <a:custGeom>
                <a:avLst/>
                <a:gdLst/>
                <a:ahLst/>
                <a:cxnLst/>
                <a:rect l="0" t="0" r="0" b="0"/>
                <a:pathLst>
                  <a:path w="9074" h="2037">
                    <a:moveTo>
                      <a:pt x="9074" y="20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19" name="pl1718"/>
              <p:cNvSpPr/>
              <p:nvPr/>
            </p:nvSpPr>
            <p:spPr>
              <a:xfrm>
                <a:off x="2890912" y="475035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0" name="pl1719"/>
              <p:cNvSpPr/>
              <p:nvPr/>
            </p:nvSpPr>
            <p:spPr>
              <a:xfrm>
                <a:off x="2890912" y="4750356"/>
                <a:ext cx="9090" cy="1963"/>
              </a:xfrm>
              <a:custGeom>
                <a:avLst/>
                <a:gdLst/>
                <a:ahLst/>
                <a:cxnLst/>
                <a:rect l="0" t="0" r="0" b="0"/>
                <a:pathLst>
                  <a:path w="9090" h="1963">
                    <a:moveTo>
                      <a:pt x="0" y="0"/>
                    </a:moveTo>
                    <a:lnTo>
                      <a:pt x="9090" y="1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1" name="pl1720"/>
              <p:cNvSpPr/>
              <p:nvPr/>
            </p:nvSpPr>
            <p:spPr>
              <a:xfrm>
                <a:off x="2836734" y="4737020"/>
                <a:ext cx="8983" cy="2407"/>
              </a:xfrm>
              <a:custGeom>
                <a:avLst/>
                <a:gdLst/>
                <a:ahLst/>
                <a:cxnLst/>
                <a:rect l="0" t="0" r="0" b="0"/>
                <a:pathLst>
                  <a:path w="8983" h="2407">
                    <a:moveTo>
                      <a:pt x="8983" y="24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2" name="pl1721"/>
              <p:cNvSpPr/>
              <p:nvPr/>
            </p:nvSpPr>
            <p:spPr>
              <a:xfrm>
                <a:off x="2845718" y="4739428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3" name="pl1722"/>
              <p:cNvSpPr/>
              <p:nvPr/>
            </p:nvSpPr>
            <p:spPr>
              <a:xfrm>
                <a:off x="2845718" y="4739428"/>
                <a:ext cx="9002" cy="2333"/>
              </a:xfrm>
              <a:custGeom>
                <a:avLst/>
                <a:gdLst/>
                <a:ahLst/>
                <a:cxnLst/>
                <a:rect l="0" t="0" r="0" b="0"/>
                <a:pathLst>
                  <a:path w="9002" h="2333">
                    <a:moveTo>
                      <a:pt x="0" y="0"/>
                    </a:moveTo>
                    <a:lnTo>
                      <a:pt x="9002" y="233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4" name="pl1723"/>
              <p:cNvSpPr/>
              <p:nvPr/>
            </p:nvSpPr>
            <p:spPr>
              <a:xfrm>
                <a:off x="2909109" y="4754208"/>
                <a:ext cx="4558" cy="916"/>
              </a:xfrm>
              <a:custGeom>
                <a:avLst/>
                <a:gdLst/>
                <a:ahLst/>
                <a:cxnLst/>
                <a:rect l="0" t="0" r="0" b="0"/>
                <a:pathLst>
                  <a:path w="4558" h="916">
                    <a:moveTo>
                      <a:pt x="4558" y="9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5" name="pl1724"/>
              <p:cNvSpPr/>
              <p:nvPr/>
            </p:nvSpPr>
            <p:spPr>
              <a:xfrm>
                <a:off x="2913668" y="4755125"/>
                <a:ext cx="4562" cy="897"/>
              </a:xfrm>
              <a:custGeom>
                <a:avLst/>
                <a:gdLst/>
                <a:ahLst/>
                <a:cxnLst/>
                <a:rect l="0" t="0" r="0" b="0"/>
                <a:pathLst>
                  <a:path w="4562" h="897">
                    <a:moveTo>
                      <a:pt x="0" y="0"/>
                    </a:moveTo>
                    <a:lnTo>
                      <a:pt x="4562" y="8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6" name="pl1725"/>
              <p:cNvSpPr/>
              <p:nvPr/>
            </p:nvSpPr>
            <p:spPr>
              <a:xfrm>
                <a:off x="2931528" y="4735411"/>
                <a:ext cx="18845" cy="3341"/>
              </a:xfrm>
              <a:custGeom>
                <a:avLst/>
                <a:gdLst/>
                <a:ahLst/>
                <a:cxnLst/>
                <a:rect l="0" t="0" r="0" b="0"/>
                <a:pathLst>
                  <a:path w="18845" h="3341">
                    <a:moveTo>
                      <a:pt x="18845" y="334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7" name="pl1726"/>
              <p:cNvSpPr/>
              <p:nvPr/>
            </p:nvSpPr>
            <p:spPr>
              <a:xfrm>
                <a:off x="2940495" y="4737043"/>
                <a:ext cx="9878" cy="1709"/>
              </a:xfrm>
              <a:custGeom>
                <a:avLst/>
                <a:gdLst/>
                <a:ahLst/>
                <a:cxnLst/>
                <a:rect l="0" t="0" r="0" b="0"/>
                <a:pathLst>
                  <a:path w="9878" h="1709">
                    <a:moveTo>
                      <a:pt x="9878" y="17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8" name="pl1727"/>
              <p:cNvSpPr/>
              <p:nvPr/>
            </p:nvSpPr>
            <p:spPr>
              <a:xfrm>
                <a:off x="2949475" y="4738601"/>
                <a:ext cx="898" cy="151"/>
              </a:xfrm>
              <a:custGeom>
                <a:avLst/>
                <a:gdLst/>
                <a:ahLst/>
                <a:cxnLst/>
                <a:rect l="0" t="0" r="0" b="0"/>
                <a:pathLst>
                  <a:path w="898" h="151">
                    <a:moveTo>
                      <a:pt x="898" y="15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29" name="pl1728"/>
              <p:cNvSpPr/>
              <p:nvPr/>
            </p:nvSpPr>
            <p:spPr>
              <a:xfrm>
                <a:off x="2950374" y="4738753"/>
                <a:ext cx="8093" cy="1332"/>
              </a:xfrm>
              <a:custGeom>
                <a:avLst/>
                <a:gdLst/>
                <a:ahLst/>
                <a:cxnLst/>
                <a:rect l="0" t="0" r="0" b="0"/>
                <a:pathLst>
                  <a:path w="8093" h="1332">
                    <a:moveTo>
                      <a:pt x="0" y="0"/>
                    </a:moveTo>
                    <a:lnTo>
                      <a:pt x="8093" y="1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0" name="pl1729"/>
              <p:cNvSpPr/>
              <p:nvPr/>
            </p:nvSpPr>
            <p:spPr>
              <a:xfrm>
                <a:off x="2964044" y="4763972"/>
                <a:ext cx="4598" cy="691"/>
              </a:xfrm>
              <a:custGeom>
                <a:avLst/>
                <a:gdLst/>
                <a:ahLst/>
                <a:cxnLst/>
                <a:rect l="0" t="0" r="0" b="0"/>
                <a:pathLst>
                  <a:path w="4598" h="691">
                    <a:moveTo>
                      <a:pt x="4598" y="69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1" name="pl1730"/>
              <p:cNvSpPr/>
              <p:nvPr/>
            </p:nvSpPr>
            <p:spPr>
              <a:xfrm>
                <a:off x="2968642" y="4764664"/>
                <a:ext cx="4601" cy="672"/>
              </a:xfrm>
              <a:custGeom>
                <a:avLst/>
                <a:gdLst/>
                <a:ahLst/>
                <a:cxnLst/>
                <a:rect l="0" t="0" r="0" b="0"/>
                <a:pathLst>
                  <a:path w="4601" h="672">
                    <a:moveTo>
                      <a:pt x="0" y="0"/>
                    </a:moveTo>
                    <a:lnTo>
                      <a:pt x="4601" y="6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2" name="pl1731"/>
              <p:cNvSpPr/>
              <p:nvPr/>
            </p:nvSpPr>
            <p:spPr>
              <a:xfrm>
                <a:off x="2818829" y="4731986"/>
                <a:ext cx="4468" cy="1285"/>
              </a:xfrm>
              <a:custGeom>
                <a:avLst/>
                <a:gdLst/>
                <a:ahLst/>
                <a:cxnLst/>
                <a:rect l="0" t="0" r="0" b="0"/>
                <a:pathLst>
                  <a:path w="4468" h="1285">
                    <a:moveTo>
                      <a:pt x="4468" y="128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3" name="pl1732"/>
              <p:cNvSpPr/>
              <p:nvPr/>
            </p:nvSpPr>
            <p:spPr>
              <a:xfrm>
                <a:off x="2823297" y="4733272"/>
                <a:ext cx="4473" cy="1267"/>
              </a:xfrm>
              <a:custGeom>
                <a:avLst/>
                <a:gdLst/>
                <a:ahLst/>
                <a:cxnLst/>
                <a:rect l="0" t="0" r="0" b="0"/>
                <a:pathLst>
                  <a:path w="4473" h="1267">
                    <a:moveTo>
                      <a:pt x="0" y="0"/>
                    </a:moveTo>
                    <a:lnTo>
                      <a:pt x="4473" y="12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4" name="pl1733"/>
              <p:cNvSpPr/>
              <p:nvPr/>
            </p:nvSpPr>
            <p:spPr>
              <a:xfrm>
                <a:off x="2816418" y="4707576"/>
                <a:ext cx="6555" cy="1937"/>
              </a:xfrm>
              <a:custGeom>
                <a:avLst/>
                <a:gdLst/>
                <a:ahLst/>
                <a:cxnLst/>
                <a:rect l="0" t="0" r="0" b="0"/>
                <a:pathLst>
                  <a:path w="6555" h="1937">
                    <a:moveTo>
                      <a:pt x="6555" y="19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5" name="pl1734"/>
              <p:cNvSpPr/>
              <p:nvPr/>
            </p:nvSpPr>
            <p:spPr>
              <a:xfrm>
                <a:off x="2646808" y="4641353"/>
                <a:ext cx="17478" cy="8343"/>
              </a:xfrm>
              <a:custGeom>
                <a:avLst/>
                <a:gdLst/>
                <a:ahLst/>
                <a:cxnLst/>
                <a:rect l="0" t="0" r="0" b="0"/>
                <a:pathLst>
                  <a:path w="17478" h="8343">
                    <a:moveTo>
                      <a:pt x="17478" y="83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6" name="pl1735"/>
              <p:cNvSpPr/>
              <p:nvPr/>
            </p:nvSpPr>
            <p:spPr>
              <a:xfrm>
                <a:off x="2655015" y="4645317"/>
                <a:ext cx="9271" cy="4379"/>
              </a:xfrm>
              <a:custGeom>
                <a:avLst/>
                <a:gdLst/>
                <a:ahLst/>
                <a:cxnLst/>
                <a:rect l="0" t="0" r="0" b="0"/>
                <a:pathLst>
                  <a:path w="9271" h="4379">
                    <a:moveTo>
                      <a:pt x="9271" y="43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7" name="pl1736"/>
              <p:cNvSpPr/>
              <p:nvPr/>
            </p:nvSpPr>
            <p:spPr>
              <a:xfrm>
                <a:off x="2653618" y="4669805"/>
                <a:ext cx="4215" cy="1962"/>
              </a:xfrm>
              <a:custGeom>
                <a:avLst/>
                <a:gdLst/>
                <a:ahLst/>
                <a:cxnLst/>
                <a:rect l="0" t="0" r="0" b="0"/>
                <a:pathLst>
                  <a:path w="4215" h="1962">
                    <a:moveTo>
                      <a:pt x="4215" y="19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8" name="pl1737"/>
              <p:cNvSpPr/>
              <p:nvPr/>
            </p:nvSpPr>
            <p:spPr>
              <a:xfrm>
                <a:off x="2657834" y="4671768"/>
                <a:ext cx="4223" cy="1945"/>
              </a:xfrm>
              <a:custGeom>
                <a:avLst/>
                <a:gdLst/>
                <a:ahLst/>
                <a:cxnLst/>
                <a:rect l="0" t="0" r="0" b="0"/>
                <a:pathLst>
                  <a:path w="4223" h="1945">
                    <a:moveTo>
                      <a:pt x="0" y="0"/>
                    </a:moveTo>
                    <a:lnTo>
                      <a:pt x="4223" y="19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39" name="pl1738"/>
              <p:cNvSpPr/>
              <p:nvPr/>
            </p:nvSpPr>
            <p:spPr>
              <a:xfrm>
                <a:off x="2670528" y="4677551"/>
                <a:ext cx="8502" cy="3768"/>
              </a:xfrm>
              <a:custGeom>
                <a:avLst/>
                <a:gdLst/>
                <a:ahLst/>
                <a:cxnLst/>
                <a:rect l="0" t="0" r="0" b="0"/>
                <a:pathLst>
                  <a:path w="8502" h="3768">
                    <a:moveTo>
                      <a:pt x="8502" y="37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0" name="pl1739"/>
              <p:cNvSpPr/>
              <p:nvPr/>
            </p:nvSpPr>
            <p:spPr>
              <a:xfrm>
                <a:off x="2679031" y="46813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1" name="pl1740"/>
              <p:cNvSpPr/>
              <p:nvPr/>
            </p:nvSpPr>
            <p:spPr>
              <a:xfrm>
                <a:off x="2679031" y="4681320"/>
                <a:ext cx="8532" cy="3699"/>
              </a:xfrm>
              <a:custGeom>
                <a:avLst/>
                <a:gdLst/>
                <a:ahLst/>
                <a:cxnLst/>
                <a:rect l="0" t="0" r="0" b="0"/>
                <a:pathLst>
                  <a:path w="8532" h="3699">
                    <a:moveTo>
                      <a:pt x="0" y="0"/>
                    </a:moveTo>
                    <a:lnTo>
                      <a:pt x="8532" y="36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2" name="pl1741"/>
              <p:cNvSpPr/>
              <p:nvPr/>
            </p:nvSpPr>
            <p:spPr>
              <a:xfrm>
                <a:off x="3425162" y="4738233"/>
                <a:ext cx="4494" cy="1194"/>
              </a:xfrm>
              <a:custGeom>
                <a:avLst/>
                <a:gdLst/>
                <a:ahLst/>
                <a:cxnLst/>
                <a:rect l="0" t="0" r="0" b="0"/>
                <a:pathLst>
                  <a:path w="4494" h="1194">
                    <a:moveTo>
                      <a:pt x="4494" y="0"/>
                    </a:moveTo>
                    <a:lnTo>
                      <a:pt x="0" y="119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3" name="pl1742"/>
              <p:cNvSpPr/>
              <p:nvPr/>
            </p:nvSpPr>
            <p:spPr>
              <a:xfrm>
                <a:off x="3429657" y="4737020"/>
                <a:ext cx="4489" cy="1212"/>
              </a:xfrm>
              <a:custGeom>
                <a:avLst/>
                <a:gdLst/>
                <a:ahLst/>
                <a:cxnLst/>
                <a:rect l="0" t="0" r="0" b="0"/>
                <a:pathLst>
                  <a:path w="4489" h="1212">
                    <a:moveTo>
                      <a:pt x="0" y="1212"/>
                    </a:moveTo>
                    <a:lnTo>
                      <a:pt x="44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4" name="pl1743"/>
              <p:cNvSpPr/>
              <p:nvPr/>
            </p:nvSpPr>
            <p:spPr>
              <a:xfrm>
                <a:off x="3845579" y="4165732"/>
                <a:ext cx="87118" cy="112830"/>
              </a:xfrm>
              <a:custGeom>
                <a:avLst/>
                <a:gdLst/>
                <a:ahLst/>
                <a:cxnLst/>
                <a:rect l="0" t="0" r="0" b="0"/>
                <a:pathLst>
                  <a:path w="87118" h="112830">
                    <a:moveTo>
                      <a:pt x="87118" y="0"/>
                    </a:moveTo>
                    <a:lnTo>
                      <a:pt x="45667" y="58043"/>
                    </a:lnTo>
                    <a:lnTo>
                      <a:pt x="0" y="112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5" name="pl1744"/>
              <p:cNvSpPr/>
              <p:nvPr/>
            </p:nvSpPr>
            <p:spPr>
              <a:xfrm>
                <a:off x="4074374" y="3893708"/>
                <a:ext cx="5243" cy="18780"/>
              </a:xfrm>
              <a:custGeom>
                <a:avLst/>
                <a:gdLst/>
                <a:ahLst/>
                <a:cxnLst/>
                <a:rect l="0" t="0" r="0" b="0"/>
                <a:pathLst>
                  <a:path w="5243" h="18780">
                    <a:moveTo>
                      <a:pt x="5243" y="0"/>
                    </a:moveTo>
                    <a:lnTo>
                      <a:pt x="0" y="187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6" name="pl1745"/>
              <p:cNvSpPr/>
              <p:nvPr/>
            </p:nvSpPr>
            <p:spPr>
              <a:xfrm>
                <a:off x="4234665" y="3925426"/>
                <a:ext cx="1175" cy="4498"/>
              </a:xfrm>
              <a:custGeom>
                <a:avLst/>
                <a:gdLst/>
                <a:ahLst/>
                <a:cxnLst/>
                <a:rect l="0" t="0" r="0" b="0"/>
                <a:pathLst>
                  <a:path w="1175" h="4498">
                    <a:moveTo>
                      <a:pt x="1175" y="0"/>
                    </a:moveTo>
                    <a:lnTo>
                      <a:pt x="0" y="44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7" name="pl1746"/>
              <p:cNvSpPr/>
              <p:nvPr/>
            </p:nvSpPr>
            <p:spPr>
              <a:xfrm>
                <a:off x="4235841" y="3920922"/>
                <a:ext cx="1157" cy="4503"/>
              </a:xfrm>
              <a:custGeom>
                <a:avLst/>
                <a:gdLst/>
                <a:ahLst/>
                <a:cxnLst/>
                <a:rect l="0" t="0" r="0" b="0"/>
                <a:pathLst>
                  <a:path w="1157" h="4503">
                    <a:moveTo>
                      <a:pt x="0" y="4503"/>
                    </a:moveTo>
                    <a:lnTo>
                      <a:pt x="11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8" name="pl1747"/>
              <p:cNvSpPr/>
              <p:nvPr/>
            </p:nvSpPr>
            <p:spPr>
              <a:xfrm>
                <a:off x="4210322" y="3926333"/>
                <a:ext cx="1775" cy="6600"/>
              </a:xfrm>
              <a:custGeom>
                <a:avLst/>
                <a:gdLst/>
                <a:ahLst/>
                <a:cxnLst/>
                <a:rect l="0" t="0" r="0" b="0"/>
                <a:pathLst>
                  <a:path w="1775" h="6600">
                    <a:moveTo>
                      <a:pt x="1775" y="0"/>
                    </a:moveTo>
                    <a:lnTo>
                      <a:pt x="0" y="66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49" name="pl1748"/>
              <p:cNvSpPr/>
              <p:nvPr/>
            </p:nvSpPr>
            <p:spPr>
              <a:xfrm>
                <a:off x="4098457" y="3880283"/>
                <a:ext cx="8099" cy="30668"/>
              </a:xfrm>
              <a:custGeom>
                <a:avLst/>
                <a:gdLst/>
                <a:ahLst/>
                <a:cxnLst/>
                <a:rect l="0" t="0" r="0" b="0"/>
                <a:pathLst>
                  <a:path w="8099" h="30668">
                    <a:moveTo>
                      <a:pt x="8099" y="0"/>
                    </a:moveTo>
                    <a:lnTo>
                      <a:pt x="0" y="306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0" name="pl1749"/>
              <p:cNvSpPr/>
              <p:nvPr/>
            </p:nvSpPr>
            <p:spPr>
              <a:xfrm>
                <a:off x="4245594" y="3875639"/>
                <a:ext cx="1963" cy="9090"/>
              </a:xfrm>
              <a:custGeom>
                <a:avLst/>
                <a:gdLst/>
                <a:ahLst/>
                <a:cxnLst/>
                <a:rect l="0" t="0" r="0" b="0"/>
                <a:pathLst>
                  <a:path w="1963" h="9090">
                    <a:moveTo>
                      <a:pt x="1963" y="0"/>
                    </a:moveTo>
                    <a:lnTo>
                      <a:pt x="0" y="909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1" name="pl1750"/>
              <p:cNvSpPr/>
              <p:nvPr/>
            </p:nvSpPr>
            <p:spPr>
              <a:xfrm>
                <a:off x="4247557" y="387563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2" name="pl1751"/>
              <p:cNvSpPr/>
              <p:nvPr/>
            </p:nvSpPr>
            <p:spPr>
              <a:xfrm>
                <a:off x="4247557" y="3866533"/>
                <a:ext cx="1888" cy="9106"/>
              </a:xfrm>
              <a:custGeom>
                <a:avLst/>
                <a:gdLst/>
                <a:ahLst/>
                <a:cxnLst/>
                <a:rect l="0" t="0" r="0" b="0"/>
                <a:pathLst>
                  <a:path w="1888" h="9106">
                    <a:moveTo>
                      <a:pt x="0" y="9106"/>
                    </a:moveTo>
                    <a:lnTo>
                      <a:pt x="18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3" name="pl1752"/>
              <p:cNvSpPr/>
              <p:nvPr/>
            </p:nvSpPr>
            <p:spPr>
              <a:xfrm>
                <a:off x="4221394" y="3879839"/>
                <a:ext cx="1996" cy="8892"/>
              </a:xfrm>
              <a:custGeom>
                <a:avLst/>
                <a:gdLst/>
                <a:ahLst/>
                <a:cxnLst/>
                <a:rect l="0" t="0" r="0" b="0"/>
                <a:pathLst>
                  <a:path w="1996" h="8892">
                    <a:moveTo>
                      <a:pt x="1996" y="0"/>
                    </a:moveTo>
                    <a:lnTo>
                      <a:pt x="0" y="88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4" name="pl1753"/>
              <p:cNvSpPr/>
              <p:nvPr/>
            </p:nvSpPr>
            <p:spPr>
              <a:xfrm>
                <a:off x="4184311" y="3828804"/>
                <a:ext cx="2912" cy="15575"/>
              </a:xfrm>
              <a:custGeom>
                <a:avLst/>
                <a:gdLst/>
                <a:ahLst/>
                <a:cxnLst/>
                <a:rect l="0" t="0" r="0" b="0"/>
                <a:pathLst>
                  <a:path w="2912" h="15575">
                    <a:moveTo>
                      <a:pt x="2912" y="0"/>
                    </a:moveTo>
                    <a:lnTo>
                      <a:pt x="0" y="15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5" name="pl1754"/>
              <p:cNvSpPr/>
              <p:nvPr/>
            </p:nvSpPr>
            <p:spPr>
              <a:xfrm>
                <a:off x="4259210" y="3797795"/>
                <a:ext cx="2018" cy="13803"/>
              </a:xfrm>
              <a:custGeom>
                <a:avLst/>
                <a:gdLst/>
                <a:ahLst/>
                <a:cxnLst/>
                <a:rect l="0" t="0" r="0" b="0"/>
                <a:pathLst>
                  <a:path w="2018" h="13803">
                    <a:moveTo>
                      <a:pt x="2018" y="0"/>
                    </a:moveTo>
                    <a:lnTo>
                      <a:pt x="0" y="138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6" name="pl1755"/>
              <p:cNvSpPr/>
              <p:nvPr/>
            </p:nvSpPr>
            <p:spPr>
              <a:xfrm>
                <a:off x="4260574" y="3797795"/>
                <a:ext cx="654" cy="4603"/>
              </a:xfrm>
              <a:custGeom>
                <a:avLst/>
                <a:gdLst/>
                <a:ahLst/>
                <a:cxnLst/>
                <a:rect l="0" t="0" r="0" b="0"/>
                <a:pathLst>
                  <a:path w="654" h="4603">
                    <a:moveTo>
                      <a:pt x="654" y="0"/>
                    </a:moveTo>
                    <a:lnTo>
                      <a:pt x="0" y="46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7" name="pl1756"/>
              <p:cNvSpPr/>
              <p:nvPr/>
            </p:nvSpPr>
            <p:spPr>
              <a:xfrm>
                <a:off x="4261228" y="3793189"/>
                <a:ext cx="635" cy="4606"/>
              </a:xfrm>
              <a:custGeom>
                <a:avLst/>
                <a:gdLst/>
                <a:ahLst/>
                <a:cxnLst/>
                <a:rect l="0" t="0" r="0" b="0"/>
                <a:pathLst>
                  <a:path w="635" h="4606">
                    <a:moveTo>
                      <a:pt x="0" y="4606"/>
                    </a:moveTo>
                    <a:lnTo>
                      <a:pt x="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8" name="pl1757"/>
              <p:cNvSpPr/>
              <p:nvPr/>
            </p:nvSpPr>
            <p:spPr>
              <a:xfrm>
                <a:off x="4261228" y="3783968"/>
                <a:ext cx="1849" cy="13827"/>
              </a:xfrm>
              <a:custGeom>
                <a:avLst/>
                <a:gdLst/>
                <a:ahLst/>
                <a:cxnLst/>
                <a:rect l="0" t="0" r="0" b="0"/>
                <a:pathLst>
                  <a:path w="1849" h="13827">
                    <a:moveTo>
                      <a:pt x="0" y="13827"/>
                    </a:moveTo>
                    <a:lnTo>
                      <a:pt x="18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59" name="pl1758"/>
              <p:cNvSpPr/>
              <p:nvPr/>
            </p:nvSpPr>
            <p:spPr>
              <a:xfrm>
                <a:off x="4235323" y="3805918"/>
                <a:ext cx="1752" cy="11257"/>
              </a:xfrm>
              <a:custGeom>
                <a:avLst/>
                <a:gdLst/>
                <a:ahLst/>
                <a:cxnLst/>
                <a:rect l="0" t="0" r="0" b="0"/>
                <a:pathLst>
                  <a:path w="1752" h="11257">
                    <a:moveTo>
                      <a:pt x="1752" y="0"/>
                    </a:moveTo>
                    <a:lnTo>
                      <a:pt x="0" y="112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0" name="pl1759"/>
              <p:cNvSpPr/>
              <p:nvPr/>
            </p:nvSpPr>
            <p:spPr>
              <a:xfrm>
                <a:off x="4253000" y="3839126"/>
                <a:ext cx="1664" cy="9149"/>
              </a:xfrm>
              <a:custGeom>
                <a:avLst/>
                <a:gdLst/>
                <a:ahLst/>
                <a:cxnLst/>
                <a:rect l="0" t="0" r="0" b="0"/>
                <a:pathLst>
                  <a:path w="1664" h="9149">
                    <a:moveTo>
                      <a:pt x="1664" y="0"/>
                    </a:moveTo>
                    <a:lnTo>
                      <a:pt x="0" y="9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1" name="pl1760"/>
              <p:cNvSpPr/>
              <p:nvPr/>
            </p:nvSpPr>
            <p:spPr>
              <a:xfrm>
                <a:off x="4254665" y="383912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2" name="pl1761"/>
              <p:cNvSpPr/>
              <p:nvPr/>
            </p:nvSpPr>
            <p:spPr>
              <a:xfrm>
                <a:off x="4254665" y="3829963"/>
                <a:ext cx="1589" cy="9163"/>
              </a:xfrm>
              <a:custGeom>
                <a:avLst/>
                <a:gdLst/>
                <a:ahLst/>
                <a:cxnLst/>
                <a:rect l="0" t="0" r="0" b="0"/>
                <a:pathLst>
                  <a:path w="1589" h="9163">
                    <a:moveTo>
                      <a:pt x="0" y="9163"/>
                    </a:moveTo>
                    <a:lnTo>
                      <a:pt x="158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3" name="pl1762"/>
              <p:cNvSpPr/>
              <p:nvPr/>
            </p:nvSpPr>
            <p:spPr>
              <a:xfrm>
                <a:off x="4241641" y="3722569"/>
                <a:ext cx="4780" cy="49478"/>
              </a:xfrm>
              <a:custGeom>
                <a:avLst/>
                <a:gdLst/>
                <a:ahLst/>
                <a:cxnLst/>
                <a:rect l="0" t="0" r="0" b="0"/>
                <a:pathLst>
                  <a:path w="4780" h="49478">
                    <a:moveTo>
                      <a:pt x="4780" y="0"/>
                    </a:moveTo>
                    <a:lnTo>
                      <a:pt x="0" y="494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4" name="pl1763"/>
              <p:cNvSpPr/>
              <p:nvPr/>
            </p:nvSpPr>
            <p:spPr>
              <a:xfrm>
                <a:off x="4242682" y="3722569"/>
                <a:ext cx="3738" cy="40424"/>
              </a:xfrm>
              <a:custGeom>
                <a:avLst/>
                <a:gdLst/>
                <a:ahLst/>
                <a:cxnLst/>
                <a:rect l="0" t="0" r="0" b="0"/>
                <a:pathLst>
                  <a:path w="3738" h="40424">
                    <a:moveTo>
                      <a:pt x="3738" y="0"/>
                    </a:moveTo>
                    <a:lnTo>
                      <a:pt x="0" y="404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5" name="pl1764"/>
              <p:cNvSpPr/>
              <p:nvPr/>
            </p:nvSpPr>
            <p:spPr>
              <a:xfrm>
                <a:off x="4243650" y="3722569"/>
                <a:ext cx="2771" cy="31361"/>
              </a:xfrm>
              <a:custGeom>
                <a:avLst/>
                <a:gdLst/>
                <a:ahLst/>
                <a:cxnLst/>
                <a:rect l="0" t="0" r="0" b="0"/>
                <a:pathLst>
                  <a:path w="2771" h="31361">
                    <a:moveTo>
                      <a:pt x="2771" y="0"/>
                    </a:moveTo>
                    <a:lnTo>
                      <a:pt x="0" y="313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6" name="pl1765"/>
              <p:cNvSpPr/>
              <p:nvPr/>
            </p:nvSpPr>
            <p:spPr>
              <a:xfrm>
                <a:off x="4244543" y="3722569"/>
                <a:ext cx="1877" cy="22291"/>
              </a:xfrm>
              <a:custGeom>
                <a:avLst/>
                <a:gdLst/>
                <a:ahLst/>
                <a:cxnLst/>
                <a:rect l="0" t="0" r="0" b="0"/>
                <a:pathLst>
                  <a:path w="1877" h="22291">
                    <a:moveTo>
                      <a:pt x="1877" y="0"/>
                    </a:moveTo>
                    <a:lnTo>
                      <a:pt x="0" y="222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7" name="pl1766"/>
              <p:cNvSpPr/>
              <p:nvPr/>
            </p:nvSpPr>
            <p:spPr>
              <a:xfrm>
                <a:off x="4245362" y="3722569"/>
                <a:ext cx="1058" cy="13214"/>
              </a:xfrm>
              <a:custGeom>
                <a:avLst/>
                <a:gdLst/>
                <a:ahLst/>
                <a:cxnLst/>
                <a:rect l="0" t="0" r="0" b="0"/>
                <a:pathLst>
                  <a:path w="1058" h="13214">
                    <a:moveTo>
                      <a:pt x="1058" y="0"/>
                    </a:moveTo>
                    <a:lnTo>
                      <a:pt x="0" y="132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8" name="pl1767"/>
              <p:cNvSpPr/>
              <p:nvPr/>
            </p:nvSpPr>
            <p:spPr>
              <a:xfrm>
                <a:off x="4271968" y="3654152"/>
                <a:ext cx="152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152" h="9298">
                    <a:moveTo>
                      <a:pt x="152" y="0"/>
                    </a:moveTo>
                    <a:lnTo>
                      <a:pt x="0" y="92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69" name="pl1768"/>
              <p:cNvSpPr/>
              <p:nvPr/>
            </p:nvSpPr>
            <p:spPr>
              <a:xfrm>
                <a:off x="4272120" y="365415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0" name="pl1769"/>
              <p:cNvSpPr/>
              <p:nvPr/>
            </p:nvSpPr>
            <p:spPr>
              <a:xfrm>
                <a:off x="4272120" y="3644852"/>
                <a:ext cx="76" cy="9299"/>
              </a:xfrm>
              <a:custGeom>
                <a:avLst/>
                <a:gdLst/>
                <a:ahLst/>
                <a:cxnLst/>
                <a:rect l="0" t="0" r="0" b="0"/>
                <a:pathLst>
                  <a:path w="76" h="9299">
                    <a:moveTo>
                      <a:pt x="0" y="9299"/>
                    </a:moveTo>
                    <a:lnTo>
                      <a:pt x="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1" name="pl1770"/>
              <p:cNvSpPr/>
              <p:nvPr/>
            </p:nvSpPr>
            <p:spPr>
              <a:xfrm>
                <a:off x="4246107" y="3722569"/>
                <a:ext cx="313" cy="4130"/>
              </a:xfrm>
              <a:custGeom>
                <a:avLst/>
                <a:gdLst/>
                <a:ahLst/>
                <a:cxnLst/>
                <a:rect l="0" t="0" r="0" b="0"/>
                <a:pathLst>
                  <a:path w="313" h="4130">
                    <a:moveTo>
                      <a:pt x="313" y="0"/>
                    </a:moveTo>
                    <a:lnTo>
                      <a:pt x="0" y="41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2" name="pl1771"/>
              <p:cNvSpPr/>
              <p:nvPr/>
            </p:nvSpPr>
            <p:spPr>
              <a:xfrm>
                <a:off x="4270598" y="3695981"/>
                <a:ext cx="237" cy="4643"/>
              </a:xfrm>
              <a:custGeom>
                <a:avLst/>
                <a:gdLst/>
                <a:ahLst/>
                <a:cxnLst/>
                <a:rect l="0" t="0" r="0" b="0"/>
                <a:pathLst>
                  <a:path w="237" h="4643">
                    <a:moveTo>
                      <a:pt x="237" y="0"/>
                    </a:moveTo>
                    <a:lnTo>
                      <a:pt x="0" y="46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3" name="pl1772"/>
              <p:cNvSpPr/>
              <p:nvPr/>
            </p:nvSpPr>
            <p:spPr>
              <a:xfrm>
                <a:off x="4270836" y="3691336"/>
                <a:ext cx="218" cy="4644"/>
              </a:xfrm>
              <a:custGeom>
                <a:avLst/>
                <a:gdLst/>
                <a:ahLst/>
                <a:cxnLst/>
                <a:rect l="0" t="0" r="0" b="0"/>
                <a:pathLst>
                  <a:path w="218" h="4644">
                    <a:moveTo>
                      <a:pt x="0" y="4644"/>
                    </a:moveTo>
                    <a:lnTo>
                      <a:pt x="21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4" name="pl1773"/>
              <p:cNvSpPr/>
              <p:nvPr/>
            </p:nvSpPr>
            <p:spPr>
              <a:xfrm>
                <a:off x="4271435" y="3677396"/>
                <a:ext cx="161" cy="4647"/>
              </a:xfrm>
              <a:custGeom>
                <a:avLst/>
                <a:gdLst/>
                <a:ahLst/>
                <a:cxnLst/>
                <a:rect l="0" t="0" r="0" b="0"/>
                <a:pathLst>
                  <a:path w="161" h="4647">
                    <a:moveTo>
                      <a:pt x="161" y="0"/>
                    </a:moveTo>
                    <a:lnTo>
                      <a:pt x="0" y="46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5" name="pl1774"/>
              <p:cNvSpPr/>
              <p:nvPr/>
            </p:nvSpPr>
            <p:spPr>
              <a:xfrm>
                <a:off x="4271597" y="3672748"/>
                <a:ext cx="142" cy="4647"/>
              </a:xfrm>
              <a:custGeom>
                <a:avLst/>
                <a:gdLst/>
                <a:ahLst/>
                <a:cxnLst/>
                <a:rect l="0" t="0" r="0" b="0"/>
                <a:pathLst>
                  <a:path w="142" h="4647">
                    <a:moveTo>
                      <a:pt x="0" y="4647"/>
                    </a:moveTo>
                    <a:lnTo>
                      <a:pt x="1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6" name="pl1775"/>
              <p:cNvSpPr/>
              <p:nvPr/>
            </p:nvSpPr>
            <p:spPr>
              <a:xfrm>
                <a:off x="4246421" y="3717610"/>
                <a:ext cx="356" cy="4958"/>
              </a:xfrm>
              <a:custGeom>
                <a:avLst/>
                <a:gdLst/>
                <a:ahLst/>
                <a:cxnLst/>
                <a:rect l="0" t="0" r="0" b="0"/>
                <a:pathLst>
                  <a:path w="356" h="4958">
                    <a:moveTo>
                      <a:pt x="0" y="4958"/>
                    </a:moveTo>
                    <a:lnTo>
                      <a:pt x="35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7" name="pl1776"/>
              <p:cNvSpPr/>
              <p:nvPr/>
            </p:nvSpPr>
            <p:spPr>
              <a:xfrm>
                <a:off x="4246421" y="3708515"/>
                <a:ext cx="952" cy="14053"/>
              </a:xfrm>
              <a:custGeom>
                <a:avLst/>
                <a:gdLst/>
                <a:ahLst/>
                <a:cxnLst/>
                <a:rect l="0" t="0" r="0" b="0"/>
                <a:pathLst>
                  <a:path w="952" h="14053">
                    <a:moveTo>
                      <a:pt x="0" y="14053"/>
                    </a:moveTo>
                    <a:lnTo>
                      <a:pt x="9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8" name="pl1777"/>
              <p:cNvSpPr/>
              <p:nvPr/>
            </p:nvSpPr>
            <p:spPr>
              <a:xfrm>
                <a:off x="4239259" y="3907383"/>
                <a:ext cx="1102" cy="4517"/>
              </a:xfrm>
              <a:custGeom>
                <a:avLst/>
                <a:gdLst/>
                <a:ahLst/>
                <a:cxnLst/>
                <a:rect l="0" t="0" r="0" b="0"/>
                <a:pathLst>
                  <a:path w="1102" h="4517">
                    <a:moveTo>
                      <a:pt x="1102" y="0"/>
                    </a:moveTo>
                    <a:lnTo>
                      <a:pt x="0" y="45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79" name="pl1778"/>
              <p:cNvSpPr/>
              <p:nvPr/>
            </p:nvSpPr>
            <p:spPr>
              <a:xfrm>
                <a:off x="4240361" y="3902861"/>
                <a:ext cx="1083" cy="4522"/>
              </a:xfrm>
              <a:custGeom>
                <a:avLst/>
                <a:gdLst/>
                <a:ahLst/>
                <a:cxnLst/>
                <a:rect l="0" t="0" r="0" b="0"/>
                <a:pathLst>
                  <a:path w="1083" h="4522">
                    <a:moveTo>
                      <a:pt x="0" y="4522"/>
                    </a:moveTo>
                    <a:lnTo>
                      <a:pt x="10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0" name="pl1779"/>
              <p:cNvSpPr/>
              <p:nvPr/>
            </p:nvSpPr>
            <p:spPr>
              <a:xfrm>
                <a:off x="3850778" y="4165732"/>
                <a:ext cx="81919" cy="106999"/>
              </a:xfrm>
              <a:custGeom>
                <a:avLst/>
                <a:gdLst/>
                <a:ahLst/>
                <a:cxnLst/>
                <a:rect l="0" t="0" r="0" b="0"/>
                <a:pathLst>
                  <a:path w="81919" h="106999">
                    <a:moveTo>
                      <a:pt x="81919" y="0"/>
                    </a:moveTo>
                    <a:lnTo>
                      <a:pt x="42849" y="54946"/>
                    </a:lnTo>
                    <a:lnTo>
                      <a:pt x="0" y="1069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1" name="pl1780"/>
              <p:cNvSpPr/>
              <p:nvPr/>
            </p:nvSpPr>
            <p:spPr>
              <a:xfrm>
                <a:off x="4091860" y="4083857"/>
                <a:ext cx="15685" cy="32873"/>
              </a:xfrm>
              <a:custGeom>
                <a:avLst/>
                <a:gdLst/>
                <a:ahLst/>
                <a:cxnLst/>
                <a:rect l="0" t="0" r="0" b="0"/>
                <a:pathLst>
                  <a:path w="15685" h="32873">
                    <a:moveTo>
                      <a:pt x="15685" y="0"/>
                    </a:moveTo>
                    <a:lnTo>
                      <a:pt x="0" y="328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2" name="pl1781"/>
              <p:cNvSpPr/>
              <p:nvPr/>
            </p:nvSpPr>
            <p:spPr>
              <a:xfrm>
                <a:off x="4161067" y="4126232"/>
                <a:ext cx="1996" cy="4199"/>
              </a:xfrm>
              <a:custGeom>
                <a:avLst/>
                <a:gdLst/>
                <a:ahLst/>
                <a:cxnLst/>
                <a:rect l="0" t="0" r="0" b="0"/>
                <a:pathLst>
                  <a:path w="1996" h="4199">
                    <a:moveTo>
                      <a:pt x="1996" y="0"/>
                    </a:moveTo>
                    <a:lnTo>
                      <a:pt x="0" y="41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3" name="pl1782"/>
              <p:cNvSpPr/>
              <p:nvPr/>
            </p:nvSpPr>
            <p:spPr>
              <a:xfrm>
                <a:off x="4163064" y="4122024"/>
                <a:ext cx="1979" cy="4207"/>
              </a:xfrm>
              <a:custGeom>
                <a:avLst/>
                <a:gdLst/>
                <a:ahLst/>
                <a:cxnLst/>
                <a:rect l="0" t="0" r="0" b="0"/>
                <a:pathLst>
                  <a:path w="1979" h="4207">
                    <a:moveTo>
                      <a:pt x="0" y="4207"/>
                    </a:moveTo>
                    <a:lnTo>
                      <a:pt x="19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4" name="pl1783"/>
              <p:cNvSpPr/>
              <p:nvPr/>
            </p:nvSpPr>
            <p:spPr>
              <a:xfrm>
                <a:off x="4095727" y="4083857"/>
                <a:ext cx="11818" cy="25032"/>
              </a:xfrm>
              <a:custGeom>
                <a:avLst/>
                <a:gdLst/>
                <a:ahLst/>
                <a:cxnLst/>
                <a:rect l="0" t="0" r="0" b="0"/>
                <a:pathLst>
                  <a:path w="11818" h="25032">
                    <a:moveTo>
                      <a:pt x="11818" y="0"/>
                    </a:moveTo>
                    <a:lnTo>
                      <a:pt x="0" y="250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5" name="pl1784"/>
              <p:cNvSpPr/>
              <p:nvPr/>
            </p:nvSpPr>
            <p:spPr>
              <a:xfrm>
                <a:off x="4148280" y="4093041"/>
                <a:ext cx="5000" cy="11075"/>
              </a:xfrm>
              <a:custGeom>
                <a:avLst/>
                <a:gdLst/>
                <a:ahLst/>
                <a:cxnLst/>
                <a:rect l="0" t="0" r="0" b="0"/>
                <a:pathLst>
                  <a:path w="5000" h="11075">
                    <a:moveTo>
                      <a:pt x="5000" y="0"/>
                    </a:moveTo>
                    <a:lnTo>
                      <a:pt x="0" y="110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6" name="pl1785"/>
              <p:cNvSpPr/>
              <p:nvPr/>
            </p:nvSpPr>
            <p:spPr>
              <a:xfrm>
                <a:off x="4152042" y="4093041"/>
                <a:ext cx="1238" cy="2774"/>
              </a:xfrm>
              <a:custGeom>
                <a:avLst/>
                <a:gdLst/>
                <a:ahLst/>
                <a:cxnLst/>
                <a:rect l="0" t="0" r="0" b="0"/>
                <a:pathLst>
                  <a:path w="1238" h="2774">
                    <a:moveTo>
                      <a:pt x="1238" y="0"/>
                    </a:moveTo>
                    <a:lnTo>
                      <a:pt x="0" y="2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7" name="pl1786"/>
              <p:cNvSpPr/>
              <p:nvPr/>
            </p:nvSpPr>
            <p:spPr>
              <a:xfrm>
                <a:off x="4176558" y="4088079"/>
                <a:ext cx="3699" cy="8532"/>
              </a:xfrm>
              <a:custGeom>
                <a:avLst/>
                <a:gdLst/>
                <a:ahLst/>
                <a:cxnLst/>
                <a:rect l="0" t="0" r="0" b="0"/>
                <a:pathLst>
                  <a:path w="3699" h="8532">
                    <a:moveTo>
                      <a:pt x="3699" y="0"/>
                    </a:moveTo>
                    <a:lnTo>
                      <a:pt x="0" y="85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8" name="pl1787"/>
              <p:cNvSpPr/>
              <p:nvPr/>
            </p:nvSpPr>
            <p:spPr>
              <a:xfrm>
                <a:off x="4180257" y="4088079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89" name="pl1788"/>
              <p:cNvSpPr/>
              <p:nvPr/>
            </p:nvSpPr>
            <p:spPr>
              <a:xfrm>
                <a:off x="4180257" y="4079516"/>
                <a:ext cx="3629" cy="8562"/>
              </a:xfrm>
              <a:custGeom>
                <a:avLst/>
                <a:gdLst/>
                <a:ahLst/>
                <a:cxnLst/>
                <a:rect l="0" t="0" r="0" b="0"/>
                <a:pathLst>
                  <a:path w="3629" h="8562">
                    <a:moveTo>
                      <a:pt x="0" y="8562"/>
                    </a:moveTo>
                    <a:lnTo>
                      <a:pt x="36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0" name="pl1789"/>
              <p:cNvSpPr/>
              <p:nvPr/>
            </p:nvSpPr>
            <p:spPr>
              <a:xfrm>
                <a:off x="4145365" y="4028786"/>
                <a:ext cx="9843" cy="24909"/>
              </a:xfrm>
              <a:custGeom>
                <a:avLst/>
                <a:gdLst/>
                <a:ahLst/>
                <a:cxnLst/>
                <a:rect l="0" t="0" r="0" b="0"/>
                <a:pathLst>
                  <a:path w="9843" h="24909">
                    <a:moveTo>
                      <a:pt x="9843" y="0"/>
                    </a:moveTo>
                    <a:lnTo>
                      <a:pt x="0" y="249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1" name="pl1790"/>
              <p:cNvSpPr/>
              <p:nvPr/>
            </p:nvSpPr>
            <p:spPr>
              <a:xfrm>
                <a:off x="4207312" y="3992366"/>
                <a:ext cx="8968" cy="26419"/>
              </a:xfrm>
              <a:custGeom>
                <a:avLst/>
                <a:gdLst/>
                <a:ahLst/>
                <a:cxnLst/>
                <a:rect l="0" t="0" r="0" b="0"/>
                <a:pathLst>
                  <a:path w="8968" h="26419">
                    <a:moveTo>
                      <a:pt x="8968" y="0"/>
                    </a:moveTo>
                    <a:lnTo>
                      <a:pt x="0" y="264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2" name="pl1791"/>
              <p:cNvSpPr/>
              <p:nvPr/>
            </p:nvSpPr>
            <p:spPr>
              <a:xfrm>
                <a:off x="4210374" y="3992366"/>
                <a:ext cx="5906" cy="17637"/>
              </a:xfrm>
              <a:custGeom>
                <a:avLst/>
                <a:gdLst/>
                <a:ahLst/>
                <a:cxnLst/>
                <a:rect l="0" t="0" r="0" b="0"/>
                <a:pathLst>
                  <a:path w="5906" h="17637">
                    <a:moveTo>
                      <a:pt x="5906" y="0"/>
                    </a:moveTo>
                    <a:lnTo>
                      <a:pt x="0" y="176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3" name="pl1792"/>
              <p:cNvSpPr/>
              <p:nvPr/>
            </p:nvSpPr>
            <p:spPr>
              <a:xfrm>
                <a:off x="4213363" y="3992366"/>
                <a:ext cx="2917" cy="8830"/>
              </a:xfrm>
              <a:custGeom>
                <a:avLst/>
                <a:gdLst/>
                <a:ahLst/>
                <a:cxnLst/>
                <a:rect l="0" t="0" r="0" b="0"/>
                <a:pathLst>
                  <a:path w="2917" h="8830">
                    <a:moveTo>
                      <a:pt x="2917" y="0"/>
                    </a:moveTo>
                    <a:lnTo>
                      <a:pt x="0" y="8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4" name="pl1793"/>
              <p:cNvSpPr/>
              <p:nvPr/>
            </p:nvSpPr>
            <p:spPr>
              <a:xfrm>
                <a:off x="4216280" y="3992366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5" name="pl1794"/>
              <p:cNvSpPr/>
              <p:nvPr/>
            </p:nvSpPr>
            <p:spPr>
              <a:xfrm>
                <a:off x="4216280" y="3983512"/>
                <a:ext cx="2844" cy="8854"/>
              </a:xfrm>
              <a:custGeom>
                <a:avLst/>
                <a:gdLst/>
                <a:ahLst/>
                <a:cxnLst/>
                <a:rect l="0" t="0" r="0" b="0"/>
                <a:pathLst>
                  <a:path w="2844" h="8854">
                    <a:moveTo>
                      <a:pt x="0" y="8854"/>
                    </a:moveTo>
                    <a:lnTo>
                      <a:pt x="284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6" name="pl1795"/>
              <p:cNvSpPr/>
              <p:nvPr/>
            </p:nvSpPr>
            <p:spPr>
              <a:xfrm>
                <a:off x="4216280" y="3974635"/>
                <a:ext cx="5617" cy="17731"/>
              </a:xfrm>
              <a:custGeom>
                <a:avLst/>
                <a:gdLst/>
                <a:ahLst/>
                <a:cxnLst/>
                <a:rect l="0" t="0" r="0" b="0"/>
                <a:pathLst>
                  <a:path w="5617" h="17731">
                    <a:moveTo>
                      <a:pt x="0" y="17731"/>
                    </a:moveTo>
                    <a:lnTo>
                      <a:pt x="56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7" name="pl1796"/>
              <p:cNvSpPr/>
              <p:nvPr/>
            </p:nvSpPr>
            <p:spPr>
              <a:xfrm>
                <a:off x="4216280" y="3965735"/>
                <a:ext cx="8317" cy="26631"/>
              </a:xfrm>
              <a:custGeom>
                <a:avLst/>
                <a:gdLst/>
                <a:ahLst/>
                <a:cxnLst/>
                <a:rect l="0" t="0" r="0" b="0"/>
                <a:pathLst>
                  <a:path w="8317" h="26631">
                    <a:moveTo>
                      <a:pt x="0" y="26631"/>
                    </a:moveTo>
                    <a:lnTo>
                      <a:pt x="83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8" name="pl1797"/>
              <p:cNvSpPr/>
              <p:nvPr/>
            </p:nvSpPr>
            <p:spPr>
              <a:xfrm>
                <a:off x="4190933" y="4044977"/>
                <a:ext cx="6765" cy="17326"/>
              </a:xfrm>
              <a:custGeom>
                <a:avLst/>
                <a:gdLst/>
                <a:ahLst/>
                <a:cxnLst/>
                <a:rect l="0" t="0" r="0" b="0"/>
                <a:pathLst>
                  <a:path w="6765" h="17326">
                    <a:moveTo>
                      <a:pt x="6765" y="0"/>
                    </a:moveTo>
                    <a:lnTo>
                      <a:pt x="0" y="173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799" name="pl1798"/>
              <p:cNvSpPr/>
              <p:nvPr/>
            </p:nvSpPr>
            <p:spPr>
              <a:xfrm>
                <a:off x="4194351" y="4044977"/>
                <a:ext cx="3347" cy="8676"/>
              </a:xfrm>
              <a:custGeom>
                <a:avLst/>
                <a:gdLst/>
                <a:ahLst/>
                <a:cxnLst/>
                <a:rect l="0" t="0" r="0" b="0"/>
                <a:pathLst>
                  <a:path w="3347" h="8676">
                    <a:moveTo>
                      <a:pt x="3347" y="0"/>
                    </a:moveTo>
                    <a:lnTo>
                      <a:pt x="0" y="8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0" name="pl1799"/>
              <p:cNvSpPr/>
              <p:nvPr/>
            </p:nvSpPr>
            <p:spPr>
              <a:xfrm>
                <a:off x="4197698" y="4044977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1" name="pl1800"/>
              <p:cNvSpPr/>
              <p:nvPr/>
            </p:nvSpPr>
            <p:spPr>
              <a:xfrm>
                <a:off x="4197698" y="4036272"/>
                <a:ext cx="3275" cy="8704"/>
              </a:xfrm>
              <a:custGeom>
                <a:avLst/>
                <a:gdLst/>
                <a:ahLst/>
                <a:cxnLst/>
                <a:rect l="0" t="0" r="0" b="0"/>
                <a:pathLst>
                  <a:path w="3275" h="8704">
                    <a:moveTo>
                      <a:pt x="0" y="8704"/>
                    </a:moveTo>
                    <a:lnTo>
                      <a:pt x="32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2" name="pl1801"/>
              <p:cNvSpPr/>
              <p:nvPr/>
            </p:nvSpPr>
            <p:spPr>
              <a:xfrm>
                <a:off x="4197698" y="4027542"/>
                <a:ext cx="6480" cy="17434"/>
              </a:xfrm>
              <a:custGeom>
                <a:avLst/>
                <a:gdLst/>
                <a:ahLst/>
                <a:cxnLst/>
                <a:rect l="0" t="0" r="0" b="0"/>
                <a:pathLst>
                  <a:path w="6480" h="17434">
                    <a:moveTo>
                      <a:pt x="0" y="17434"/>
                    </a:moveTo>
                    <a:lnTo>
                      <a:pt x="64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3" name="pl1802"/>
              <p:cNvSpPr/>
              <p:nvPr/>
            </p:nvSpPr>
            <p:spPr>
              <a:xfrm>
                <a:off x="3993164" y="4382706"/>
                <a:ext cx="3044" cy="3514"/>
              </a:xfrm>
              <a:custGeom>
                <a:avLst/>
                <a:gdLst/>
                <a:ahLst/>
                <a:cxnLst/>
                <a:rect l="0" t="0" r="0" b="0"/>
                <a:pathLst>
                  <a:path w="3044" h="3514">
                    <a:moveTo>
                      <a:pt x="3044" y="0"/>
                    </a:moveTo>
                    <a:lnTo>
                      <a:pt x="0" y="35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4" name="pl1803"/>
              <p:cNvSpPr/>
              <p:nvPr/>
            </p:nvSpPr>
            <p:spPr>
              <a:xfrm>
                <a:off x="3996209" y="4379179"/>
                <a:ext cx="3030" cy="3527"/>
              </a:xfrm>
              <a:custGeom>
                <a:avLst/>
                <a:gdLst/>
                <a:ahLst/>
                <a:cxnLst/>
                <a:rect l="0" t="0" r="0" b="0"/>
                <a:pathLst>
                  <a:path w="3030" h="3527">
                    <a:moveTo>
                      <a:pt x="0" y="3527"/>
                    </a:moveTo>
                    <a:lnTo>
                      <a:pt x="303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5" name="pl1804"/>
              <p:cNvSpPr/>
              <p:nvPr/>
            </p:nvSpPr>
            <p:spPr>
              <a:xfrm>
                <a:off x="3987859" y="4352206"/>
                <a:ext cx="4384" cy="5243"/>
              </a:xfrm>
              <a:custGeom>
                <a:avLst/>
                <a:gdLst/>
                <a:ahLst/>
                <a:cxnLst/>
                <a:rect l="0" t="0" r="0" b="0"/>
                <a:pathLst>
                  <a:path w="4384" h="5243">
                    <a:moveTo>
                      <a:pt x="4384" y="0"/>
                    </a:moveTo>
                    <a:lnTo>
                      <a:pt x="0" y="524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6" name="pl1805"/>
              <p:cNvSpPr/>
              <p:nvPr/>
            </p:nvSpPr>
            <p:spPr>
              <a:xfrm>
                <a:off x="4011214" y="4361359"/>
                <a:ext cx="2957" cy="3588"/>
              </a:xfrm>
              <a:custGeom>
                <a:avLst/>
                <a:gdLst/>
                <a:ahLst/>
                <a:cxnLst/>
                <a:rect l="0" t="0" r="0" b="0"/>
                <a:pathLst>
                  <a:path w="2957" h="3588">
                    <a:moveTo>
                      <a:pt x="2957" y="0"/>
                    </a:moveTo>
                    <a:lnTo>
                      <a:pt x="0" y="35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7" name="pl1806"/>
              <p:cNvSpPr/>
              <p:nvPr/>
            </p:nvSpPr>
            <p:spPr>
              <a:xfrm>
                <a:off x="4014171" y="4357758"/>
                <a:ext cx="2942" cy="3600"/>
              </a:xfrm>
              <a:custGeom>
                <a:avLst/>
                <a:gdLst/>
                <a:ahLst/>
                <a:cxnLst/>
                <a:rect l="0" t="0" r="0" b="0"/>
                <a:pathLst>
                  <a:path w="2942" h="3600">
                    <a:moveTo>
                      <a:pt x="0" y="3600"/>
                    </a:moveTo>
                    <a:lnTo>
                      <a:pt x="29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8" name="pl1807"/>
              <p:cNvSpPr/>
              <p:nvPr/>
            </p:nvSpPr>
            <p:spPr>
              <a:xfrm>
                <a:off x="3987454" y="4306899"/>
                <a:ext cx="11952" cy="15209"/>
              </a:xfrm>
              <a:custGeom>
                <a:avLst/>
                <a:gdLst/>
                <a:ahLst/>
                <a:cxnLst/>
                <a:rect l="0" t="0" r="0" b="0"/>
                <a:pathLst>
                  <a:path w="11952" h="15209">
                    <a:moveTo>
                      <a:pt x="11952" y="0"/>
                    </a:moveTo>
                    <a:lnTo>
                      <a:pt x="0" y="152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09" name="pl1808"/>
              <p:cNvSpPr/>
              <p:nvPr/>
            </p:nvSpPr>
            <p:spPr>
              <a:xfrm>
                <a:off x="3993005" y="4306899"/>
                <a:ext cx="6402" cy="8215"/>
              </a:xfrm>
              <a:custGeom>
                <a:avLst/>
                <a:gdLst/>
                <a:ahLst/>
                <a:cxnLst/>
                <a:rect l="0" t="0" r="0" b="0"/>
                <a:pathLst>
                  <a:path w="6402" h="8215">
                    <a:moveTo>
                      <a:pt x="6402" y="0"/>
                    </a:moveTo>
                    <a:lnTo>
                      <a:pt x="0" y="82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0" name="pl1809"/>
              <p:cNvSpPr/>
              <p:nvPr/>
            </p:nvSpPr>
            <p:spPr>
              <a:xfrm>
                <a:off x="4034458" y="4332221"/>
                <a:ext cx="2838" cy="3683"/>
              </a:xfrm>
              <a:custGeom>
                <a:avLst/>
                <a:gdLst/>
                <a:ahLst/>
                <a:cxnLst/>
                <a:rect l="0" t="0" r="0" b="0"/>
                <a:pathLst>
                  <a:path w="2838" h="3683">
                    <a:moveTo>
                      <a:pt x="2838" y="0"/>
                    </a:moveTo>
                    <a:lnTo>
                      <a:pt x="0" y="36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1" name="pl1810"/>
              <p:cNvSpPr/>
              <p:nvPr/>
            </p:nvSpPr>
            <p:spPr>
              <a:xfrm>
                <a:off x="4037297" y="4328526"/>
                <a:ext cx="2823" cy="3694"/>
              </a:xfrm>
              <a:custGeom>
                <a:avLst/>
                <a:gdLst/>
                <a:ahLst/>
                <a:cxnLst/>
                <a:rect l="0" t="0" r="0" b="0"/>
                <a:pathLst>
                  <a:path w="2823" h="3694">
                    <a:moveTo>
                      <a:pt x="0" y="3694"/>
                    </a:moveTo>
                    <a:lnTo>
                      <a:pt x="282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2" name="pl1811"/>
              <p:cNvSpPr/>
              <p:nvPr/>
            </p:nvSpPr>
            <p:spPr>
              <a:xfrm>
                <a:off x="4027515" y="4298939"/>
                <a:ext cx="6328" cy="8544"/>
              </a:xfrm>
              <a:custGeom>
                <a:avLst/>
                <a:gdLst/>
                <a:ahLst/>
                <a:cxnLst/>
                <a:rect l="0" t="0" r="0" b="0"/>
                <a:pathLst>
                  <a:path w="6328" h="8544">
                    <a:moveTo>
                      <a:pt x="6328" y="0"/>
                    </a:moveTo>
                    <a:lnTo>
                      <a:pt x="0" y="85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3" name="pl1812"/>
              <p:cNvSpPr/>
              <p:nvPr/>
            </p:nvSpPr>
            <p:spPr>
              <a:xfrm>
                <a:off x="4032944" y="4298939"/>
                <a:ext cx="899" cy="1224"/>
              </a:xfrm>
              <a:custGeom>
                <a:avLst/>
                <a:gdLst/>
                <a:ahLst/>
                <a:cxnLst/>
                <a:rect l="0" t="0" r="0" b="0"/>
                <a:pathLst>
                  <a:path w="899" h="1224">
                    <a:moveTo>
                      <a:pt x="899" y="0"/>
                    </a:moveTo>
                    <a:lnTo>
                      <a:pt x="0" y="12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4" name="pl1813"/>
              <p:cNvSpPr/>
              <p:nvPr/>
            </p:nvSpPr>
            <p:spPr>
              <a:xfrm>
                <a:off x="4056740" y="4302343"/>
                <a:ext cx="2716" cy="3774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3774">
                    <a:moveTo>
                      <a:pt x="2716" y="0"/>
                    </a:moveTo>
                    <a:lnTo>
                      <a:pt x="0" y="37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5" name="pl1814"/>
              <p:cNvSpPr/>
              <p:nvPr/>
            </p:nvSpPr>
            <p:spPr>
              <a:xfrm>
                <a:off x="4059456" y="4298557"/>
                <a:ext cx="2700" cy="3785"/>
              </a:xfrm>
              <a:custGeom>
                <a:avLst/>
                <a:gdLst/>
                <a:ahLst/>
                <a:cxnLst/>
                <a:rect l="0" t="0" r="0" b="0"/>
                <a:pathLst>
                  <a:path w="2700" h="3785">
                    <a:moveTo>
                      <a:pt x="0" y="3785"/>
                    </a:moveTo>
                    <a:lnTo>
                      <a:pt x="27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6" name="pl1815"/>
              <p:cNvSpPr/>
              <p:nvPr/>
            </p:nvSpPr>
            <p:spPr>
              <a:xfrm>
                <a:off x="4067512" y="4287136"/>
                <a:ext cx="2654" cy="3818"/>
              </a:xfrm>
              <a:custGeom>
                <a:avLst/>
                <a:gdLst/>
                <a:ahLst/>
                <a:cxnLst/>
                <a:rect l="0" t="0" r="0" b="0"/>
                <a:pathLst>
                  <a:path w="2654" h="3818">
                    <a:moveTo>
                      <a:pt x="2654" y="0"/>
                    </a:moveTo>
                    <a:lnTo>
                      <a:pt x="0" y="38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7" name="pl1816"/>
              <p:cNvSpPr/>
              <p:nvPr/>
            </p:nvSpPr>
            <p:spPr>
              <a:xfrm>
                <a:off x="4070166" y="4283307"/>
                <a:ext cx="2638" cy="3829"/>
              </a:xfrm>
              <a:custGeom>
                <a:avLst/>
                <a:gdLst/>
                <a:ahLst/>
                <a:cxnLst/>
                <a:rect l="0" t="0" r="0" b="0"/>
                <a:pathLst>
                  <a:path w="2638" h="3829">
                    <a:moveTo>
                      <a:pt x="0" y="3829"/>
                    </a:moveTo>
                    <a:lnTo>
                      <a:pt x="26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8" name="pl1817"/>
              <p:cNvSpPr/>
              <p:nvPr/>
            </p:nvSpPr>
            <p:spPr>
              <a:xfrm>
                <a:off x="4103231" y="4232574"/>
                <a:ext cx="2431" cy="3963"/>
              </a:xfrm>
              <a:custGeom>
                <a:avLst/>
                <a:gdLst/>
                <a:ahLst/>
                <a:cxnLst/>
                <a:rect l="0" t="0" r="0" b="0"/>
                <a:pathLst>
                  <a:path w="2431" h="3963">
                    <a:moveTo>
                      <a:pt x="2431" y="0"/>
                    </a:moveTo>
                    <a:lnTo>
                      <a:pt x="0" y="3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19" name="pl1818"/>
              <p:cNvSpPr/>
              <p:nvPr/>
            </p:nvSpPr>
            <p:spPr>
              <a:xfrm>
                <a:off x="4105662" y="4228600"/>
                <a:ext cx="2415" cy="3973"/>
              </a:xfrm>
              <a:custGeom>
                <a:avLst/>
                <a:gdLst/>
                <a:ahLst/>
                <a:cxnLst/>
                <a:rect l="0" t="0" r="0" b="0"/>
                <a:pathLst>
                  <a:path w="2415" h="3973">
                    <a:moveTo>
                      <a:pt x="0" y="3973"/>
                    </a:moveTo>
                    <a:lnTo>
                      <a:pt x="24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0" name="pl1819"/>
              <p:cNvSpPr/>
              <p:nvPr/>
            </p:nvSpPr>
            <p:spPr>
              <a:xfrm>
                <a:off x="4126808" y="4176070"/>
                <a:ext cx="11169" cy="20391"/>
              </a:xfrm>
              <a:custGeom>
                <a:avLst/>
                <a:gdLst/>
                <a:ahLst/>
                <a:cxnLst/>
                <a:rect l="0" t="0" r="0" b="0"/>
                <a:pathLst>
                  <a:path w="11169" h="20391">
                    <a:moveTo>
                      <a:pt x="11169" y="0"/>
                    </a:moveTo>
                    <a:lnTo>
                      <a:pt x="0" y="203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1" name="pl1820"/>
              <p:cNvSpPr/>
              <p:nvPr/>
            </p:nvSpPr>
            <p:spPr>
              <a:xfrm>
                <a:off x="4131326" y="4176070"/>
                <a:ext cx="6651" cy="12262"/>
              </a:xfrm>
              <a:custGeom>
                <a:avLst/>
                <a:gdLst/>
                <a:ahLst/>
                <a:cxnLst/>
                <a:rect l="0" t="0" r="0" b="0"/>
                <a:pathLst>
                  <a:path w="6651" h="12262">
                    <a:moveTo>
                      <a:pt x="6651" y="0"/>
                    </a:moveTo>
                    <a:lnTo>
                      <a:pt x="0" y="122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2" name="pl1821"/>
              <p:cNvSpPr/>
              <p:nvPr/>
            </p:nvSpPr>
            <p:spPr>
              <a:xfrm>
                <a:off x="4135777" y="4176070"/>
                <a:ext cx="2200" cy="4096"/>
              </a:xfrm>
              <a:custGeom>
                <a:avLst/>
                <a:gdLst/>
                <a:ahLst/>
                <a:cxnLst/>
                <a:rect l="0" t="0" r="0" b="0"/>
                <a:pathLst>
                  <a:path w="2200" h="4096">
                    <a:moveTo>
                      <a:pt x="2200" y="0"/>
                    </a:moveTo>
                    <a:lnTo>
                      <a:pt x="0" y="40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3" name="pl1822"/>
              <p:cNvSpPr/>
              <p:nvPr/>
            </p:nvSpPr>
            <p:spPr>
              <a:xfrm>
                <a:off x="4137977" y="4171964"/>
                <a:ext cx="2183" cy="4105"/>
              </a:xfrm>
              <a:custGeom>
                <a:avLst/>
                <a:gdLst/>
                <a:ahLst/>
                <a:cxnLst/>
                <a:rect l="0" t="0" r="0" b="0"/>
                <a:pathLst>
                  <a:path w="2183" h="4105">
                    <a:moveTo>
                      <a:pt x="0" y="4105"/>
                    </a:moveTo>
                    <a:lnTo>
                      <a:pt x="218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4" name="pl1823"/>
              <p:cNvSpPr/>
              <p:nvPr/>
            </p:nvSpPr>
            <p:spPr>
              <a:xfrm>
                <a:off x="4137977" y="4163727"/>
                <a:ext cx="6500" cy="12343"/>
              </a:xfrm>
              <a:custGeom>
                <a:avLst/>
                <a:gdLst/>
                <a:ahLst/>
                <a:cxnLst/>
                <a:rect l="0" t="0" r="0" b="0"/>
                <a:pathLst>
                  <a:path w="6500" h="12343">
                    <a:moveTo>
                      <a:pt x="0" y="12343"/>
                    </a:moveTo>
                    <a:lnTo>
                      <a:pt x="65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5" name="pl1824"/>
              <p:cNvSpPr/>
              <p:nvPr/>
            </p:nvSpPr>
            <p:spPr>
              <a:xfrm>
                <a:off x="4137977" y="4155454"/>
                <a:ext cx="10749" cy="20615"/>
              </a:xfrm>
              <a:custGeom>
                <a:avLst/>
                <a:gdLst/>
                <a:ahLst/>
                <a:cxnLst/>
                <a:rect l="0" t="0" r="0" b="0"/>
                <a:pathLst>
                  <a:path w="10749" h="20615">
                    <a:moveTo>
                      <a:pt x="0" y="20615"/>
                    </a:moveTo>
                    <a:lnTo>
                      <a:pt x="107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6" name="pl1825"/>
              <p:cNvSpPr/>
              <p:nvPr/>
            </p:nvSpPr>
            <p:spPr>
              <a:xfrm>
                <a:off x="4093310" y="4203127"/>
                <a:ext cx="3472" cy="5888"/>
              </a:xfrm>
              <a:custGeom>
                <a:avLst/>
                <a:gdLst/>
                <a:ahLst/>
                <a:cxnLst/>
                <a:rect l="0" t="0" r="0" b="0"/>
                <a:pathLst>
                  <a:path w="3472" h="5888">
                    <a:moveTo>
                      <a:pt x="3472" y="0"/>
                    </a:moveTo>
                    <a:lnTo>
                      <a:pt x="0" y="58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7" name="pl1826"/>
              <p:cNvSpPr/>
              <p:nvPr/>
            </p:nvSpPr>
            <p:spPr>
              <a:xfrm>
                <a:off x="4117574" y="4208585"/>
                <a:ext cx="2333" cy="4022"/>
              </a:xfrm>
              <a:custGeom>
                <a:avLst/>
                <a:gdLst/>
                <a:ahLst/>
                <a:cxnLst/>
                <a:rect l="0" t="0" r="0" b="0"/>
                <a:pathLst>
                  <a:path w="2333" h="4022">
                    <a:moveTo>
                      <a:pt x="2333" y="0"/>
                    </a:moveTo>
                    <a:lnTo>
                      <a:pt x="0" y="40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8" name="pl1827"/>
              <p:cNvSpPr/>
              <p:nvPr/>
            </p:nvSpPr>
            <p:spPr>
              <a:xfrm>
                <a:off x="4119908" y="4204553"/>
                <a:ext cx="2316" cy="4031"/>
              </a:xfrm>
              <a:custGeom>
                <a:avLst/>
                <a:gdLst/>
                <a:ahLst/>
                <a:cxnLst/>
                <a:rect l="0" t="0" r="0" b="0"/>
                <a:pathLst>
                  <a:path w="2316" h="4031">
                    <a:moveTo>
                      <a:pt x="0" y="4031"/>
                    </a:moveTo>
                    <a:lnTo>
                      <a:pt x="231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29" name="pl1828"/>
              <p:cNvSpPr/>
              <p:nvPr/>
            </p:nvSpPr>
            <p:spPr>
              <a:xfrm>
                <a:off x="4078034" y="4271755"/>
                <a:ext cx="2591" cy="3861"/>
              </a:xfrm>
              <a:custGeom>
                <a:avLst/>
                <a:gdLst/>
                <a:ahLst/>
                <a:cxnLst/>
                <a:rect l="0" t="0" r="0" b="0"/>
                <a:pathLst>
                  <a:path w="2591" h="3861">
                    <a:moveTo>
                      <a:pt x="2591" y="0"/>
                    </a:moveTo>
                    <a:lnTo>
                      <a:pt x="0" y="38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0" name="pl1829"/>
              <p:cNvSpPr/>
              <p:nvPr/>
            </p:nvSpPr>
            <p:spPr>
              <a:xfrm>
                <a:off x="4080626" y="4267884"/>
                <a:ext cx="2575" cy="3871"/>
              </a:xfrm>
              <a:custGeom>
                <a:avLst/>
                <a:gdLst/>
                <a:ahLst/>
                <a:cxnLst/>
                <a:rect l="0" t="0" r="0" b="0"/>
                <a:pathLst>
                  <a:path w="2575" h="3871">
                    <a:moveTo>
                      <a:pt x="0" y="3871"/>
                    </a:moveTo>
                    <a:lnTo>
                      <a:pt x="25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1" name="pl1830"/>
              <p:cNvSpPr/>
              <p:nvPr/>
            </p:nvSpPr>
            <p:spPr>
              <a:xfrm>
                <a:off x="4088305" y="4252292"/>
                <a:ext cx="5039" cy="7816"/>
              </a:xfrm>
              <a:custGeom>
                <a:avLst/>
                <a:gdLst/>
                <a:ahLst/>
                <a:cxnLst/>
                <a:rect l="0" t="0" r="0" b="0"/>
                <a:pathLst>
                  <a:path w="5039" h="7816">
                    <a:moveTo>
                      <a:pt x="5039" y="0"/>
                    </a:moveTo>
                    <a:lnTo>
                      <a:pt x="0" y="78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2" name="pl1831"/>
              <p:cNvSpPr/>
              <p:nvPr/>
            </p:nvSpPr>
            <p:spPr>
              <a:xfrm>
                <a:off x="4093344" y="4252292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3" name="pl1832"/>
              <p:cNvSpPr/>
              <p:nvPr/>
            </p:nvSpPr>
            <p:spPr>
              <a:xfrm>
                <a:off x="4093344" y="4244435"/>
                <a:ext cx="4975" cy="7857"/>
              </a:xfrm>
              <a:custGeom>
                <a:avLst/>
                <a:gdLst/>
                <a:ahLst/>
                <a:cxnLst/>
                <a:rect l="0" t="0" r="0" b="0"/>
                <a:pathLst>
                  <a:path w="4975" h="7857">
                    <a:moveTo>
                      <a:pt x="0" y="7857"/>
                    </a:moveTo>
                    <a:lnTo>
                      <a:pt x="497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4" name="pl1833"/>
              <p:cNvSpPr/>
              <p:nvPr/>
            </p:nvSpPr>
            <p:spPr>
              <a:xfrm>
                <a:off x="3430802" y="4685009"/>
                <a:ext cx="19762" cy="5757"/>
              </a:xfrm>
              <a:custGeom>
                <a:avLst/>
                <a:gdLst/>
                <a:ahLst/>
                <a:cxnLst/>
                <a:rect l="0" t="0" r="0" b="0"/>
                <a:pathLst>
                  <a:path w="19762" h="5757">
                    <a:moveTo>
                      <a:pt x="19762" y="0"/>
                    </a:moveTo>
                    <a:lnTo>
                      <a:pt x="0" y="57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5" name="pl1834"/>
              <p:cNvSpPr/>
              <p:nvPr/>
            </p:nvSpPr>
            <p:spPr>
              <a:xfrm>
                <a:off x="3471884" y="4698954"/>
                <a:ext cx="10121" cy="3259"/>
              </a:xfrm>
              <a:custGeom>
                <a:avLst/>
                <a:gdLst/>
                <a:ahLst/>
                <a:cxnLst/>
                <a:rect l="0" t="0" r="0" b="0"/>
                <a:pathLst>
                  <a:path w="10121" h="3259">
                    <a:moveTo>
                      <a:pt x="10121" y="0"/>
                    </a:moveTo>
                    <a:lnTo>
                      <a:pt x="0" y="32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6" name="pl1835"/>
              <p:cNvSpPr/>
              <p:nvPr/>
            </p:nvSpPr>
            <p:spPr>
              <a:xfrm>
                <a:off x="3480561" y="4698954"/>
                <a:ext cx="1443" cy="471"/>
              </a:xfrm>
              <a:custGeom>
                <a:avLst/>
                <a:gdLst/>
                <a:ahLst/>
                <a:cxnLst/>
                <a:rect l="0" t="0" r="0" b="0"/>
                <a:pathLst>
                  <a:path w="1443" h="471">
                    <a:moveTo>
                      <a:pt x="1443" y="0"/>
                    </a:moveTo>
                    <a:lnTo>
                      <a:pt x="0" y="4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7" name="pl1836"/>
              <p:cNvSpPr/>
              <p:nvPr/>
            </p:nvSpPr>
            <p:spPr>
              <a:xfrm>
                <a:off x="3496435" y="4716640"/>
                <a:ext cx="4406" cy="1485"/>
              </a:xfrm>
              <a:custGeom>
                <a:avLst/>
                <a:gdLst/>
                <a:ahLst/>
                <a:cxnLst/>
                <a:rect l="0" t="0" r="0" b="0"/>
                <a:pathLst>
                  <a:path w="4406" h="1485">
                    <a:moveTo>
                      <a:pt x="4406" y="0"/>
                    </a:moveTo>
                    <a:lnTo>
                      <a:pt x="0" y="14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8" name="pl1837"/>
              <p:cNvSpPr/>
              <p:nvPr/>
            </p:nvSpPr>
            <p:spPr>
              <a:xfrm>
                <a:off x="3500841" y="4715136"/>
                <a:ext cx="4400" cy="1503"/>
              </a:xfrm>
              <a:custGeom>
                <a:avLst/>
                <a:gdLst/>
                <a:ahLst/>
                <a:cxnLst/>
                <a:rect l="0" t="0" r="0" b="0"/>
                <a:pathLst>
                  <a:path w="4400" h="1503">
                    <a:moveTo>
                      <a:pt x="0" y="1503"/>
                    </a:moveTo>
                    <a:lnTo>
                      <a:pt x="44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39" name="pl1838"/>
              <p:cNvSpPr/>
              <p:nvPr/>
            </p:nvSpPr>
            <p:spPr>
              <a:xfrm>
                <a:off x="3460973" y="4728019"/>
                <a:ext cx="4452" cy="1340"/>
              </a:xfrm>
              <a:custGeom>
                <a:avLst/>
                <a:gdLst/>
                <a:ahLst/>
                <a:cxnLst/>
                <a:rect l="0" t="0" r="0" b="0"/>
                <a:pathLst>
                  <a:path w="4452" h="1340">
                    <a:moveTo>
                      <a:pt x="4452" y="0"/>
                    </a:moveTo>
                    <a:lnTo>
                      <a:pt x="0" y="13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0" name="pl1839"/>
              <p:cNvSpPr/>
              <p:nvPr/>
            </p:nvSpPr>
            <p:spPr>
              <a:xfrm>
                <a:off x="3465426" y="4726660"/>
                <a:ext cx="4447" cy="1358"/>
              </a:xfrm>
              <a:custGeom>
                <a:avLst/>
                <a:gdLst/>
                <a:ahLst/>
                <a:cxnLst/>
                <a:rect l="0" t="0" r="0" b="0"/>
                <a:pathLst>
                  <a:path w="4447" h="1358">
                    <a:moveTo>
                      <a:pt x="0" y="1358"/>
                    </a:moveTo>
                    <a:lnTo>
                      <a:pt x="44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1" name="pl1840"/>
              <p:cNvSpPr/>
              <p:nvPr/>
            </p:nvSpPr>
            <p:spPr>
              <a:xfrm>
                <a:off x="3445719" y="4708227"/>
                <a:ext cx="6559" cy="1923"/>
              </a:xfrm>
              <a:custGeom>
                <a:avLst/>
                <a:gdLst/>
                <a:ahLst/>
                <a:cxnLst/>
                <a:rect l="0" t="0" r="0" b="0"/>
                <a:pathLst>
                  <a:path w="6559" h="1923">
                    <a:moveTo>
                      <a:pt x="6559" y="0"/>
                    </a:moveTo>
                    <a:lnTo>
                      <a:pt x="0" y="1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2" name="pl1841"/>
              <p:cNvSpPr/>
              <p:nvPr/>
            </p:nvSpPr>
            <p:spPr>
              <a:xfrm>
                <a:off x="3606060" y="4605598"/>
                <a:ext cx="38236" cy="19205"/>
              </a:xfrm>
              <a:custGeom>
                <a:avLst/>
                <a:gdLst/>
                <a:ahLst/>
                <a:cxnLst/>
                <a:rect l="0" t="0" r="0" b="0"/>
                <a:pathLst>
                  <a:path w="38236" h="19205">
                    <a:moveTo>
                      <a:pt x="38236" y="0"/>
                    </a:moveTo>
                    <a:lnTo>
                      <a:pt x="0" y="192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3" name="pl1842"/>
              <p:cNvSpPr/>
              <p:nvPr/>
            </p:nvSpPr>
            <p:spPr>
              <a:xfrm>
                <a:off x="3614100" y="4605598"/>
                <a:ext cx="30196" cy="15322"/>
              </a:xfrm>
              <a:custGeom>
                <a:avLst/>
                <a:gdLst/>
                <a:ahLst/>
                <a:cxnLst/>
                <a:rect l="0" t="0" r="0" b="0"/>
                <a:pathLst>
                  <a:path w="30196" h="15322">
                    <a:moveTo>
                      <a:pt x="30196" y="0"/>
                    </a:moveTo>
                    <a:lnTo>
                      <a:pt x="0" y="1532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4" name="pl1843"/>
              <p:cNvSpPr/>
              <p:nvPr/>
            </p:nvSpPr>
            <p:spPr>
              <a:xfrm>
                <a:off x="3622107" y="4605598"/>
                <a:ext cx="22189" cy="11373"/>
              </a:xfrm>
              <a:custGeom>
                <a:avLst/>
                <a:gdLst/>
                <a:ahLst/>
                <a:cxnLst/>
                <a:rect l="0" t="0" r="0" b="0"/>
                <a:pathLst>
                  <a:path w="22189" h="11373">
                    <a:moveTo>
                      <a:pt x="22189" y="0"/>
                    </a:moveTo>
                    <a:lnTo>
                      <a:pt x="0" y="113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5" name="pl1844"/>
              <p:cNvSpPr/>
              <p:nvPr/>
            </p:nvSpPr>
            <p:spPr>
              <a:xfrm>
                <a:off x="3658964" y="4647090"/>
                <a:ext cx="4123" cy="2149"/>
              </a:xfrm>
              <a:custGeom>
                <a:avLst/>
                <a:gdLst/>
                <a:ahLst/>
                <a:cxnLst/>
                <a:rect l="0" t="0" r="0" b="0"/>
                <a:pathLst>
                  <a:path w="4123" h="2149">
                    <a:moveTo>
                      <a:pt x="4123" y="0"/>
                    </a:moveTo>
                    <a:lnTo>
                      <a:pt x="0" y="21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6" name="pl1845"/>
              <p:cNvSpPr/>
              <p:nvPr/>
            </p:nvSpPr>
            <p:spPr>
              <a:xfrm>
                <a:off x="3663088" y="4644923"/>
                <a:ext cx="4114" cy="2166"/>
              </a:xfrm>
              <a:custGeom>
                <a:avLst/>
                <a:gdLst/>
                <a:ahLst/>
                <a:cxnLst/>
                <a:rect l="0" t="0" r="0" b="0"/>
                <a:pathLst>
                  <a:path w="4114" h="2166">
                    <a:moveTo>
                      <a:pt x="0" y="2166"/>
                    </a:moveTo>
                    <a:lnTo>
                      <a:pt x="41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7" name="pl1846"/>
              <p:cNvSpPr/>
              <p:nvPr/>
            </p:nvSpPr>
            <p:spPr>
              <a:xfrm>
                <a:off x="3630082" y="4605598"/>
                <a:ext cx="14214" cy="7359"/>
              </a:xfrm>
              <a:custGeom>
                <a:avLst/>
                <a:gdLst/>
                <a:ahLst/>
                <a:cxnLst/>
                <a:rect l="0" t="0" r="0" b="0"/>
                <a:pathLst>
                  <a:path w="14214" h="7359">
                    <a:moveTo>
                      <a:pt x="14214" y="0"/>
                    </a:moveTo>
                    <a:lnTo>
                      <a:pt x="0" y="73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8" name="pl1847"/>
              <p:cNvSpPr/>
              <p:nvPr/>
            </p:nvSpPr>
            <p:spPr>
              <a:xfrm>
                <a:off x="3719849" y="4577473"/>
                <a:ext cx="17742" cy="11163"/>
              </a:xfrm>
              <a:custGeom>
                <a:avLst/>
                <a:gdLst/>
                <a:ahLst/>
                <a:cxnLst/>
                <a:rect l="0" t="0" r="0" b="0"/>
                <a:pathLst>
                  <a:path w="17742" h="11163">
                    <a:moveTo>
                      <a:pt x="17742" y="0"/>
                    </a:moveTo>
                    <a:lnTo>
                      <a:pt x="0" y="111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49" name="pl1848"/>
              <p:cNvSpPr/>
              <p:nvPr/>
            </p:nvSpPr>
            <p:spPr>
              <a:xfrm>
                <a:off x="3727588" y="4577473"/>
                <a:ext cx="10002" cy="6351"/>
              </a:xfrm>
              <a:custGeom>
                <a:avLst/>
                <a:gdLst/>
                <a:ahLst/>
                <a:cxnLst/>
                <a:rect l="0" t="0" r="0" b="0"/>
                <a:pathLst>
                  <a:path w="10002" h="6351">
                    <a:moveTo>
                      <a:pt x="10002" y="0"/>
                    </a:moveTo>
                    <a:lnTo>
                      <a:pt x="0" y="635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0" name="pl1849"/>
              <p:cNvSpPr/>
              <p:nvPr/>
            </p:nvSpPr>
            <p:spPr>
              <a:xfrm>
                <a:off x="3735288" y="4577473"/>
                <a:ext cx="2302" cy="1475"/>
              </a:xfrm>
              <a:custGeom>
                <a:avLst/>
                <a:gdLst/>
                <a:ahLst/>
                <a:cxnLst/>
                <a:rect l="0" t="0" r="0" b="0"/>
                <a:pathLst>
                  <a:path w="2302" h="1475">
                    <a:moveTo>
                      <a:pt x="2302" y="0"/>
                    </a:moveTo>
                    <a:lnTo>
                      <a:pt x="0" y="1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1" name="pl1850"/>
              <p:cNvSpPr/>
              <p:nvPr/>
            </p:nvSpPr>
            <p:spPr>
              <a:xfrm>
                <a:off x="3737591" y="4574010"/>
                <a:ext cx="5357" cy="3463"/>
              </a:xfrm>
              <a:custGeom>
                <a:avLst/>
                <a:gdLst/>
                <a:ahLst/>
                <a:cxnLst/>
                <a:rect l="0" t="0" r="0" b="0"/>
                <a:pathLst>
                  <a:path w="5357" h="3463">
                    <a:moveTo>
                      <a:pt x="0" y="3463"/>
                    </a:moveTo>
                    <a:lnTo>
                      <a:pt x="53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2" name="pl1851"/>
              <p:cNvSpPr/>
              <p:nvPr/>
            </p:nvSpPr>
            <p:spPr>
              <a:xfrm>
                <a:off x="3763121" y="4580190"/>
                <a:ext cx="11583" cy="7773"/>
              </a:xfrm>
              <a:custGeom>
                <a:avLst/>
                <a:gdLst/>
                <a:ahLst/>
                <a:cxnLst/>
                <a:rect l="0" t="0" r="0" b="0"/>
                <a:pathLst>
                  <a:path w="11583" h="7773">
                    <a:moveTo>
                      <a:pt x="11583" y="0"/>
                    </a:moveTo>
                    <a:lnTo>
                      <a:pt x="0" y="77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3" name="pl1852"/>
              <p:cNvSpPr/>
              <p:nvPr/>
            </p:nvSpPr>
            <p:spPr>
              <a:xfrm>
                <a:off x="3770854" y="4580190"/>
                <a:ext cx="3850" cy="2607"/>
              </a:xfrm>
              <a:custGeom>
                <a:avLst/>
                <a:gdLst/>
                <a:ahLst/>
                <a:cxnLst/>
                <a:rect l="0" t="0" r="0" b="0"/>
                <a:pathLst>
                  <a:path w="3850" h="2607">
                    <a:moveTo>
                      <a:pt x="3850" y="0"/>
                    </a:moveTo>
                    <a:lnTo>
                      <a:pt x="0" y="26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4" name="pl1853"/>
              <p:cNvSpPr/>
              <p:nvPr/>
            </p:nvSpPr>
            <p:spPr>
              <a:xfrm>
                <a:off x="3774705" y="4577567"/>
                <a:ext cx="3839" cy="2622"/>
              </a:xfrm>
              <a:custGeom>
                <a:avLst/>
                <a:gdLst/>
                <a:ahLst/>
                <a:cxnLst/>
                <a:rect l="0" t="0" r="0" b="0"/>
                <a:pathLst>
                  <a:path w="3839" h="2622">
                    <a:moveTo>
                      <a:pt x="0" y="2622"/>
                    </a:moveTo>
                    <a:lnTo>
                      <a:pt x="38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5" name="pl1854"/>
              <p:cNvSpPr/>
              <p:nvPr/>
            </p:nvSpPr>
            <p:spPr>
              <a:xfrm>
                <a:off x="3774705" y="4572274"/>
                <a:ext cx="11486" cy="7915"/>
              </a:xfrm>
              <a:custGeom>
                <a:avLst/>
                <a:gdLst/>
                <a:ahLst/>
                <a:cxnLst/>
                <a:rect l="0" t="0" r="0" b="0"/>
                <a:pathLst>
                  <a:path w="11486" h="7915">
                    <a:moveTo>
                      <a:pt x="0" y="7915"/>
                    </a:moveTo>
                    <a:lnTo>
                      <a:pt x="1148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6" name="pl1855"/>
              <p:cNvSpPr/>
              <p:nvPr/>
            </p:nvSpPr>
            <p:spPr>
              <a:xfrm>
                <a:off x="3664605" y="4612856"/>
                <a:ext cx="13980" cy="7676"/>
              </a:xfrm>
              <a:custGeom>
                <a:avLst/>
                <a:gdLst/>
                <a:ahLst/>
                <a:cxnLst/>
                <a:rect l="0" t="0" r="0" b="0"/>
                <a:pathLst>
                  <a:path w="13980" h="7676">
                    <a:moveTo>
                      <a:pt x="13980" y="0"/>
                    </a:moveTo>
                    <a:lnTo>
                      <a:pt x="0" y="76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7" name="pl1856"/>
              <p:cNvSpPr/>
              <p:nvPr/>
            </p:nvSpPr>
            <p:spPr>
              <a:xfrm>
                <a:off x="3683570" y="4624670"/>
                <a:ext cx="20252" cy="11418"/>
              </a:xfrm>
              <a:custGeom>
                <a:avLst/>
                <a:gdLst/>
                <a:ahLst/>
                <a:cxnLst/>
                <a:rect l="0" t="0" r="0" b="0"/>
                <a:pathLst>
                  <a:path w="20252" h="11418">
                    <a:moveTo>
                      <a:pt x="20252" y="0"/>
                    </a:moveTo>
                    <a:lnTo>
                      <a:pt x="0" y="114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8" name="pl1857"/>
              <p:cNvSpPr/>
              <p:nvPr/>
            </p:nvSpPr>
            <p:spPr>
              <a:xfrm>
                <a:off x="3691699" y="4624670"/>
                <a:ext cx="12123" cy="6900"/>
              </a:xfrm>
              <a:custGeom>
                <a:avLst/>
                <a:gdLst/>
                <a:ahLst/>
                <a:cxnLst/>
                <a:rect l="0" t="0" r="0" b="0"/>
                <a:pathLst>
                  <a:path w="12123" h="6900">
                    <a:moveTo>
                      <a:pt x="12123" y="0"/>
                    </a:moveTo>
                    <a:lnTo>
                      <a:pt x="0" y="69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59" name="pl1858"/>
              <p:cNvSpPr/>
              <p:nvPr/>
            </p:nvSpPr>
            <p:spPr>
              <a:xfrm>
                <a:off x="3699791" y="4624670"/>
                <a:ext cx="4031" cy="2316"/>
              </a:xfrm>
              <a:custGeom>
                <a:avLst/>
                <a:gdLst/>
                <a:ahLst/>
                <a:cxnLst/>
                <a:rect l="0" t="0" r="0" b="0"/>
                <a:pathLst>
                  <a:path w="4031" h="2316">
                    <a:moveTo>
                      <a:pt x="4031" y="0"/>
                    </a:moveTo>
                    <a:lnTo>
                      <a:pt x="0" y="23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0" name="pl1859"/>
              <p:cNvSpPr/>
              <p:nvPr/>
            </p:nvSpPr>
            <p:spPr>
              <a:xfrm>
                <a:off x="3703823" y="4622337"/>
                <a:ext cx="4022" cy="2333"/>
              </a:xfrm>
              <a:custGeom>
                <a:avLst/>
                <a:gdLst/>
                <a:ahLst/>
                <a:cxnLst/>
                <a:rect l="0" t="0" r="0" b="0"/>
                <a:pathLst>
                  <a:path w="4022" h="2333">
                    <a:moveTo>
                      <a:pt x="0" y="2333"/>
                    </a:moveTo>
                    <a:lnTo>
                      <a:pt x="40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1" name="pl1860"/>
              <p:cNvSpPr/>
              <p:nvPr/>
            </p:nvSpPr>
            <p:spPr>
              <a:xfrm>
                <a:off x="3703823" y="4617621"/>
                <a:ext cx="12038" cy="7049"/>
              </a:xfrm>
              <a:custGeom>
                <a:avLst/>
                <a:gdLst/>
                <a:ahLst/>
                <a:cxnLst/>
                <a:rect l="0" t="0" r="0" b="0"/>
                <a:pathLst>
                  <a:path w="12038" h="7049">
                    <a:moveTo>
                      <a:pt x="0" y="7049"/>
                    </a:moveTo>
                    <a:lnTo>
                      <a:pt x="1203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2" name="pl1861"/>
              <p:cNvSpPr/>
              <p:nvPr/>
            </p:nvSpPr>
            <p:spPr>
              <a:xfrm>
                <a:off x="3703823" y="4612840"/>
                <a:ext cx="20015" cy="11830"/>
              </a:xfrm>
              <a:custGeom>
                <a:avLst/>
                <a:gdLst/>
                <a:ahLst/>
                <a:cxnLst/>
                <a:rect l="0" t="0" r="0" b="0"/>
                <a:pathLst>
                  <a:path w="20015" h="11830">
                    <a:moveTo>
                      <a:pt x="0" y="11830"/>
                    </a:moveTo>
                    <a:lnTo>
                      <a:pt x="2001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3" name="pl1862"/>
              <p:cNvSpPr/>
              <p:nvPr/>
            </p:nvSpPr>
            <p:spPr>
              <a:xfrm>
                <a:off x="3754294" y="4499128"/>
                <a:ext cx="16808" cy="12188"/>
              </a:xfrm>
              <a:custGeom>
                <a:avLst/>
                <a:gdLst/>
                <a:ahLst/>
                <a:cxnLst/>
                <a:rect l="0" t="0" r="0" b="0"/>
                <a:pathLst>
                  <a:path w="16808" h="12188">
                    <a:moveTo>
                      <a:pt x="16808" y="0"/>
                    </a:moveTo>
                    <a:lnTo>
                      <a:pt x="0" y="121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4" name="pl1863"/>
              <p:cNvSpPr/>
              <p:nvPr/>
            </p:nvSpPr>
            <p:spPr>
              <a:xfrm>
                <a:off x="3808870" y="4553261"/>
                <a:ext cx="3740" cy="2762"/>
              </a:xfrm>
              <a:custGeom>
                <a:avLst/>
                <a:gdLst/>
                <a:ahLst/>
                <a:cxnLst/>
                <a:rect l="0" t="0" r="0" b="0"/>
                <a:pathLst>
                  <a:path w="3740" h="2762">
                    <a:moveTo>
                      <a:pt x="3740" y="0"/>
                    </a:moveTo>
                    <a:lnTo>
                      <a:pt x="0" y="27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5" name="pl1864"/>
              <p:cNvSpPr/>
              <p:nvPr/>
            </p:nvSpPr>
            <p:spPr>
              <a:xfrm>
                <a:off x="3812610" y="4550483"/>
                <a:ext cx="3729" cy="2777"/>
              </a:xfrm>
              <a:custGeom>
                <a:avLst/>
                <a:gdLst/>
                <a:ahLst/>
                <a:cxnLst/>
                <a:rect l="0" t="0" r="0" b="0"/>
                <a:pathLst>
                  <a:path w="3729" h="2777">
                    <a:moveTo>
                      <a:pt x="0" y="2777"/>
                    </a:moveTo>
                    <a:lnTo>
                      <a:pt x="37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6" name="pl1865"/>
              <p:cNvSpPr/>
              <p:nvPr/>
            </p:nvSpPr>
            <p:spPr>
              <a:xfrm>
                <a:off x="3774718" y="4504624"/>
                <a:ext cx="26829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26829" h="20025">
                    <a:moveTo>
                      <a:pt x="26829" y="0"/>
                    </a:moveTo>
                    <a:lnTo>
                      <a:pt x="0" y="20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7" name="pl1866"/>
              <p:cNvSpPr/>
              <p:nvPr/>
            </p:nvSpPr>
            <p:spPr>
              <a:xfrm>
                <a:off x="3823764" y="4539220"/>
                <a:ext cx="7378" cy="5661"/>
              </a:xfrm>
              <a:custGeom>
                <a:avLst/>
                <a:gdLst/>
                <a:ahLst/>
                <a:cxnLst/>
                <a:rect l="0" t="0" r="0" b="0"/>
                <a:pathLst>
                  <a:path w="7378" h="5661">
                    <a:moveTo>
                      <a:pt x="7378" y="0"/>
                    </a:moveTo>
                    <a:lnTo>
                      <a:pt x="0" y="566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8" name="pl1867"/>
              <p:cNvSpPr/>
              <p:nvPr/>
            </p:nvSpPr>
            <p:spPr>
              <a:xfrm>
                <a:off x="3831142" y="45392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69" name="pl1868"/>
              <p:cNvSpPr/>
              <p:nvPr/>
            </p:nvSpPr>
            <p:spPr>
              <a:xfrm>
                <a:off x="3831142" y="4533499"/>
                <a:ext cx="7331" cy="5721"/>
              </a:xfrm>
              <a:custGeom>
                <a:avLst/>
                <a:gdLst/>
                <a:ahLst/>
                <a:cxnLst/>
                <a:rect l="0" t="0" r="0" b="0"/>
                <a:pathLst>
                  <a:path w="7331" h="5721">
                    <a:moveTo>
                      <a:pt x="0" y="5721"/>
                    </a:moveTo>
                    <a:lnTo>
                      <a:pt x="73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0" name="pl1869"/>
              <p:cNvSpPr/>
              <p:nvPr/>
            </p:nvSpPr>
            <p:spPr>
              <a:xfrm>
                <a:off x="3845759" y="4469886"/>
                <a:ext cx="66765" cy="57830"/>
              </a:xfrm>
              <a:custGeom>
                <a:avLst/>
                <a:gdLst/>
                <a:ahLst/>
                <a:cxnLst/>
                <a:rect l="0" t="0" r="0" b="0"/>
                <a:pathLst>
                  <a:path w="66765" h="57830">
                    <a:moveTo>
                      <a:pt x="66765" y="0"/>
                    </a:moveTo>
                    <a:lnTo>
                      <a:pt x="0" y="5783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1" name="pl1870"/>
              <p:cNvSpPr/>
              <p:nvPr/>
            </p:nvSpPr>
            <p:spPr>
              <a:xfrm>
                <a:off x="3852996" y="4469886"/>
                <a:ext cx="59528" cy="51989"/>
              </a:xfrm>
              <a:custGeom>
                <a:avLst/>
                <a:gdLst/>
                <a:ahLst/>
                <a:cxnLst/>
                <a:rect l="0" t="0" r="0" b="0"/>
                <a:pathLst>
                  <a:path w="59528" h="51989">
                    <a:moveTo>
                      <a:pt x="59528" y="0"/>
                    </a:moveTo>
                    <a:lnTo>
                      <a:pt x="0" y="519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2" name="pl1871"/>
              <p:cNvSpPr/>
              <p:nvPr/>
            </p:nvSpPr>
            <p:spPr>
              <a:xfrm>
                <a:off x="3860185" y="4469886"/>
                <a:ext cx="52339" cy="46089"/>
              </a:xfrm>
              <a:custGeom>
                <a:avLst/>
                <a:gdLst/>
                <a:ahLst/>
                <a:cxnLst/>
                <a:rect l="0" t="0" r="0" b="0"/>
                <a:pathLst>
                  <a:path w="52339" h="46089">
                    <a:moveTo>
                      <a:pt x="52339" y="0"/>
                    </a:moveTo>
                    <a:lnTo>
                      <a:pt x="0" y="460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3" name="pl1872"/>
              <p:cNvSpPr/>
              <p:nvPr/>
            </p:nvSpPr>
            <p:spPr>
              <a:xfrm>
                <a:off x="3867325" y="4469886"/>
                <a:ext cx="45198" cy="40131"/>
              </a:xfrm>
              <a:custGeom>
                <a:avLst/>
                <a:gdLst/>
                <a:ahLst/>
                <a:cxnLst/>
                <a:rect l="0" t="0" r="0" b="0"/>
                <a:pathLst>
                  <a:path w="45198" h="40131">
                    <a:moveTo>
                      <a:pt x="45198" y="0"/>
                    </a:moveTo>
                    <a:lnTo>
                      <a:pt x="0" y="4013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4" name="pl1873"/>
              <p:cNvSpPr/>
              <p:nvPr/>
            </p:nvSpPr>
            <p:spPr>
              <a:xfrm>
                <a:off x="3874417" y="4469886"/>
                <a:ext cx="38107" cy="34114"/>
              </a:xfrm>
              <a:custGeom>
                <a:avLst/>
                <a:gdLst/>
                <a:ahLst/>
                <a:cxnLst/>
                <a:rect l="0" t="0" r="0" b="0"/>
                <a:pathLst>
                  <a:path w="38107" h="34114">
                    <a:moveTo>
                      <a:pt x="38107" y="0"/>
                    </a:moveTo>
                    <a:lnTo>
                      <a:pt x="0" y="34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5" name="pl1874"/>
              <p:cNvSpPr/>
              <p:nvPr/>
            </p:nvSpPr>
            <p:spPr>
              <a:xfrm>
                <a:off x="3881459" y="4469886"/>
                <a:ext cx="31064" cy="28040"/>
              </a:xfrm>
              <a:custGeom>
                <a:avLst/>
                <a:gdLst/>
                <a:ahLst/>
                <a:cxnLst/>
                <a:rect l="0" t="0" r="0" b="0"/>
                <a:pathLst>
                  <a:path w="31064" h="28040">
                    <a:moveTo>
                      <a:pt x="31064" y="0"/>
                    </a:moveTo>
                    <a:lnTo>
                      <a:pt x="0" y="280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6" name="pl1875"/>
              <p:cNvSpPr/>
              <p:nvPr/>
            </p:nvSpPr>
            <p:spPr>
              <a:xfrm>
                <a:off x="3888451" y="4469886"/>
                <a:ext cx="24072" cy="21908"/>
              </a:xfrm>
              <a:custGeom>
                <a:avLst/>
                <a:gdLst/>
                <a:ahLst/>
                <a:cxnLst/>
                <a:rect l="0" t="0" r="0" b="0"/>
                <a:pathLst>
                  <a:path w="24072" h="21908">
                    <a:moveTo>
                      <a:pt x="24072" y="0"/>
                    </a:moveTo>
                    <a:lnTo>
                      <a:pt x="0" y="2190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7" name="pl1876"/>
              <p:cNvSpPr/>
              <p:nvPr/>
            </p:nvSpPr>
            <p:spPr>
              <a:xfrm>
                <a:off x="3895393" y="4469886"/>
                <a:ext cx="17130" cy="15719"/>
              </a:xfrm>
              <a:custGeom>
                <a:avLst/>
                <a:gdLst/>
                <a:ahLst/>
                <a:cxnLst/>
                <a:rect l="0" t="0" r="0" b="0"/>
                <a:pathLst>
                  <a:path w="17130" h="15719">
                    <a:moveTo>
                      <a:pt x="17130" y="0"/>
                    </a:moveTo>
                    <a:lnTo>
                      <a:pt x="0" y="157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8" name="pl1877"/>
              <p:cNvSpPr/>
              <p:nvPr/>
            </p:nvSpPr>
            <p:spPr>
              <a:xfrm>
                <a:off x="3902284" y="4469886"/>
                <a:ext cx="10240" cy="9473"/>
              </a:xfrm>
              <a:custGeom>
                <a:avLst/>
                <a:gdLst/>
                <a:ahLst/>
                <a:cxnLst/>
                <a:rect l="0" t="0" r="0" b="0"/>
                <a:pathLst>
                  <a:path w="10240" h="9473">
                    <a:moveTo>
                      <a:pt x="10240" y="0"/>
                    </a:moveTo>
                    <a:lnTo>
                      <a:pt x="0" y="9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79" name="pl1878"/>
              <p:cNvSpPr/>
              <p:nvPr/>
            </p:nvSpPr>
            <p:spPr>
              <a:xfrm>
                <a:off x="3909124" y="4469886"/>
                <a:ext cx="3400" cy="3171"/>
              </a:xfrm>
              <a:custGeom>
                <a:avLst/>
                <a:gdLst/>
                <a:ahLst/>
                <a:cxnLst/>
                <a:rect l="0" t="0" r="0" b="0"/>
                <a:pathLst>
                  <a:path w="3400" h="3171">
                    <a:moveTo>
                      <a:pt x="3400" y="0"/>
                    </a:moveTo>
                    <a:lnTo>
                      <a:pt x="0" y="31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0" name="pl1879"/>
              <p:cNvSpPr/>
              <p:nvPr/>
            </p:nvSpPr>
            <p:spPr>
              <a:xfrm>
                <a:off x="3912524" y="4466701"/>
                <a:ext cx="3387" cy="3185"/>
              </a:xfrm>
              <a:custGeom>
                <a:avLst/>
                <a:gdLst/>
                <a:ahLst/>
                <a:cxnLst/>
                <a:rect l="0" t="0" r="0" b="0"/>
                <a:pathLst>
                  <a:path w="3387" h="3185">
                    <a:moveTo>
                      <a:pt x="0" y="3185"/>
                    </a:moveTo>
                    <a:lnTo>
                      <a:pt x="33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1" name="pl1880"/>
              <p:cNvSpPr/>
              <p:nvPr/>
            </p:nvSpPr>
            <p:spPr>
              <a:xfrm>
                <a:off x="3912524" y="4460288"/>
                <a:ext cx="10122" cy="9598"/>
              </a:xfrm>
              <a:custGeom>
                <a:avLst/>
                <a:gdLst/>
                <a:ahLst/>
                <a:cxnLst/>
                <a:rect l="0" t="0" r="0" b="0"/>
                <a:pathLst>
                  <a:path w="10122" h="9598">
                    <a:moveTo>
                      <a:pt x="0" y="9598"/>
                    </a:moveTo>
                    <a:lnTo>
                      <a:pt x="1012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2" name="pl1881"/>
              <p:cNvSpPr/>
              <p:nvPr/>
            </p:nvSpPr>
            <p:spPr>
              <a:xfrm>
                <a:off x="3912524" y="4453820"/>
                <a:ext cx="16805" cy="16066"/>
              </a:xfrm>
              <a:custGeom>
                <a:avLst/>
                <a:gdLst/>
                <a:ahLst/>
                <a:cxnLst/>
                <a:rect l="0" t="0" r="0" b="0"/>
                <a:pathLst>
                  <a:path w="16805" h="16066">
                    <a:moveTo>
                      <a:pt x="0" y="16066"/>
                    </a:moveTo>
                    <a:lnTo>
                      <a:pt x="168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3" name="pl1882"/>
              <p:cNvSpPr/>
              <p:nvPr/>
            </p:nvSpPr>
            <p:spPr>
              <a:xfrm>
                <a:off x="3912524" y="4447298"/>
                <a:ext cx="23435" cy="22588"/>
              </a:xfrm>
              <a:custGeom>
                <a:avLst/>
                <a:gdLst/>
                <a:ahLst/>
                <a:cxnLst/>
                <a:rect l="0" t="0" r="0" b="0"/>
                <a:pathLst>
                  <a:path w="23435" h="22588">
                    <a:moveTo>
                      <a:pt x="0" y="22588"/>
                    </a:moveTo>
                    <a:lnTo>
                      <a:pt x="234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4" name="pl1883"/>
              <p:cNvSpPr/>
              <p:nvPr/>
            </p:nvSpPr>
            <p:spPr>
              <a:xfrm>
                <a:off x="3912524" y="4440722"/>
                <a:ext cx="30011" cy="29164"/>
              </a:xfrm>
              <a:custGeom>
                <a:avLst/>
                <a:gdLst/>
                <a:ahLst/>
                <a:cxnLst/>
                <a:rect l="0" t="0" r="0" b="0"/>
                <a:pathLst>
                  <a:path w="30011" h="29164">
                    <a:moveTo>
                      <a:pt x="0" y="29164"/>
                    </a:moveTo>
                    <a:lnTo>
                      <a:pt x="3001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5" name="pl1884"/>
              <p:cNvSpPr/>
              <p:nvPr/>
            </p:nvSpPr>
            <p:spPr>
              <a:xfrm>
                <a:off x="3912524" y="4434092"/>
                <a:ext cx="36533" cy="35794"/>
              </a:xfrm>
              <a:custGeom>
                <a:avLst/>
                <a:gdLst/>
                <a:ahLst/>
                <a:cxnLst/>
                <a:rect l="0" t="0" r="0" b="0"/>
                <a:pathLst>
                  <a:path w="36533" h="35794">
                    <a:moveTo>
                      <a:pt x="0" y="35794"/>
                    </a:moveTo>
                    <a:lnTo>
                      <a:pt x="3653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6" name="pl1885"/>
              <p:cNvSpPr/>
              <p:nvPr/>
            </p:nvSpPr>
            <p:spPr>
              <a:xfrm>
                <a:off x="3912524" y="4427409"/>
                <a:ext cx="43001" cy="42477"/>
              </a:xfrm>
              <a:custGeom>
                <a:avLst/>
                <a:gdLst/>
                <a:ahLst/>
                <a:cxnLst/>
                <a:rect l="0" t="0" r="0" b="0"/>
                <a:pathLst>
                  <a:path w="43001" h="42477">
                    <a:moveTo>
                      <a:pt x="0" y="42477"/>
                    </a:moveTo>
                    <a:lnTo>
                      <a:pt x="430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7" name="pl1886"/>
              <p:cNvSpPr/>
              <p:nvPr/>
            </p:nvSpPr>
            <p:spPr>
              <a:xfrm>
                <a:off x="3912524" y="4420674"/>
                <a:ext cx="49414" cy="49212"/>
              </a:xfrm>
              <a:custGeom>
                <a:avLst/>
                <a:gdLst/>
                <a:ahLst/>
                <a:cxnLst/>
                <a:rect l="0" t="0" r="0" b="0"/>
                <a:pathLst>
                  <a:path w="49414" h="49212">
                    <a:moveTo>
                      <a:pt x="0" y="49212"/>
                    </a:moveTo>
                    <a:lnTo>
                      <a:pt x="494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8" name="pl1887"/>
              <p:cNvSpPr/>
              <p:nvPr/>
            </p:nvSpPr>
            <p:spPr>
              <a:xfrm>
                <a:off x="3912524" y="4413886"/>
                <a:ext cx="55771" cy="56000"/>
              </a:xfrm>
              <a:custGeom>
                <a:avLst/>
                <a:gdLst/>
                <a:ahLst/>
                <a:cxnLst/>
                <a:rect l="0" t="0" r="0" b="0"/>
                <a:pathLst>
                  <a:path w="55771" h="56000">
                    <a:moveTo>
                      <a:pt x="0" y="56000"/>
                    </a:moveTo>
                    <a:lnTo>
                      <a:pt x="5577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89" name="pl1888"/>
              <p:cNvSpPr/>
              <p:nvPr/>
            </p:nvSpPr>
            <p:spPr>
              <a:xfrm>
                <a:off x="3912524" y="4407046"/>
                <a:ext cx="62073" cy="62840"/>
              </a:xfrm>
              <a:custGeom>
                <a:avLst/>
                <a:gdLst/>
                <a:ahLst/>
                <a:cxnLst/>
                <a:rect l="0" t="0" r="0" b="0"/>
                <a:pathLst>
                  <a:path w="62073" h="62840">
                    <a:moveTo>
                      <a:pt x="0" y="62840"/>
                    </a:moveTo>
                    <a:lnTo>
                      <a:pt x="62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0" name="pl1889"/>
              <p:cNvSpPr/>
              <p:nvPr/>
            </p:nvSpPr>
            <p:spPr>
              <a:xfrm>
                <a:off x="3522780" y="4707348"/>
                <a:ext cx="4368" cy="1593"/>
              </a:xfrm>
              <a:custGeom>
                <a:avLst/>
                <a:gdLst/>
                <a:ahLst/>
                <a:cxnLst/>
                <a:rect l="0" t="0" r="0" b="0"/>
                <a:pathLst>
                  <a:path w="4368" h="1593">
                    <a:moveTo>
                      <a:pt x="4368" y="0"/>
                    </a:moveTo>
                    <a:lnTo>
                      <a:pt x="0" y="15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1" name="pl1890"/>
              <p:cNvSpPr/>
              <p:nvPr/>
            </p:nvSpPr>
            <p:spPr>
              <a:xfrm>
                <a:off x="3527148" y="4705737"/>
                <a:ext cx="4361" cy="1611"/>
              </a:xfrm>
              <a:custGeom>
                <a:avLst/>
                <a:gdLst/>
                <a:ahLst/>
                <a:cxnLst/>
                <a:rect l="0" t="0" r="0" b="0"/>
                <a:pathLst>
                  <a:path w="4361" h="1611">
                    <a:moveTo>
                      <a:pt x="0" y="1611"/>
                    </a:moveTo>
                    <a:lnTo>
                      <a:pt x="436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2" name="pl1891"/>
              <p:cNvSpPr/>
              <p:nvPr/>
            </p:nvSpPr>
            <p:spPr>
              <a:xfrm>
                <a:off x="3491308" y="4636865"/>
                <a:ext cx="29465" cy="10896"/>
              </a:xfrm>
              <a:custGeom>
                <a:avLst/>
                <a:gdLst/>
                <a:ahLst/>
                <a:cxnLst/>
                <a:rect l="0" t="0" r="0" b="0"/>
                <a:pathLst>
                  <a:path w="29465" h="10896">
                    <a:moveTo>
                      <a:pt x="29465" y="0"/>
                    </a:moveTo>
                    <a:lnTo>
                      <a:pt x="0" y="10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3" name="pl1892"/>
              <p:cNvSpPr/>
              <p:nvPr/>
            </p:nvSpPr>
            <p:spPr>
              <a:xfrm>
                <a:off x="3557181" y="4641902"/>
                <a:ext cx="11295" cy="4807"/>
              </a:xfrm>
              <a:custGeom>
                <a:avLst/>
                <a:gdLst/>
                <a:ahLst/>
                <a:cxnLst/>
                <a:rect l="0" t="0" r="0" b="0"/>
                <a:pathLst>
                  <a:path w="11295" h="4807">
                    <a:moveTo>
                      <a:pt x="11295" y="0"/>
                    </a:moveTo>
                    <a:lnTo>
                      <a:pt x="0" y="48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4" name="pl1893"/>
              <p:cNvSpPr/>
              <p:nvPr/>
            </p:nvSpPr>
            <p:spPr>
              <a:xfrm>
                <a:off x="3583316" y="4683178"/>
                <a:ext cx="4270" cy="1840"/>
              </a:xfrm>
              <a:custGeom>
                <a:avLst/>
                <a:gdLst/>
                <a:ahLst/>
                <a:cxnLst/>
                <a:rect l="0" t="0" r="0" b="0"/>
                <a:pathLst>
                  <a:path w="4270" h="1840">
                    <a:moveTo>
                      <a:pt x="4270" y="0"/>
                    </a:moveTo>
                    <a:lnTo>
                      <a:pt x="0" y="18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5" name="pl1894"/>
              <p:cNvSpPr/>
              <p:nvPr/>
            </p:nvSpPr>
            <p:spPr>
              <a:xfrm>
                <a:off x="3587587" y="4681320"/>
                <a:ext cx="4262" cy="1858"/>
              </a:xfrm>
              <a:custGeom>
                <a:avLst/>
                <a:gdLst/>
                <a:ahLst/>
                <a:cxnLst/>
                <a:rect l="0" t="0" r="0" b="0"/>
                <a:pathLst>
                  <a:path w="4262" h="1858">
                    <a:moveTo>
                      <a:pt x="0" y="1858"/>
                    </a:moveTo>
                    <a:lnTo>
                      <a:pt x="42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6" name="pl1895"/>
              <p:cNvSpPr/>
              <p:nvPr/>
            </p:nvSpPr>
            <p:spPr>
              <a:xfrm>
                <a:off x="3600352" y="4673713"/>
                <a:ext cx="8471" cy="3838"/>
              </a:xfrm>
              <a:custGeom>
                <a:avLst/>
                <a:gdLst/>
                <a:ahLst/>
                <a:cxnLst/>
                <a:rect l="0" t="0" r="0" b="0"/>
                <a:pathLst>
                  <a:path w="8471" h="3838">
                    <a:moveTo>
                      <a:pt x="8471" y="0"/>
                    </a:moveTo>
                    <a:lnTo>
                      <a:pt x="0" y="38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7" name="pl1896"/>
              <p:cNvSpPr/>
              <p:nvPr/>
            </p:nvSpPr>
            <p:spPr>
              <a:xfrm>
                <a:off x="3608823" y="467371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8" name="pl1897"/>
              <p:cNvSpPr/>
              <p:nvPr/>
            </p:nvSpPr>
            <p:spPr>
              <a:xfrm>
                <a:off x="3608823" y="4669805"/>
                <a:ext cx="8439" cy="3907"/>
              </a:xfrm>
              <a:custGeom>
                <a:avLst/>
                <a:gdLst/>
                <a:ahLst/>
                <a:cxnLst/>
                <a:rect l="0" t="0" r="0" b="0"/>
                <a:pathLst>
                  <a:path w="8439" h="3907">
                    <a:moveTo>
                      <a:pt x="0" y="3907"/>
                    </a:moveTo>
                    <a:lnTo>
                      <a:pt x="84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899" name="pl1898"/>
              <p:cNvSpPr/>
              <p:nvPr/>
            </p:nvSpPr>
            <p:spPr>
              <a:xfrm>
                <a:off x="3540214" y="4697414"/>
                <a:ext cx="13005" cy="5047"/>
              </a:xfrm>
              <a:custGeom>
                <a:avLst/>
                <a:gdLst/>
                <a:ahLst/>
                <a:cxnLst/>
                <a:rect l="0" t="0" r="0" b="0"/>
                <a:pathLst>
                  <a:path w="13005" h="5047">
                    <a:moveTo>
                      <a:pt x="13005" y="0"/>
                    </a:moveTo>
                    <a:lnTo>
                      <a:pt x="0" y="50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0" name="pl1899"/>
              <p:cNvSpPr/>
              <p:nvPr/>
            </p:nvSpPr>
            <p:spPr>
              <a:xfrm>
                <a:off x="3548891" y="4697414"/>
                <a:ext cx="4328" cy="1700"/>
              </a:xfrm>
              <a:custGeom>
                <a:avLst/>
                <a:gdLst/>
                <a:ahLst/>
                <a:cxnLst/>
                <a:rect l="0" t="0" r="0" b="0"/>
                <a:pathLst>
                  <a:path w="4328" h="1700">
                    <a:moveTo>
                      <a:pt x="4328" y="0"/>
                    </a:moveTo>
                    <a:lnTo>
                      <a:pt x="0" y="17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1" name="pl1900"/>
              <p:cNvSpPr/>
              <p:nvPr/>
            </p:nvSpPr>
            <p:spPr>
              <a:xfrm>
                <a:off x="3553219" y="4695696"/>
                <a:ext cx="4321" cy="1717"/>
              </a:xfrm>
              <a:custGeom>
                <a:avLst/>
                <a:gdLst/>
                <a:ahLst/>
                <a:cxnLst/>
                <a:rect l="0" t="0" r="0" b="0"/>
                <a:pathLst>
                  <a:path w="4321" h="1717">
                    <a:moveTo>
                      <a:pt x="0" y="1717"/>
                    </a:moveTo>
                    <a:lnTo>
                      <a:pt x="432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2" name="pl1901"/>
              <p:cNvSpPr/>
              <p:nvPr/>
            </p:nvSpPr>
            <p:spPr>
              <a:xfrm>
                <a:off x="3553219" y="4692207"/>
                <a:ext cx="12942" cy="5206"/>
              </a:xfrm>
              <a:custGeom>
                <a:avLst/>
                <a:gdLst/>
                <a:ahLst/>
                <a:cxnLst/>
                <a:rect l="0" t="0" r="0" b="0"/>
                <a:pathLst>
                  <a:path w="12942" h="5206">
                    <a:moveTo>
                      <a:pt x="0" y="5206"/>
                    </a:moveTo>
                    <a:lnTo>
                      <a:pt x="1294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3" name="pl1902"/>
              <p:cNvSpPr/>
              <p:nvPr/>
            </p:nvSpPr>
            <p:spPr>
              <a:xfrm>
                <a:off x="3531784" y="3085120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4" name="pl1903"/>
              <p:cNvSpPr/>
              <p:nvPr/>
            </p:nvSpPr>
            <p:spPr>
              <a:xfrm>
                <a:off x="3531784" y="3085120"/>
                <a:ext cx="276639" cy="444184"/>
              </a:xfrm>
              <a:custGeom>
                <a:avLst/>
                <a:gdLst/>
                <a:ahLst/>
                <a:cxnLst/>
                <a:rect l="0" t="0" r="0" b="0"/>
                <a:pathLst>
                  <a:path w="276639" h="444184">
                    <a:moveTo>
                      <a:pt x="0" y="0"/>
                    </a:moveTo>
                    <a:lnTo>
                      <a:pt x="46985" y="36754"/>
                    </a:lnTo>
                    <a:lnTo>
                      <a:pt x="90580" y="77473"/>
                    </a:lnTo>
                    <a:lnTo>
                      <a:pt x="130450" y="121846"/>
                    </a:lnTo>
                    <a:lnTo>
                      <a:pt x="166290" y="169533"/>
                    </a:lnTo>
                    <a:lnTo>
                      <a:pt x="197826" y="220169"/>
                    </a:lnTo>
                    <a:lnTo>
                      <a:pt x="224817" y="273367"/>
                    </a:lnTo>
                    <a:lnTo>
                      <a:pt x="247057" y="328720"/>
                    </a:lnTo>
                    <a:lnTo>
                      <a:pt x="264375" y="385805"/>
                    </a:lnTo>
                    <a:lnTo>
                      <a:pt x="276639" y="4441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5" name="pl1904"/>
              <p:cNvSpPr/>
              <p:nvPr/>
            </p:nvSpPr>
            <p:spPr>
              <a:xfrm>
                <a:off x="4167348" y="3470159"/>
                <a:ext cx="4969" cy="33535"/>
              </a:xfrm>
              <a:custGeom>
                <a:avLst/>
                <a:gdLst/>
                <a:ahLst/>
                <a:cxnLst/>
                <a:rect l="0" t="0" r="0" b="0"/>
                <a:pathLst>
                  <a:path w="4969" h="33535">
                    <a:moveTo>
                      <a:pt x="0" y="0"/>
                    </a:moveTo>
                    <a:lnTo>
                      <a:pt x="4969" y="335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6" name="pl1905"/>
              <p:cNvSpPr/>
              <p:nvPr/>
            </p:nvSpPr>
            <p:spPr>
              <a:xfrm>
                <a:off x="4167348" y="3470159"/>
                <a:ext cx="1960" cy="12358"/>
              </a:xfrm>
              <a:custGeom>
                <a:avLst/>
                <a:gdLst/>
                <a:ahLst/>
                <a:cxnLst/>
                <a:rect l="0" t="0" r="0" b="0"/>
                <a:pathLst>
                  <a:path w="1960" h="12358">
                    <a:moveTo>
                      <a:pt x="0" y="0"/>
                    </a:moveTo>
                    <a:lnTo>
                      <a:pt x="1960" y="123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7" name="pl1906"/>
              <p:cNvSpPr/>
              <p:nvPr/>
            </p:nvSpPr>
            <p:spPr>
              <a:xfrm>
                <a:off x="4235323" y="3463230"/>
                <a:ext cx="1411" cy="9004"/>
              </a:xfrm>
              <a:custGeom>
                <a:avLst/>
                <a:gdLst/>
                <a:ahLst/>
                <a:cxnLst/>
                <a:rect l="0" t="0" r="0" b="0"/>
                <a:pathLst>
                  <a:path w="1411" h="9004">
                    <a:moveTo>
                      <a:pt x="1411" y="90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8" name="pl1907"/>
              <p:cNvSpPr/>
              <p:nvPr/>
            </p:nvSpPr>
            <p:spPr>
              <a:xfrm>
                <a:off x="4163791" y="3449826"/>
                <a:ext cx="3556" cy="20332"/>
              </a:xfrm>
              <a:custGeom>
                <a:avLst/>
                <a:gdLst/>
                <a:ahLst/>
                <a:cxnLst/>
                <a:rect l="0" t="0" r="0" b="0"/>
                <a:pathLst>
                  <a:path w="3556" h="20332">
                    <a:moveTo>
                      <a:pt x="3556" y="2033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09" name="pl1908"/>
              <p:cNvSpPr/>
              <p:nvPr/>
            </p:nvSpPr>
            <p:spPr>
              <a:xfrm>
                <a:off x="4207052" y="3433873"/>
                <a:ext cx="1449" cy="7676"/>
              </a:xfrm>
              <a:custGeom>
                <a:avLst/>
                <a:gdLst/>
                <a:ahLst/>
                <a:cxnLst/>
                <a:rect l="0" t="0" r="0" b="0"/>
                <a:pathLst>
                  <a:path w="1449" h="7676">
                    <a:moveTo>
                      <a:pt x="1449" y="767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0" name="pl1909"/>
              <p:cNvSpPr/>
              <p:nvPr/>
            </p:nvSpPr>
            <p:spPr>
              <a:xfrm>
                <a:off x="4228064" y="3422866"/>
                <a:ext cx="1312" cy="6708"/>
              </a:xfrm>
              <a:custGeom>
                <a:avLst/>
                <a:gdLst/>
                <a:ahLst/>
                <a:cxnLst/>
                <a:rect l="0" t="0" r="0" b="0"/>
                <a:pathLst>
                  <a:path w="1312" h="6708">
                    <a:moveTo>
                      <a:pt x="1312" y="67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1" name="pl1910"/>
              <p:cNvSpPr/>
              <p:nvPr/>
            </p:nvSpPr>
            <p:spPr>
              <a:xfrm>
                <a:off x="4153087" y="3399076"/>
                <a:ext cx="14260" cy="71082"/>
              </a:xfrm>
              <a:custGeom>
                <a:avLst/>
                <a:gdLst/>
                <a:ahLst/>
                <a:cxnLst/>
                <a:rect l="0" t="0" r="0" b="0"/>
                <a:pathLst>
                  <a:path w="14260" h="71082">
                    <a:moveTo>
                      <a:pt x="14260" y="710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2" name="pl1911"/>
              <p:cNvSpPr/>
              <p:nvPr/>
            </p:nvSpPr>
            <p:spPr>
              <a:xfrm>
                <a:off x="4175210" y="3393835"/>
                <a:ext cx="3774" cy="16511"/>
              </a:xfrm>
              <a:custGeom>
                <a:avLst/>
                <a:gdLst/>
                <a:ahLst/>
                <a:cxnLst/>
                <a:rect l="0" t="0" r="0" b="0"/>
                <a:pathLst>
                  <a:path w="3774" h="16511">
                    <a:moveTo>
                      <a:pt x="0" y="0"/>
                    </a:moveTo>
                    <a:lnTo>
                      <a:pt x="3774" y="1651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3" name="pl1912"/>
              <p:cNvSpPr/>
              <p:nvPr/>
            </p:nvSpPr>
            <p:spPr>
              <a:xfrm>
                <a:off x="4171175" y="3377385"/>
                <a:ext cx="4035" cy="16449"/>
              </a:xfrm>
              <a:custGeom>
                <a:avLst/>
                <a:gdLst/>
                <a:ahLst/>
                <a:cxnLst/>
                <a:rect l="0" t="0" r="0" b="0"/>
                <a:pathLst>
                  <a:path w="4035" h="16449">
                    <a:moveTo>
                      <a:pt x="4035" y="164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4" name="pl1913"/>
              <p:cNvSpPr/>
              <p:nvPr/>
            </p:nvSpPr>
            <p:spPr>
              <a:xfrm>
                <a:off x="4193211" y="3371793"/>
                <a:ext cx="2952" cy="11915"/>
              </a:xfrm>
              <a:custGeom>
                <a:avLst/>
                <a:gdLst/>
                <a:ahLst/>
                <a:cxnLst/>
                <a:rect l="0" t="0" r="0" b="0"/>
                <a:pathLst>
                  <a:path w="2952" h="11915">
                    <a:moveTo>
                      <a:pt x="0" y="0"/>
                    </a:moveTo>
                    <a:lnTo>
                      <a:pt x="2952" y="119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5" name="pl1914"/>
              <p:cNvSpPr/>
              <p:nvPr/>
            </p:nvSpPr>
            <p:spPr>
              <a:xfrm>
                <a:off x="4190125" y="3359911"/>
                <a:ext cx="3086" cy="11881"/>
              </a:xfrm>
              <a:custGeom>
                <a:avLst/>
                <a:gdLst/>
                <a:ahLst/>
                <a:cxnLst/>
                <a:rect l="0" t="0" r="0" b="0"/>
                <a:pathLst>
                  <a:path w="3086" h="11881">
                    <a:moveTo>
                      <a:pt x="3086" y="118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6" name="pl1915"/>
              <p:cNvSpPr/>
              <p:nvPr/>
            </p:nvSpPr>
            <p:spPr>
              <a:xfrm>
                <a:off x="4209115" y="3343076"/>
                <a:ext cx="2982" cy="10995"/>
              </a:xfrm>
              <a:custGeom>
                <a:avLst/>
                <a:gdLst/>
                <a:ahLst/>
                <a:cxnLst/>
                <a:rect l="0" t="0" r="0" b="0"/>
                <a:pathLst>
                  <a:path w="2982" h="10995">
                    <a:moveTo>
                      <a:pt x="2982" y="109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7" name="pl1916"/>
              <p:cNvSpPr/>
              <p:nvPr/>
            </p:nvSpPr>
            <p:spPr>
              <a:xfrm>
                <a:off x="3531784" y="3085120"/>
                <a:ext cx="251414" cy="341507"/>
              </a:xfrm>
              <a:custGeom>
                <a:avLst/>
                <a:gdLst/>
                <a:ahLst/>
                <a:cxnLst/>
                <a:rect l="0" t="0" r="0" b="0"/>
                <a:pathLst>
                  <a:path w="251414" h="341507">
                    <a:moveTo>
                      <a:pt x="0" y="0"/>
                    </a:moveTo>
                    <a:lnTo>
                      <a:pt x="48450" y="38010"/>
                    </a:lnTo>
                    <a:lnTo>
                      <a:pt x="93275" y="80236"/>
                    </a:lnTo>
                    <a:lnTo>
                      <a:pt x="134108" y="126333"/>
                    </a:lnTo>
                    <a:lnTo>
                      <a:pt x="170617" y="175925"/>
                    </a:lnTo>
                    <a:lnTo>
                      <a:pt x="202504" y="228608"/>
                    </a:lnTo>
                    <a:lnTo>
                      <a:pt x="229510" y="283952"/>
                    </a:lnTo>
                    <a:lnTo>
                      <a:pt x="251414" y="341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8" name="pl1917"/>
              <p:cNvSpPr/>
              <p:nvPr/>
            </p:nvSpPr>
            <p:spPr>
              <a:xfrm>
                <a:off x="4042301" y="3341197"/>
                <a:ext cx="5763" cy="18082"/>
              </a:xfrm>
              <a:custGeom>
                <a:avLst/>
                <a:gdLst/>
                <a:ahLst/>
                <a:cxnLst/>
                <a:rect l="0" t="0" r="0" b="0"/>
                <a:pathLst>
                  <a:path w="5763" h="18082">
                    <a:moveTo>
                      <a:pt x="0" y="0"/>
                    </a:moveTo>
                    <a:lnTo>
                      <a:pt x="5763" y="180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19" name="pl1918"/>
              <p:cNvSpPr/>
              <p:nvPr/>
            </p:nvSpPr>
            <p:spPr>
              <a:xfrm>
                <a:off x="4197452" y="3303759"/>
                <a:ext cx="2716" cy="8699"/>
              </a:xfrm>
              <a:custGeom>
                <a:avLst/>
                <a:gdLst/>
                <a:ahLst/>
                <a:cxnLst/>
                <a:rect l="0" t="0" r="0" b="0"/>
                <a:pathLst>
                  <a:path w="2716" h="8699">
                    <a:moveTo>
                      <a:pt x="2716" y="869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0" name="pl1919"/>
              <p:cNvSpPr/>
              <p:nvPr/>
            </p:nvSpPr>
            <p:spPr>
              <a:xfrm>
                <a:off x="4036179" y="3323233"/>
                <a:ext cx="6121" cy="17963"/>
              </a:xfrm>
              <a:custGeom>
                <a:avLst/>
                <a:gdLst/>
                <a:ahLst/>
                <a:cxnLst/>
                <a:rect l="0" t="0" r="0" b="0"/>
                <a:pathLst>
                  <a:path w="6121" h="17963">
                    <a:moveTo>
                      <a:pt x="6121" y="179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1" name="pl1920"/>
              <p:cNvSpPr/>
              <p:nvPr/>
            </p:nvSpPr>
            <p:spPr>
              <a:xfrm>
                <a:off x="4050183" y="3295265"/>
                <a:ext cx="7442" cy="20421"/>
              </a:xfrm>
              <a:custGeom>
                <a:avLst/>
                <a:gdLst/>
                <a:ahLst/>
                <a:cxnLst/>
                <a:rect l="0" t="0" r="0" b="0"/>
                <a:pathLst>
                  <a:path w="7442" h="20421">
                    <a:moveTo>
                      <a:pt x="7442" y="204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2" name="pl1921"/>
              <p:cNvSpPr/>
              <p:nvPr/>
            </p:nvSpPr>
            <p:spPr>
              <a:xfrm>
                <a:off x="4063810" y="3267594"/>
                <a:ext cx="7646" cy="19649"/>
              </a:xfrm>
              <a:custGeom>
                <a:avLst/>
                <a:gdLst/>
                <a:ahLst/>
                <a:cxnLst/>
                <a:rect l="0" t="0" r="0" b="0"/>
                <a:pathLst>
                  <a:path w="7646" h="19649">
                    <a:moveTo>
                      <a:pt x="7646" y="196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3" name="pl1922"/>
              <p:cNvSpPr/>
              <p:nvPr/>
            </p:nvSpPr>
            <p:spPr>
              <a:xfrm>
                <a:off x="4071417" y="3227095"/>
                <a:ext cx="13492" cy="32031"/>
              </a:xfrm>
              <a:custGeom>
                <a:avLst/>
                <a:gdLst/>
                <a:ahLst/>
                <a:cxnLst/>
                <a:rect l="0" t="0" r="0" b="0"/>
                <a:pathLst>
                  <a:path w="13492" h="32031">
                    <a:moveTo>
                      <a:pt x="13492" y="320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4" name="pl1923"/>
              <p:cNvSpPr/>
              <p:nvPr/>
            </p:nvSpPr>
            <p:spPr>
              <a:xfrm>
                <a:off x="4092216" y="3217914"/>
                <a:ext cx="18970" cy="45901"/>
              </a:xfrm>
              <a:custGeom>
                <a:avLst/>
                <a:gdLst/>
                <a:ahLst/>
                <a:cxnLst/>
                <a:rect l="0" t="0" r="0" b="0"/>
                <a:pathLst>
                  <a:path w="18970" h="45901">
                    <a:moveTo>
                      <a:pt x="0" y="0"/>
                    </a:moveTo>
                    <a:lnTo>
                      <a:pt x="18970" y="459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5" name="pl1924"/>
              <p:cNvSpPr/>
              <p:nvPr/>
            </p:nvSpPr>
            <p:spPr>
              <a:xfrm>
                <a:off x="4092216" y="3217914"/>
                <a:ext cx="12681" cy="29986"/>
              </a:xfrm>
              <a:custGeom>
                <a:avLst/>
                <a:gdLst/>
                <a:ahLst/>
                <a:cxnLst/>
                <a:rect l="0" t="0" r="0" b="0"/>
                <a:pathLst>
                  <a:path w="12681" h="29986">
                    <a:moveTo>
                      <a:pt x="0" y="0"/>
                    </a:moveTo>
                    <a:lnTo>
                      <a:pt x="12681" y="299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6" name="pl1925"/>
              <p:cNvSpPr/>
              <p:nvPr/>
            </p:nvSpPr>
            <p:spPr>
              <a:xfrm>
                <a:off x="4085249" y="3202469"/>
                <a:ext cx="6967" cy="15445"/>
              </a:xfrm>
              <a:custGeom>
                <a:avLst/>
                <a:gdLst/>
                <a:ahLst/>
                <a:cxnLst/>
                <a:rect l="0" t="0" r="0" b="0"/>
                <a:pathLst>
                  <a:path w="6967" h="15445">
                    <a:moveTo>
                      <a:pt x="6967" y="154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7" name="pl1926"/>
              <p:cNvSpPr/>
              <p:nvPr/>
            </p:nvSpPr>
            <p:spPr>
              <a:xfrm>
                <a:off x="4123859" y="3177653"/>
                <a:ext cx="2686" cy="5783"/>
              </a:xfrm>
              <a:custGeom>
                <a:avLst/>
                <a:gdLst/>
                <a:ahLst/>
                <a:cxnLst/>
                <a:rect l="0" t="0" r="0" b="0"/>
                <a:pathLst>
                  <a:path w="2686" h="5783">
                    <a:moveTo>
                      <a:pt x="2686" y="57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8" name="pl1927"/>
              <p:cNvSpPr/>
              <p:nvPr/>
            </p:nvSpPr>
            <p:spPr>
              <a:xfrm>
                <a:off x="4099972" y="3129711"/>
                <a:ext cx="26572" cy="53726"/>
              </a:xfrm>
              <a:custGeom>
                <a:avLst/>
                <a:gdLst/>
                <a:ahLst/>
                <a:cxnLst/>
                <a:rect l="0" t="0" r="0" b="0"/>
                <a:pathLst>
                  <a:path w="26572" h="53726">
                    <a:moveTo>
                      <a:pt x="26572" y="537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29" name="pl1928"/>
              <p:cNvSpPr/>
              <p:nvPr/>
            </p:nvSpPr>
            <p:spPr>
              <a:xfrm>
                <a:off x="4115770" y="3111038"/>
                <a:ext cx="4296" cy="8037"/>
              </a:xfrm>
              <a:custGeom>
                <a:avLst/>
                <a:gdLst/>
                <a:ahLst/>
                <a:cxnLst/>
                <a:rect l="0" t="0" r="0" b="0"/>
                <a:pathLst>
                  <a:path w="4296" h="8037">
                    <a:moveTo>
                      <a:pt x="4296" y="803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0" name="pl1929"/>
              <p:cNvSpPr/>
              <p:nvPr/>
            </p:nvSpPr>
            <p:spPr>
              <a:xfrm>
                <a:off x="4112210" y="3153535"/>
                <a:ext cx="14335" cy="29901"/>
              </a:xfrm>
              <a:custGeom>
                <a:avLst/>
                <a:gdLst/>
                <a:ahLst/>
                <a:cxnLst/>
                <a:rect l="0" t="0" r="0" b="0"/>
                <a:pathLst>
                  <a:path w="14335" h="29901">
                    <a:moveTo>
                      <a:pt x="14335" y="299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1" name="pl1930"/>
              <p:cNvSpPr/>
              <p:nvPr/>
            </p:nvSpPr>
            <p:spPr>
              <a:xfrm>
                <a:off x="4033611" y="3104443"/>
                <a:ext cx="58605" cy="113470"/>
              </a:xfrm>
              <a:custGeom>
                <a:avLst/>
                <a:gdLst/>
                <a:ahLst/>
                <a:cxnLst/>
                <a:rect l="0" t="0" r="0" b="0"/>
                <a:pathLst>
                  <a:path w="58605" h="113470">
                    <a:moveTo>
                      <a:pt x="58605" y="113470"/>
                    </a:moveTo>
                    <a:lnTo>
                      <a:pt x="31036" y="55840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2" name="pl1931"/>
              <p:cNvSpPr/>
              <p:nvPr/>
            </p:nvSpPr>
            <p:spPr>
              <a:xfrm>
                <a:off x="4053136" y="3092796"/>
                <a:ext cx="7703" cy="13126"/>
              </a:xfrm>
              <a:custGeom>
                <a:avLst/>
                <a:gdLst/>
                <a:ahLst/>
                <a:cxnLst/>
                <a:rect l="0" t="0" r="0" b="0"/>
                <a:pathLst>
                  <a:path w="7703" h="13126">
                    <a:moveTo>
                      <a:pt x="0" y="0"/>
                    </a:moveTo>
                    <a:lnTo>
                      <a:pt x="7703" y="131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3" name="pl1932"/>
              <p:cNvSpPr/>
              <p:nvPr/>
            </p:nvSpPr>
            <p:spPr>
              <a:xfrm>
                <a:off x="4030069" y="3055858"/>
                <a:ext cx="23067" cy="36938"/>
              </a:xfrm>
              <a:custGeom>
                <a:avLst/>
                <a:gdLst/>
                <a:ahLst/>
                <a:cxnLst/>
                <a:rect l="0" t="0" r="0" b="0"/>
                <a:pathLst>
                  <a:path w="23067" h="36938">
                    <a:moveTo>
                      <a:pt x="23067" y="369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4" name="pl1933"/>
              <p:cNvSpPr/>
              <p:nvPr/>
            </p:nvSpPr>
            <p:spPr>
              <a:xfrm>
                <a:off x="4049103" y="3043425"/>
                <a:ext cx="14634" cy="23029"/>
              </a:xfrm>
              <a:custGeom>
                <a:avLst/>
                <a:gdLst/>
                <a:ahLst/>
                <a:cxnLst/>
                <a:rect l="0" t="0" r="0" b="0"/>
                <a:pathLst>
                  <a:path w="14634" h="23029">
                    <a:moveTo>
                      <a:pt x="0" y="0"/>
                    </a:moveTo>
                    <a:lnTo>
                      <a:pt x="14634" y="230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5" name="pl1934"/>
              <p:cNvSpPr/>
              <p:nvPr/>
            </p:nvSpPr>
            <p:spPr>
              <a:xfrm>
                <a:off x="4076632" y="3044199"/>
                <a:ext cx="6445" cy="10302"/>
              </a:xfrm>
              <a:custGeom>
                <a:avLst/>
                <a:gdLst/>
                <a:ahLst/>
                <a:cxnLst/>
                <a:rect l="0" t="0" r="0" b="0"/>
                <a:pathLst>
                  <a:path w="6445" h="10302">
                    <a:moveTo>
                      <a:pt x="6445" y="1030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6" name="pl1935"/>
              <p:cNvSpPr/>
              <p:nvPr/>
            </p:nvSpPr>
            <p:spPr>
              <a:xfrm>
                <a:off x="4042198" y="3032984"/>
                <a:ext cx="6905" cy="10440"/>
              </a:xfrm>
              <a:custGeom>
                <a:avLst/>
                <a:gdLst/>
                <a:ahLst/>
                <a:cxnLst/>
                <a:rect l="0" t="0" r="0" b="0"/>
                <a:pathLst>
                  <a:path w="6905" h="10440">
                    <a:moveTo>
                      <a:pt x="6905" y="1044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7" name="pl1936"/>
              <p:cNvSpPr/>
              <p:nvPr/>
            </p:nvSpPr>
            <p:spPr>
              <a:xfrm>
                <a:off x="4051471" y="3006208"/>
                <a:ext cx="9617" cy="14125"/>
              </a:xfrm>
              <a:custGeom>
                <a:avLst/>
                <a:gdLst/>
                <a:ahLst/>
                <a:cxnLst/>
                <a:rect l="0" t="0" r="0" b="0"/>
                <a:pathLst>
                  <a:path w="9617" h="14125">
                    <a:moveTo>
                      <a:pt x="9617" y="1412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8" name="pl1937"/>
              <p:cNvSpPr/>
              <p:nvPr/>
            </p:nvSpPr>
            <p:spPr>
              <a:xfrm>
                <a:off x="4014099" y="2992991"/>
                <a:ext cx="35004" cy="50434"/>
              </a:xfrm>
              <a:custGeom>
                <a:avLst/>
                <a:gdLst/>
                <a:ahLst/>
                <a:cxnLst/>
                <a:rect l="0" t="0" r="0" b="0"/>
                <a:pathLst>
                  <a:path w="35004" h="50434">
                    <a:moveTo>
                      <a:pt x="35004" y="504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39" name="pl1938"/>
              <p:cNvSpPr/>
              <p:nvPr/>
            </p:nvSpPr>
            <p:spPr>
              <a:xfrm>
                <a:off x="4019259" y="2962024"/>
                <a:ext cx="13144" cy="17483"/>
              </a:xfrm>
              <a:custGeom>
                <a:avLst/>
                <a:gdLst/>
                <a:ahLst/>
                <a:cxnLst/>
                <a:rect l="0" t="0" r="0" b="0"/>
                <a:pathLst>
                  <a:path w="13144" h="17483">
                    <a:moveTo>
                      <a:pt x="13144" y="1748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0" name="pl1939"/>
              <p:cNvSpPr/>
              <p:nvPr/>
            </p:nvSpPr>
            <p:spPr>
              <a:xfrm>
                <a:off x="3416955" y="3018950"/>
                <a:ext cx="114828" cy="66169"/>
              </a:xfrm>
              <a:custGeom>
                <a:avLst/>
                <a:gdLst/>
                <a:ahLst/>
                <a:cxnLst/>
                <a:rect l="0" t="0" r="0" b="0"/>
                <a:pathLst>
                  <a:path w="114828" h="66169">
                    <a:moveTo>
                      <a:pt x="114828" y="66169"/>
                    </a:moveTo>
                    <a:lnTo>
                      <a:pt x="59025" y="3028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1" name="pl1940"/>
              <p:cNvSpPr/>
              <p:nvPr/>
            </p:nvSpPr>
            <p:spPr>
              <a:xfrm>
                <a:off x="3529561" y="2770449"/>
                <a:ext cx="343117" cy="262891"/>
              </a:xfrm>
              <a:custGeom>
                <a:avLst/>
                <a:gdLst/>
                <a:ahLst/>
                <a:cxnLst/>
                <a:rect l="0" t="0" r="0" b="0"/>
                <a:pathLst>
                  <a:path w="343117" h="262891">
                    <a:moveTo>
                      <a:pt x="0" y="0"/>
                    </a:moveTo>
                    <a:lnTo>
                      <a:pt x="55858" y="27541"/>
                    </a:lnTo>
                    <a:lnTo>
                      <a:pt x="109802" y="58665"/>
                    </a:lnTo>
                    <a:lnTo>
                      <a:pt x="161602" y="93239"/>
                    </a:lnTo>
                    <a:lnTo>
                      <a:pt x="211039" y="131117"/>
                    </a:lnTo>
                    <a:lnTo>
                      <a:pt x="257901" y="172137"/>
                    </a:lnTo>
                    <a:lnTo>
                      <a:pt x="301990" y="216124"/>
                    </a:lnTo>
                    <a:lnTo>
                      <a:pt x="343117" y="26289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2" name="pl1941"/>
              <p:cNvSpPr/>
              <p:nvPr/>
            </p:nvSpPr>
            <p:spPr>
              <a:xfrm>
                <a:off x="3960445" y="2961096"/>
                <a:ext cx="2847" cy="3474"/>
              </a:xfrm>
              <a:custGeom>
                <a:avLst/>
                <a:gdLst/>
                <a:ahLst/>
                <a:cxnLst/>
                <a:rect l="0" t="0" r="0" b="0"/>
                <a:pathLst>
                  <a:path w="2847" h="3474">
                    <a:moveTo>
                      <a:pt x="0" y="0"/>
                    </a:moveTo>
                    <a:lnTo>
                      <a:pt x="2847" y="34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3" name="pl1942"/>
              <p:cNvSpPr/>
              <p:nvPr/>
            </p:nvSpPr>
            <p:spPr>
              <a:xfrm>
                <a:off x="3990786" y="2926448"/>
                <a:ext cx="7734" cy="9372"/>
              </a:xfrm>
              <a:custGeom>
                <a:avLst/>
                <a:gdLst/>
                <a:ahLst/>
                <a:cxnLst/>
                <a:rect l="0" t="0" r="0" b="0"/>
                <a:pathLst>
                  <a:path w="7734" h="9372">
                    <a:moveTo>
                      <a:pt x="7734" y="93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4" name="pl1943"/>
              <p:cNvSpPr/>
              <p:nvPr/>
            </p:nvSpPr>
            <p:spPr>
              <a:xfrm>
                <a:off x="3942418" y="2939769"/>
                <a:ext cx="18027" cy="21326"/>
              </a:xfrm>
              <a:custGeom>
                <a:avLst/>
                <a:gdLst/>
                <a:ahLst/>
                <a:cxnLst/>
                <a:rect l="0" t="0" r="0" b="0"/>
                <a:pathLst>
                  <a:path w="18027" h="21326">
                    <a:moveTo>
                      <a:pt x="18027" y="213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5" name="pl1944"/>
              <p:cNvSpPr/>
              <p:nvPr/>
            </p:nvSpPr>
            <p:spPr>
              <a:xfrm>
                <a:off x="3954445" y="2918985"/>
                <a:ext cx="5141" cy="5881"/>
              </a:xfrm>
              <a:custGeom>
                <a:avLst/>
                <a:gdLst/>
                <a:ahLst/>
                <a:cxnLst/>
                <a:rect l="0" t="0" r="0" b="0"/>
                <a:pathLst>
                  <a:path w="5141" h="5881">
                    <a:moveTo>
                      <a:pt x="5141" y="588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6" name="pl1945"/>
              <p:cNvSpPr/>
              <p:nvPr/>
            </p:nvSpPr>
            <p:spPr>
              <a:xfrm>
                <a:off x="3966975" y="2898844"/>
                <a:ext cx="4533" cy="5116"/>
              </a:xfrm>
              <a:custGeom>
                <a:avLst/>
                <a:gdLst/>
                <a:ahLst/>
                <a:cxnLst/>
                <a:rect l="0" t="0" r="0" b="0"/>
                <a:pathLst>
                  <a:path w="4533" h="5116">
                    <a:moveTo>
                      <a:pt x="4533" y="51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7" name="pl1946"/>
              <p:cNvSpPr/>
              <p:nvPr/>
            </p:nvSpPr>
            <p:spPr>
              <a:xfrm>
                <a:off x="2914526" y="2685752"/>
                <a:ext cx="615035" cy="84697"/>
              </a:xfrm>
              <a:custGeom>
                <a:avLst/>
                <a:gdLst/>
                <a:ahLst/>
                <a:cxnLst/>
                <a:rect l="0" t="0" r="0" b="0"/>
                <a:pathLst>
                  <a:path w="615035" h="84697">
                    <a:moveTo>
                      <a:pt x="615035" y="84697"/>
                    </a:moveTo>
                    <a:lnTo>
                      <a:pt x="556910" y="60633"/>
                    </a:lnTo>
                    <a:lnTo>
                      <a:pt x="497327" y="40449"/>
                    </a:lnTo>
                    <a:lnTo>
                      <a:pt x="436545" y="24232"/>
                    </a:lnTo>
                    <a:lnTo>
                      <a:pt x="374826" y="12053"/>
                    </a:lnTo>
                    <a:lnTo>
                      <a:pt x="312440" y="3963"/>
                    </a:lnTo>
                    <a:lnTo>
                      <a:pt x="249656" y="0"/>
                    </a:lnTo>
                    <a:lnTo>
                      <a:pt x="186747" y="178"/>
                    </a:lnTo>
                    <a:lnTo>
                      <a:pt x="123987" y="4499"/>
                    </a:lnTo>
                    <a:lnTo>
                      <a:pt x="61648" y="12943"/>
                    </a:lnTo>
                    <a:lnTo>
                      <a:pt x="0" y="2547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8" name="pl1947"/>
              <p:cNvSpPr/>
              <p:nvPr/>
            </p:nvSpPr>
            <p:spPr>
              <a:xfrm>
                <a:off x="2904006" y="2646403"/>
                <a:ext cx="117106" cy="20584"/>
              </a:xfrm>
              <a:custGeom>
                <a:avLst/>
                <a:gdLst/>
                <a:ahLst/>
                <a:cxnLst/>
                <a:rect l="0" t="0" r="0" b="0"/>
                <a:pathLst>
                  <a:path w="117106" h="20584">
                    <a:moveTo>
                      <a:pt x="0" y="20584"/>
                    </a:moveTo>
                    <a:lnTo>
                      <a:pt x="58247" y="8551"/>
                    </a:lnTo>
                    <a:lnTo>
                      <a:pt x="11710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49" name="pl1948"/>
              <p:cNvSpPr/>
              <p:nvPr/>
            </p:nvSpPr>
            <p:spPr>
              <a:xfrm>
                <a:off x="2904006" y="2651259"/>
                <a:ext cx="80773" cy="15729"/>
              </a:xfrm>
              <a:custGeom>
                <a:avLst/>
                <a:gdLst/>
                <a:ahLst/>
                <a:cxnLst/>
                <a:rect l="0" t="0" r="0" b="0"/>
                <a:pathLst>
                  <a:path w="80773" h="15729">
                    <a:moveTo>
                      <a:pt x="0" y="15729"/>
                    </a:moveTo>
                    <a:lnTo>
                      <a:pt x="807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0" name="pl1949"/>
              <p:cNvSpPr/>
              <p:nvPr/>
            </p:nvSpPr>
            <p:spPr>
              <a:xfrm>
                <a:off x="2957424" y="2583831"/>
                <a:ext cx="17082" cy="2744"/>
              </a:xfrm>
              <a:custGeom>
                <a:avLst/>
                <a:gdLst/>
                <a:ahLst/>
                <a:cxnLst/>
                <a:rect l="0" t="0" r="0" b="0"/>
                <a:pathLst>
                  <a:path w="17082" h="2744">
                    <a:moveTo>
                      <a:pt x="17082" y="0"/>
                    </a:moveTo>
                    <a:lnTo>
                      <a:pt x="0" y="274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1" name="pl1950"/>
              <p:cNvSpPr/>
              <p:nvPr/>
            </p:nvSpPr>
            <p:spPr>
              <a:xfrm>
                <a:off x="2953637" y="2561049"/>
                <a:ext cx="19469" cy="3108"/>
              </a:xfrm>
              <a:custGeom>
                <a:avLst/>
                <a:gdLst/>
                <a:ahLst/>
                <a:cxnLst/>
                <a:rect l="0" t="0" r="0" b="0"/>
                <a:pathLst>
                  <a:path w="19469" h="3108">
                    <a:moveTo>
                      <a:pt x="0" y="3108"/>
                    </a:moveTo>
                    <a:lnTo>
                      <a:pt x="194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2" name="pl1951"/>
              <p:cNvSpPr/>
              <p:nvPr/>
            </p:nvSpPr>
            <p:spPr>
              <a:xfrm>
                <a:off x="2962968" y="2538567"/>
                <a:ext cx="6756" cy="1037"/>
              </a:xfrm>
              <a:custGeom>
                <a:avLst/>
                <a:gdLst/>
                <a:ahLst/>
                <a:cxnLst/>
                <a:rect l="0" t="0" r="0" b="0"/>
                <a:pathLst>
                  <a:path w="6756" h="1037">
                    <a:moveTo>
                      <a:pt x="6756" y="0"/>
                    </a:moveTo>
                    <a:lnTo>
                      <a:pt x="0" y="1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3" name="pl1952"/>
              <p:cNvSpPr/>
              <p:nvPr/>
            </p:nvSpPr>
            <p:spPr>
              <a:xfrm>
                <a:off x="2934227" y="2564158"/>
                <a:ext cx="19410" cy="3460"/>
              </a:xfrm>
              <a:custGeom>
                <a:avLst/>
                <a:gdLst/>
                <a:ahLst/>
                <a:cxnLst/>
                <a:rect l="0" t="0" r="0" b="0"/>
                <a:pathLst>
                  <a:path w="19410" h="3460">
                    <a:moveTo>
                      <a:pt x="19410" y="0"/>
                    </a:moveTo>
                    <a:lnTo>
                      <a:pt x="0" y="346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4" name="pl1953"/>
              <p:cNvSpPr/>
              <p:nvPr/>
            </p:nvSpPr>
            <p:spPr>
              <a:xfrm>
                <a:off x="2930035" y="2544168"/>
                <a:ext cx="5974" cy="1104"/>
              </a:xfrm>
              <a:custGeom>
                <a:avLst/>
                <a:gdLst/>
                <a:ahLst/>
                <a:cxnLst/>
                <a:rect l="0" t="0" r="0" b="0"/>
                <a:pathLst>
                  <a:path w="5974" h="1104">
                    <a:moveTo>
                      <a:pt x="0" y="1104"/>
                    </a:moveTo>
                    <a:lnTo>
                      <a:pt x="597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5" name="pl1954"/>
              <p:cNvSpPr/>
              <p:nvPr/>
            </p:nvSpPr>
            <p:spPr>
              <a:xfrm>
                <a:off x="2904712" y="2545272"/>
                <a:ext cx="25323" cy="5055"/>
              </a:xfrm>
              <a:custGeom>
                <a:avLst/>
                <a:gdLst/>
                <a:ahLst/>
                <a:cxnLst/>
                <a:rect l="0" t="0" r="0" b="0"/>
                <a:pathLst>
                  <a:path w="25323" h="5055">
                    <a:moveTo>
                      <a:pt x="25323" y="0"/>
                    </a:moveTo>
                    <a:lnTo>
                      <a:pt x="0" y="50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6" name="pl1955"/>
              <p:cNvSpPr/>
              <p:nvPr/>
            </p:nvSpPr>
            <p:spPr>
              <a:xfrm>
                <a:off x="2600648" y="2666988"/>
                <a:ext cx="303358" cy="127812"/>
              </a:xfrm>
              <a:custGeom>
                <a:avLst/>
                <a:gdLst/>
                <a:ahLst/>
                <a:cxnLst/>
                <a:rect l="0" t="0" r="0" b="0"/>
                <a:pathLst>
                  <a:path w="303358" h="127812">
                    <a:moveTo>
                      <a:pt x="303358" y="0"/>
                    </a:moveTo>
                    <a:lnTo>
                      <a:pt x="239567" y="17416"/>
                    </a:lnTo>
                    <a:lnTo>
                      <a:pt x="177066" y="39008"/>
                    </a:lnTo>
                    <a:lnTo>
                      <a:pt x="116129" y="64683"/>
                    </a:lnTo>
                    <a:lnTo>
                      <a:pt x="57020" y="94327"/>
                    </a:lnTo>
                    <a:lnTo>
                      <a:pt x="0" y="1278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7" name="pl1956"/>
              <p:cNvSpPr/>
              <p:nvPr/>
            </p:nvSpPr>
            <p:spPr>
              <a:xfrm>
                <a:off x="2452856" y="2775587"/>
                <a:ext cx="135637" cy="102520"/>
              </a:xfrm>
              <a:custGeom>
                <a:avLst/>
                <a:gdLst/>
                <a:ahLst/>
                <a:cxnLst/>
                <a:rect l="0" t="0" r="0" b="0"/>
                <a:pathLst>
                  <a:path w="135637" h="102520">
                    <a:moveTo>
                      <a:pt x="135637" y="0"/>
                    </a:moveTo>
                    <a:lnTo>
                      <a:pt x="65685" y="48437"/>
                    </a:lnTo>
                    <a:lnTo>
                      <a:pt x="0" y="1025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8" name="pl1957"/>
              <p:cNvSpPr/>
              <p:nvPr/>
            </p:nvSpPr>
            <p:spPr>
              <a:xfrm>
                <a:off x="2437687" y="2844118"/>
                <a:ext cx="19520" cy="17052"/>
              </a:xfrm>
              <a:custGeom>
                <a:avLst/>
                <a:gdLst/>
                <a:ahLst/>
                <a:cxnLst/>
                <a:rect l="0" t="0" r="0" b="0"/>
                <a:pathLst>
                  <a:path w="19520" h="17052">
                    <a:moveTo>
                      <a:pt x="0" y="17052"/>
                    </a:moveTo>
                    <a:lnTo>
                      <a:pt x="1952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59" name="pl1958"/>
              <p:cNvSpPr/>
              <p:nvPr/>
            </p:nvSpPr>
            <p:spPr>
              <a:xfrm>
                <a:off x="2412976" y="2773292"/>
                <a:ext cx="22800" cy="18907"/>
              </a:xfrm>
              <a:custGeom>
                <a:avLst/>
                <a:gdLst/>
                <a:ahLst/>
                <a:cxnLst/>
                <a:rect l="0" t="0" r="0" b="0"/>
                <a:pathLst>
                  <a:path w="22800" h="18907">
                    <a:moveTo>
                      <a:pt x="0" y="18907"/>
                    </a:moveTo>
                    <a:lnTo>
                      <a:pt x="2280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0" name="pl1959"/>
              <p:cNvSpPr/>
              <p:nvPr/>
            </p:nvSpPr>
            <p:spPr>
              <a:xfrm>
                <a:off x="2390686" y="2792200"/>
                <a:ext cx="22289" cy="19507"/>
              </a:xfrm>
              <a:custGeom>
                <a:avLst/>
                <a:gdLst/>
                <a:ahLst/>
                <a:cxnLst/>
                <a:rect l="0" t="0" r="0" b="0"/>
                <a:pathLst>
                  <a:path w="22289" h="19507">
                    <a:moveTo>
                      <a:pt x="22289" y="0"/>
                    </a:moveTo>
                    <a:lnTo>
                      <a:pt x="0" y="19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1" name="pl1960"/>
              <p:cNvSpPr/>
              <p:nvPr/>
            </p:nvSpPr>
            <p:spPr>
              <a:xfrm>
                <a:off x="2365794" y="2861171"/>
                <a:ext cx="71893" cy="70939"/>
              </a:xfrm>
              <a:custGeom>
                <a:avLst/>
                <a:gdLst/>
                <a:ahLst/>
                <a:cxnLst/>
                <a:rect l="0" t="0" r="0" b="0"/>
                <a:pathLst>
                  <a:path w="71893" h="70939">
                    <a:moveTo>
                      <a:pt x="71893" y="0"/>
                    </a:moveTo>
                    <a:lnTo>
                      <a:pt x="0" y="709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2" name="pl1961"/>
              <p:cNvSpPr/>
              <p:nvPr/>
            </p:nvSpPr>
            <p:spPr>
              <a:xfrm>
                <a:off x="2311226" y="2916718"/>
                <a:ext cx="37836" cy="43417"/>
              </a:xfrm>
              <a:custGeom>
                <a:avLst/>
                <a:gdLst/>
                <a:ahLst/>
                <a:cxnLst/>
                <a:rect l="0" t="0" r="0" b="0"/>
                <a:pathLst>
                  <a:path w="37836" h="43417">
                    <a:moveTo>
                      <a:pt x="37836" y="0"/>
                    </a:moveTo>
                    <a:lnTo>
                      <a:pt x="0" y="4341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3" name="pl1962"/>
              <p:cNvSpPr/>
              <p:nvPr/>
            </p:nvSpPr>
            <p:spPr>
              <a:xfrm>
                <a:off x="2293690" y="2868540"/>
                <a:ext cx="70088" cy="77125"/>
              </a:xfrm>
              <a:custGeom>
                <a:avLst/>
                <a:gdLst/>
                <a:ahLst/>
                <a:cxnLst/>
                <a:rect l="0" t="0" r="0" b="0"/>
                <a:pathLst>
                  <a:path w="70088" h="77125">
                    <a:moveTo>
                      <a:pt x="0" y="77125"/>
                    </a:moveTo>
                    <a:lnTo>
                      <a:pt x="700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4" name="pl1963"/>
              <p:cNvSpPr/>
              <p:nvPr/>
            </p:nvSpPr>
            <p:spPr>
              <a:xfrm>
                <a:off x="2211075" y="2945666"/>
                <a:ext cx="82614" cy="114472"/>
              </a:xfrm>
              <a:custGeom>
                <a:avLst/>
                <a:gdLst/>
                <a:ahLst/>
                <a:cxnLst/>
                <a:rect l="0" t="0" r="0" b="0"/>
                <a:pathLst>
                  <a:path w="82614" h="114472">
                    <a:moveTo>
                      <a:pt x="82614" y="0"/>
                    </a:moveTo>
                    <a:lnTo>
                      <a:pt x="39454" y="55898"/>
                    </a:lnTo>
                    <a:lnTo>
                      <a:pt x="0" y="1144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5" name="pl1964"/>
              <p:cNvSpPr/>
              <p:nvPr/>
            </p:nvSpPr>
            <p:spPr>
              <a:xfrm>
                <a:off x="2150813" y="3048054"/>
                <a:ext cx="41004" cy="71021"/>
              </a:xfrm>
              <a:custGeom>
                <a:avLst/>
                <a:gdLst/>
                <a:ahLst/>
                <a:cxnLst/>
                <a:rect l="0" t="0" r="0" b="0"/>
                <a:pathLst>
                  <a:path w="41004" h="71021">
                    <a:moveTo>
                      <a:pt x="41004" y="0"/>
                    </a:moveTo>
                    <a:lnTo>
                      <a:pt x="0" y="710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6" name="pl1965"/>
              <p:cNvSpPr/>
              <p:nvPr/>
            </p:nvSpPr>
            <p:spPr>
              <a:xfrm>
                <a:off x="2276038" y="2945666"/>
                <a:ext cx="17651" cy="21964"/>
              </a:xfrm>
              <a:custGeom>
                <a:avLst/>
                <a:gdLst/>
                <a:ahLst/>
                <a:cxnLst/>
                <a:rect l="0" t="0" r="0" b="0"/>
                <a:pathLst>
                  <a:path w="17651" h="21964">
                    <a:moveTo>
                      <a:pt x="17651" y="0"/>
                    </a:moveTo>
                    <a:lnTo>
                      <a:pt x="0" y="2196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7" name="pl1966"/>
              <p:cNvSpPr/>
              <p:nvPr/>
            </p:nvSpPr>
            <p:spPr>
              <a:xfrm>
                <a:off x="2240643" y="2953619"/>
                <a:ext cx="17491" cy="22956"/>
              </a:xfrm>
              <a:custGeom>
                <a:avLst/>
                <a:gdLst/>
                <a:ahLst/>
                <a:cxnLst/>
                <a:rect l="0" t="0" r="0" b="0"/>
                <a:pathLst>
                  <a:path w="17491" h="22956">
                    <a:moveTo>
                      <a:pt x="17491" y="0"/>
                    </a:moveTo>
                    <a:lnTo>
                      <a:pt x="0" y="229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8" name="pl1967"/>
              <p:cNvSpPr/>
              <p:nvPr/>
            </p:nvSpPr>
            <p:spPr>
              <a:xfrm>
                <a:off x="2224626" y="2953619"/>
                <a:ext cx="33507" cy="45115"/>
              </a:xfrm>
              <a:custGeom>
                <a:avLst/>
                <a:gdLst/>
                <a:ahLst/>
                <a:cxnLst/>
                <a:rect l="0" t="0" r="0" b="0"/>
                <a:pathLst>
                  <a:path w="33507" h="45115">
                    <a:moveTo>
                      <a:pt x="33507" y="0"/>
                    </a:moveTo>
                    <a:lnTo>
                      <a:pt x="0" y="4511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69" name="pl1968"/>
              <p:cNvSpPr/>
              <p:nvPr/>
            </p:nvSpPr>
            <p:spPr>
              <a:xfrm>
                <a:off x="2293690" y="2896649"/>
                <a:ext cx="42968" cy="49017"/>
              </a:xfrm>
              <a:custGeom>
                <a:avLst/>
                <a:gdLst/>
                <a:ahLst/>
                <a:cxnLst/>
                <a:rect l="0" t="0" r="0" b="0"/>
                <a:pathLst>
                  <a:path w="42968" h="49017">
                    <a:moveTo>
                      <a:pt x="0" y="49017"/>
                    </a:moveTo>
                    <a:lnTo>
                      <a:pt x="429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0" name="pl1969"/>
              <p:cNvSpPr/>
              <p:nvPr/>
            </p:nvSpPr>
            <p:spPr>
              <a:xfrm>
                <a:off x="2320017" y="2872033"/>
                <a:ext cx="8590" cy="9124"/>
              </a:xfrm>
              <a:custGeom>
                <a:avLst/>
                <a:gdLst/>
                <a:ahLst/>
                <a:cxnLst/>
                <a:rect l="0" t="0" r="0" b="0"/>
                <a:pathLst>
                  <a:path w="8590" h="9124">
                    <a:moveTo>
                      <a:pt x="0" y="9124"/>
                    </a:moveTo>
                    <a:lnTo>
                      <a:pt x="85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1" name="pl1970"/>
              <p:cNvSpPr/>
              <p:nvPr/>
            </p:nvSpPr>
            <p:spPr>
              <a:xfrm>
                <a:off x="2297868" y="2881158"/>
                <a:ext cx="22149" cy="24513"/>
              </a:xfrm>
              <a:custGeom>
                <a:avLst/>
                <a:gdLst/>
                <a:ahLst/>
                <a:cxnLst/>
                <a:rect l="0" t="0" r="0" b="0"/>
                <a:pathLst>
                  <a:path w="22149" h="24513">
                    <a:moveTo>
                      <a:pt x="22149" y="0"/>
                    </a:moveTo>
                    <a:lnTo>
                      <a:pt x="0" y="245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2" name="pl1971"/>
              <p:cNvSpPr/>
              <p:nvPr/>
            </p:nvSpPr>
            <p:spPr>
              <a:xfrm>
                <a:off x="2316146" y="2881158"/>
                <a:ext cx="3870" cy="4179"/>
              </a:xfrm>
              <a:custGeom>
                <a:avLst/>
                <a:gdLst/>
                <a:ahLst/>
                <a:cxnLst/>
                <a:rect l="0" t="0" r="0" b="0"/>
                <a:pathLst>
                  <a:path w="3870" h="4179">
                    <a:moveTo>
                      <a:pt x="3870" y="0"/>
                    </a:moveTo>
                    <a:lnTo>
                      <a:pt x="0" y="41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3" name="pl1972"/>
              <p:cNvSpPr/>
              <p:nvPr/>
            </p:nvSpPr>
            <p:spPr>
              <a:xfrm>
                <a:off x="2588493" y="2696946"/>
                <a:ext cx="150743" cy="78641"/>
              </a:xfrm>
              <a:custGeom>
                <a:avLst/>
                <a:gdLst/>
                <a:ahLst/>
                <a:cxnLst/>
                <a:rect l="0" t="0" r="0" b="0"/>
                <a:pathLst>
                  <a:path w="150743" h="78641">
                    <a:moveTo>
                      <a:pt x="0" y="78641"/>
                    </a:moveTo>
                    <a:lnTo>
                      <a:pt x="73735" y="36183"/>
                    </a:lnTo>
                    <a:lnTo>
                      <a:pt x="15074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4" name="pl1973"/>
              <p:cNvSpPr/>
              <p:nvPr/>
            </p:nvSpPr>
            <p:spPr>
              <a:xfrm>
                <a:off x="2721627" y="2631195"/>
                <a:ext cx="62068" cy="23827"/>
              </a:xfrm>
              <a:custGeom>
                <a:avLst/>
                <a:gdLst/>
                <a:ahLst/>
                <a:cxnLst/>
                <a:rect l="0" t="0" r="0" b="0"/>
                <a:pathLst>
                  <a:path w="62068" h="23827">
                    <a:moveTo>
                      <a:pt x="0" y="23827"/>
                    </a:moveTo>
                    <a:lnTo>
                      <a:pt x="620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5" name="pl1974"/>
              <p:cNvSpPr/>
              <p:nvPr/>
            </p:nvSpPr>
            <p:spPr>
              <a:xfrm>
                <a:off x="2661160" y="2655023"/>
                <a:ext cx="60466" cy="27641"/>
              </a:xfrm>
              <a:custGeom>
                <a:avLst/>
                <a:gdLst/>
                <a:ahLst/>
                <a:cxnLst/>
                <a:rect l="0" t="0" r="0" b="0"/>
                <a:pathLst>
                  <a:path w="60466" h="27641">
                    <a:moveTo>
                      <a:pt x="60466" y="0"/>
                    </a:moveTo>
                    <a:lnTo>
                      <a:pt x="0" y="276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6" name="pl1975"/>
              <p:cNvSpPr/>
              <p:nvPr/>
            </p:nvSpPr>
            <p:spPr>
              <a:xfrm>
                <a:off x="2562198" y="2662292"/>
                <a:ext cx="88871" cy="49299"/>
              </a:xfrm>
              <a:custGeom>
                <a:avLst/>
                <a:gdLst/>
                <a:ahLst/>
                <a:cxnLst/>
                <a:rect l="0" t="0" r="0" b="0"/>
                <a:pathLst>
                  <a:path w="88871" h="49299">
                    <a:moveTo>
                      <a:pt x="88871" y="0"/>
                    </a:moveTo>
                    <a:lnTo>
                      <a:pt x="0" y="4929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7" name="pl1976"/>
              <p:cNvSpPr/>
              <p:nvPr/>
            </p:nvSpPr>
            <p:spPr>
              <a:xfrm>
                <a:off x="2501445" y="2692245"/>
                <a:ext cx="48810" cy="31925"/>
              </a:xfrm>
              <a:custGeom>
                <a:avLst/>
                <a:gdLst/>
                <a:ahLst/>
                <a:cxnLst/>
                <a:rect l="0" t="0" r="0" b="0"/>
                <a:pathLst>
                  <a:path w="48810" h="31925">
                    <a:moveTo>
                      <a:pt x="48810" y="0"/>
                    </a:moveTo>
                    <a:lnTo>
                      <a:pt x="0" y="31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8" name="pl1977"/>
              <p:cNvSpPr/>
              <p:nvPr/>
            </p:nvSpPr>
            <p:spPr>
              <a:xfrm>
                <a:off x="2648466" y="2662292"/>
                <a:ext cx="2603" cy="1293"/>
              </a:xfrm>
              <a:custGeom>
                <a:avLst/>
                <a:gdLst/>
                <a:ahLst/>
                <a:cxnLst/>
                <a:rect l="0" t="0" r="0" b="0"/>
                <a:pathLst>
                  <a:path w="2603" h="1293">
                    <a:moveTo>
                      <a:pt x="2603" y="0"/>
                    </a:moveTo>
                    <a:lnTo>
                      <a:pt x="0" y="12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79" name="pl1978"/>
              <p:cNvSpPr/>
              <p:nvPr/>
            </p:nvSpPr>
            <p:spPr>
              <a:xfrm>
                <a:off x="2586337" y="2643239"/>
                <a:ext cx="51983" cy="27659"/>
              </a:xfrm>
              <a:custGeom>
                <a:avLst/>
                <a:gdLst/>
                <a:ahLst/>
                <a:cxnLst/>
                <a:rect l="0" t="0" r="0" b="0"/>
                <a:pathLst>
                  <a:path w="51983" h="27659">
                    <a:moveTo>
                      <a:pt x="51983" y="0"/>
                    </a:moveTo>
                    <a:lnTo>
                      <a:pt x="0" y="27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0" name="pl1979"/>
              <p:cNvSpPr/>
              <p:nvPr/>
            </p:nvSpPr>
            <p:spPr>
              <a:xfrm>
                <a:off x="2651069" y="2620434"/>
                <a:ext cx="95787" cy="41857"/>
              </a:xfrm>
              <a:custGeom>
                <a:avLst/>
                <a:gdLst/>
                <a:ahLst/>
                <a:cxnLst/>
                <a:rect l="0" t="0" r="0" b="0"/>
                <a:pathLst>
                  <a:path w="95787" h="41857">
                    <a:moveTo>
                      <a:pt x="0" y="41857"/>
                    </a:moveTo>
                    <a:lnTo>
                      <a:pt x="9578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1" name="pl1980"/>
              <p:cNvSpPr/>
              <p:nvPr/>
            </p:nvSpPr>
            <p:spPr>
              <a:xfrm>
                <a:off x="2721782" y="2599189"/>
                <a:ext cx="16979" cy="6629"/>
              </a:xfrm>
              <a:custGeom>
                <a:avLst/>
                <a:gdLst/>
                <a:ahLst/>
                <a:cxnLst/>
                <a:rect l="0" t="0" r="0" b="0"/>
                <a:pathLst>
                  <a:path w="16979" h="6629">
                    <a:moveTo>
                      <a:pt x="16979" y="0"/>
                    </a:moveTo>
                    <a:lnTo>
                      <a:pt x="0" y="66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2" name="pl1981"/>
              <p:cNvSpPr/>
              <p:nvPr/>
            </p:nvSpPr>
            <p:spPr>
              <a:xfrm>
                <a:off x="2894260" y="2666988"/>
                <a:ext cx="9746" cy="2369"/>
              </a:xfrm>
              <a:custGeom>
                <a:avLst/>
                <a:gdLst/>
                <a:ahLst/>
                <a:cxnLst/>
                <a:rect l="0" t="0" r="0" b="0"/>
                <a:pathLst>
                  <a:path w="9746" h="2369">
                    <a:moveTo>
                      <a:pt x="9746" y="0"/>
                    </a:moveTo>
                    <a:lnTo>
                      <a:pt x="0" y="23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3" name="pl1982"/>
              <p:cNvSpPr/>
              <p:nvPr/>
            </p:nvSpPr>
            <p:spPr>
              <a:xfrm>
                <a:off x="2872827" y="2625228"/>
                <a:ext cx="10469" cy="2658"/>
              </a:xfrm>
              <a:custGeom>
                <a:avLst/>
                <a:gdLst/>
                <a:ahLst/>
                <a:cxnLst/>
                <a:rect l="0" t="0" r="0" b="0"/>
                <a:pathLst>
                  <a:path w="10469" h="2658">
                    <a:moveTo>
                      <a:pt x="10469" y="0"/>
                    </a:moveTo>
                    <a:lnTo>
                      <a:pt x="0" y="26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4" name="pl1983"/>
              <p:cNvSpPr/>
              <p:nvPr/>
            </p:nvSpPr>
            <p:spPr>
              <a:xfrm>
                <a:off x="2854235" y="2605880"/>
                <a:ext cx="12883" cy="3428"/>
              </a:xfrm>
              <a:custGeom>
                <a:avLst/>
                <a:gdLst/>
                <a:ahLst/>
                <a:cxnLst/>
                <a:rect l="0" t="0" r="0" b="0"/>
                <a:pathLst>
                  <a:path w="12883" h="3428">
                    <a:moveTo>
                      <a:pt x="12883" y="0"/>
                    </a:moveTo>
                    <a:lnTo>
                      <a:pt x="0" y="34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5" name="pl1984"/>
              <p:cNvSpPr/>
              <p:nvPr/>
            </p:nvSpPr>
            <p:spPr>
              <a:xfrm>
                <a:off x="2821218" y="2587374"/>
                <a:ext cx="27033" cy="7749"/>
              </a:xfrm>
              <a:custGeom>
                <a:avLst/>
                <a:gdLst/>
                <a:ahLst/>
                <a:cxnLst/>
                <a:rect l="0" t="0" r="0" b="0"/>
                <a:pathLst>
                  <a:path w="27033" h="7749">
                    <a:moveTo>
                      <a:pt x="27033" y="0"/>
                    </a:moveTo>
                    <a:lnTo>
                      <a:pt x="0" y="77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6" name="pl1985"/>
              <p:cNvSpPr/>
              <p:nvPr/>
            </p:nvSpPr>
            <p:spPr>
              <a:xfrm>
                <a:off x="2790319" y="2573352"/>
                <a:ext cx="24352" cy="7627"/>
              </a:xfrm>
              <a:custGeom>
                <a:avLst/>
                <a:gdLst/>
                <a:ahLst/>
                <a:cxnLst/>
                <a:rect l="0" t="0" r="0" b="0"/>
                <a:pathLst>
                  <a:path w="24352" h="7627">
                    <a:moveTo>
                      <a:pt x="24352" y="0"/>
                    </a:moveTo>
                    <a:lnTo>
                      <a:pt x="0" y="76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7" name="pl1986"/>
              <p:cNvSpPr/>
              <p:nvPr/>
            </p:nvSpPr>
            <p:spPr>
              <a:xfrm>
                <a:off x="3529561" y="2770449"/>
                <a:ext cx="166714" cy="96923"/>
              </a:xfrm>
              <a:custGeom>
                <a:avLst/>
                <a:gdLst/>
                <a:ahLst/>
                <a:cxnLst/>
                <a:rect l="0" t="0" r="0" b="0"/>
                <a:pathLst>
                  <a:path w="166714" h="96923">
                    <a:moveTo>
                      <a:pt x="0" y="0"/>
                    </a:moveTo>
                    <a:lnTo>
                      <a:pt x="57709" y="28533"/>
                    </a:lnTo>
                    <a:lnTo>
                      <a:pt x="113365" y="60890"/>
                    </a:lnTo>
                    <a:lnTo>
                      <a:pt x="166714" y="969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8" name="pl1987"/>
              <p:cNvSpPr/>
              <p:nvPr/>
            </p:nvSpPr>
            <p:spPr>
              <a:xfrm>
                <a:off x="3709629" y="2848972"/>
                <a:ext cx="121086" cy="103966"/>
              </a:xfrm>
              <a:custGeom>
                <a:avLst/>
                <a:gdLst/>
                <a:ahLst/>
                <a:cxnLst/>
                <a:rect l="0" t="0" r="0" b="0"/>
                <a:pathLst>
                  <a:path w="121086" h="103966">
                    <a:moveTo>
                      <a:pt x="0" y="0"/>
                    </a:moveTo>
                    <a:lnTo>
                      <a:pt x="62668" y="49508"/>
                    </a:lnTo>
                    <a:lnTo>
                      <a:pt x="121086" y="10396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89" name="pl1988"/>
              <p:cNvSpPr/>
              <p:nvPr/>
            </p:nvSpPr>
            <p:spPr>
              <a:xfrm>
                <a:off x="3895392" y="2889008"/>
                <a:ext cx="15454" cy="15963"/>
              </a:xfrm>
              <a:custGeom>
                <a:avLst/>
                <a:gdLst/>
                <a:ahLst/>
                <a:cxnLst/>
                <a:rect l="0" t="0" r="0" b="0"/>
                <a:pathLst>
                  <a:path w="15454" h="15963">
                    <a:moveTo>
                      <a:pt x="0" y="0"/>
                    </a:moveTo>
                    <a:lnTo>
                      <a:pt x="15454" y="159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0" name="pl1989"/>
              <p:cNvSpPr/>
              <p:nvPr/>
            </p:nvSpPr>
            <p:spPr>
              <a:xfrm>
                <a:off x="3935961" y="2865458"/>
                <a:ext cx="7880" cy="8226"/>
              </a:xfrm>
              <a:custGeom>
                <a:avLst/>
                <a:gdLst/>
                <a:ahLst/>
                <a:cxnLst/>
                <a:rect l="0" t="0" r="0" b="0"/>
                <a:pathLst>
                  <a:path w="7880" h="8226">
                    <a:moveTo>
                      <a:pt x="7880" y="82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1" name="pl1990"/>
              <p:cNvSpPr/>
              <p:nvPr/>
            </p:nvSpPr>
            <p:spPr>
              <a:xfrm>
                <a:off x="3879608" y="2873369"/>
                <a:ext cx="15783" cy="15638"/>
              </a:xfrm>
              <a:custGeom>
                <a:avLst/>
                <a:gdLst/>
                <a:ahLst/>
                <a:cxnLst/>
                <a:rect l="0" t="0" r="0" b="0"/>
                <a:pathLst>
                  <a:path w="15783" h="15638">
                    <a:moveTo>
                      <a:pt x="15783" y="1563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2" name="pl1991"/>
              <p:cNvSpPr/>
              <p:nvPr/>
            </p:nvSpPr>
            <p:spPr>
              <a:xfrm>
                <a:off x="3886854" y="2848810"/>
                <a:ext cx="8587" cy="8243"/>
              </a:xfrm>
              <a:custGeom>
                <a:avLst/>
                <a:gdLst/>
                <a:ahLst/>
                <a:cxnLst/>
                <a:rect l="0" t="0" r="0" b="0"/>
                <a:pathLst>
                  <a:path w="8587" h="8243">
                    <a:moveTo>
                      <a:pt x="8587" y="824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3" name="pl1992"/>
              <p:cNvSpPr/>
              <p:nvPr/>
            </p:nvSpPr>
            <p:spPr>
              <a:xfrm>
                <a:off x="3886947" y="2817828"/>
                <a:ext cx="15560" cy="14494"/>
              </a:xfrm>
              <a:custGeom>
                <a:avLst/>
                <a:gdLst/>
                <a:ahLst/>
                <a:cxnLst/>
                <a:rect l="0" t="0" r="0" b="0"/>
                <a:pathLst>
                  <a:path w="15560" h="14494">
                    <a:moveTo>
                      <a:pt x="15560" y="1449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4" name="pl1993"/>
              <p:cNvSpPr/>
              <p:nvPr/>
            </p:nvSpPr>
            <p:spPr>
              <a:xfrm>
                <a:off x="3709629" y="2848972"/>
                <a:ext cx="26243" cy="19726"/>
              </a:xfrm>
              <a:custGeom>
                <a:avLst/>
                <a:gdLst/>
                <a:ahLst/>
                <a:cxnLst/>
                <a:rect l="0" t="0" r="0" b="0"/>
                <a:pathLst>
                  <a:path w="26243" h="19726">
                    <a:moveTo>
                      <a:pt x="0" y="0"/>
                    </a:moveTo>
                    <a:lnTo>
                      <a:pt x="26243" y="197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5" name="pl1994"/>
              <p:cNvSpPr/>
              <p:nvPr/>
            </p:nvSpPr>
            <p:spPr>
              <a:xfrm>
                <a:off x="3779852" y="2787822"/>
                <a:ext cx="11874" cy="9108"/>
              </a:xfrm>
              <a:custGeom>
                <a:avLst/>
                <a:gdLst/>
                <a:ahLst/>
                <a:cxnLst/>
                <a:rect l="0" t="0" r="0" b="0"/>
                <a:pathLst>
                  <a:path w="11874" h="9108">
                    <a:moveTo>
                      <a:pt x="11874" y="910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6" name="pl1995"/>
              <p:cNvSpPr/>
              <p:nvPr/>
            </p:nvSpPr>
            <p:spPr>
              <a:xfrm>
                <a:off x="3806365" y="2750864"/>
                <a:ext cx="909" cy="686"/>
              </a:xfrm>
              <a:custGeom>
                <a:avLst/>
                <a:gdLst/>
                <a:ahLst/>
                <a:cxnLst/>
                <a:rect l="0" t="0" r="0" b="0"/>
                <a:pathLst>
                  <a:path w="909" h="686">
                    <a:moveTo>
                      <a:pt x="909" y="6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7" name="pl1996"/>
              <p:cNvSpPr/>
              <p:nvPr/>
            </p:nvSpPr>
            <p:spPr>
              <a:xfrm>
                <a:off x="3780628" y="2732020"/>
                <a:ext cx="26646" cy="19530"/>
              </a:xfrm>
              <a:custGeom>
                <a:avLst/>
                <a:gdLst/>
                <a:ahLst/>
                <a:cxnLst/>
                <a:rect l="0" t="0" r="0" b="0"/>
                <a:pathLst>
                  <a:path w="26646" h="19530">
                    <a:moveTo>
                      <a:pt x="26646" y="1953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8" name="pl1997"/>
              <p:cNvSpPr/>
              <p:nvPr/>
            </p:nvSpPr>
            <p:spPr>
              <a:xfrm>
                <a:off x="3791727" y="2796931"/>
                <a:ext cx="21600" cy="17263"/>
              </a:xfrm>
              <a:custGeom>
                <a:avLst/>
                <a:gdLst/>
                <a:ahLst/>
                <a:cxnLst/>
                <a:rect l="0" t="0" r="0" b="0"/>
                <a:pathLst>
                  <a:path w="21600" h="17263">
                    <a:moveTo>
                      <a:pt x="0" y="0"/>
                    </a:moveTo>
                    <a:lnTo>
                      <a:pt x="21600" y="172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1999" name="pl1998"/>
              <p:cNvSpPr/>
              <p:nvPr/>
            </p:nvSpPr>
            <p:spPr>
              <a:xfrm>
                <a:off x="3842173" y="2779045"/>
                <a:ext cx="7021" cy="5810"/>
              </a:xfrm>
              <a:custGeom>
                <a:avLst/>
                <a:gdLst/>
                <a:ahLst/>
                <a:cxnLst/>
                <a:rect l="0" t="0" r="0" b="0"/>
                <a:pathLst>
                  <a:path w="7021" h="5810">
                    <a:moveTo>
                      <a:pt x="0" y="0"/>
                    </a:moveTo>
                    <a:lnTo>
                      <a:pt x="7021" y="581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0" name="pl1999"/>
              <p:cNvSpPr/>
              <p:nvPr/>
            </p:nvSpPr>
            <p:spPr>
              <a:xfrm>
                <a:off x="3835104" y="2773292"/>
                <a:ext cx="7068" cy="5753"/>
              </a:xfrm>
              <a:custGeom>
                <a:avLst/>
                <a:gdLst/>
                <a:ahLst/>
                <a:cxnLst/>
                <a:rect l="0" t="0" r="0" b="0"/>
                <a:pathLst>
                  <a:path w="7068" h="5753">
                    <a:moveTo>
                      <a:pt x="7068" y="575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1" name="pl2000"/>
              <p:cNvSpPr/>
              <p:nvPr/>
            </p:nvSpPr>
            <p:spPr>
              <a:xfrm>
                <a:off x="3692713" y="2728465"/>
                <a:ext cx="99013" cy="68466"/>
              </a:xfrm>
              <a:custGeom>
                <a:avLst/>
                <a:gdLst/>
                <a:ahLst/>
                <a:cxnLst/>
                <a:rect l="0" t="0" r="0" b="0"/>
                <a:pathLst>
                  <a:path w="99013" h="68466">
                    <a:moveTo>
                      <a:pt x="99013" y="68466"/>
                    </a:moveTo>
                    <a:lnTo>
                      <a:pt x="50471" y="32837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2" name="pl2001"/>
              <p:cNvSpPr/>
              <p:nvPr/>
            </p:nvSpPr>
            <p:spPr>
              <a:xfrm>
                <a:off x="3704570" y="2709066"/>
                <a:ext cx="7147" cy="4406"/>
              </a:xfrm>
              <a:custGeom>
                <a:avLst/>
                <a:gdLst/>
                <a:ahLst/>
                <a:cxnLst/>
                <a:rect l="0" t="0" r="0" b="0"/>
                <a:pathLst>
                  <a:path w="7147" h="4406">
                    <a:moveTo>
                      <a:pt x="0" y="0"/>
                    </a:moveTo>
                    <a:lnTo>
                      <a:pt x="7147" y="44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3" name="pl2002"/>
              <p:cNvSpPr/>
              <p:nvPr/>
            </p:nvSpPr>
            <p:spPr>
              <a:xfrm>
                <a:off x="3684949" y="2697353"/>
                <a:ext cx="19621" cy="11712"/>
              </a:xfrm>
              <a:custGeom>
                <a:avLst/>
                <a:gdLst/>
                <a:ahLst/>
                <a:cxnLst/>
                <a:rect l="0" t="0" r="0" b="0"/>
                <a:pathLst>
                  <a:path w="19621" h="11712">
                    <a:moveTo>
                      <a:pt x="19621" y="117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4" name="pl2003"/>
              <p:cNvSpPr/>
              <p:nvPr/>
            </p:nvSpPr>
            <p:spPr>
              <a:xfrm>
                <a:off x="3593267" y="2649587"/>
                <a:ext cx="111303" cy="59478"/>
              </a:xfrm>
              <a:custGeom>
                <a:avLst/>
                <a:gdLst/>
                <a:ahLst/>
                <a:cxnLst/>
                <a:rect l="0" t="0" r="0" b="0"/>
                <a:pathLst>
                  <a:path w="111303" h="59478">
                    <a:moveTo>
                      <a:pt x="111303" y="59478"/>
                    </a:moveTo>
                    <a:lnTo>
                      <a:pt x="56512" y="28129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5" name="pl2004"/>
              <p:cNvSpPr/>
              <p:nvPr/>
            </p:nvSpPr>
            <p:spPr>
              <a:xfrm>
                <a:off x="3519314" y="2594399"/>
                <a:ext cx="83490" cy="34549"/>
              </a:xfrm>
              <a:custGeom>
                <a:avLst/>
                <a:gdLst/>
                <a:ahLst/>
                <a:cxnLst/>
                <a:rect l="0" t="0" r="0" b="0"/>
                <a:pathLst>
                  <a:path w="83490" h="34549">
                    <a:moveTo>
                      <a:pt x="83490" y="3454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6" name="pl2005"/>
              <p:cNvSpPr/>
              <p:nvPr/>
            </p:nvSpPr>
            <p:spPr>
              <a:xfrm>
                <a:off x="3356517" y="2687909"/>
                <a:ext cx="353111" cy="161063"/>
              </a:xfrm>
              <a:custGeom>
                <a:avLst/>
                <a:gdLst/>
                <a:ahLst/>
                <a:cxnLst/>
                <a:rect l="0" t="0" r="0" b="0"/>
                <a:pathLst>
                  <a:path w="353111" h="161063">
                    <a:moveTo>
                      <a:pt x="353111" y="161063"/>
                    </a:moveTo>
                    <a:lnTo>
                      <a:pt x="299174" y="124600"/>
                    </a:lnTo>
                    <a:lnTo>
                      <a:pt x="242930" y="91808"/>
                    </a:lnTo>
                    <a:lnTo>
                      <a:pt x="184628" y="62832"/>
                    </a:lnTo>
                    <a:lnTo>
                      <a:pt x="124527" y="37801"/>
                    </a:lnTo>
                    <a:lnTo>
                      <a:pt x="62893" y="16826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7" name="pl2006"/>
              <p:cNvSpPr/>
              <p:nvPr/>
            </p:nvSpPr>
            <p:spPr>
              <a:xfrm>
                <a:off x="3348426" y="2662785"/>
                <a:ext cx="13232" cy="2977"/>
              </a:xfrm>
              <a:custGeom>
                <a:avLst/>
                <a:gdLst/>
                <a:ahLst/>
                <a:cxnLst/>
                <a:rect l="0" t="0" r="0" b="0"/>
                <a:pathLst>
                  <a:path w="13232" h="2977">
                    <a:moveTo>
                      <a:pt x="13232" y="297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8" name="pl2007"/>
              <p:cNvSpPr/>
              <p:nvPr/>
            </p:nvSpPr>
            <p:spPr>
              <a:xfrm>
                <a:off x="3352045" y="2593827"/>
                <a:ext cx="10902" cy="2316"/>
              </a:xfrm>
              <a:custGeom>
                <a:avLst/>
                <a:gdLst/>
                <a:ahLst/>
                <a:cxnLst/>
                <a:rect l="0" t="0" r="0" b="0"/>
                <a:pathLst>
                  <a:path w="10902" h="2316">
                    <a:moveTo>
                      <a:pt x="10902" y="23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09" name="pl2008"/>
              <p:cNvSpPr/>
              <p:nvPr/>
            </p:nvSpPr>
            <p:spPr>
              <a:xfrm>
                <a:off x="3343085" y="2568844"/>
                <a:ext cx="13568" cy="2719"/>
              </a:xfrm>
              <a:custGeom>
                <a:avLst/>
                <a:gdLst/>
                <a:ahLst/>
                <a:cxnLst/>
                <a:rect l="0" t="0" r="0" b="0"/>
                <a:pathLst>
                  <a:path w="13568" h="2719">
                    <a:moveTo>
                      <a:pt x="13568" y="27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0" name="pl2009"/>
              <p:cNvSpPr/>
              <p:nvPr/>
            </p:nvSpPr>
            <p:spPr>
              <a:xfrm>
                <a:off x="3325897" y="2542573"/>
                <a:ext cx="21513" cy="3950"/>
              </a:xfrm>
              <a:custGeom>
                <a:avLst/>
                <a:gdLst/>
                <a:ahLst/>
                <a:cxnLst/>
                <a:rect l="0" t="0" r="0" b="0"/>
                <a:pathLst>
                  <a:path w="21513" h="3950">
                    <a:moveTo>
                      <a:pt x="21513" y="395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1" name="pl2010"/>
              <p:cNvSpPr/>
              <p:nvPr/>
            </p:nvSpPr>
            <p:spPr>
              <a:xfrm>
                <a:off x="3361659" y="2665763"/>
                <a:ext cx="35326" cy="8881"/>
              </a:xfrm>
              <a:custGeom>
                <a:avLst/>
                <a:gdLst/>
                <a:ahLst/>
                <a:cxnLst/>
                <a:rect l="0" t="0" r="0" b="0"/>
                <a:pathLst>
                  <a:path w="35326" h="8881">
                    <a:moveTo>
                      <a:pt x="0" y="0"/>
                    </a:moveTo>
                    <a:lnTo>
                      <a:pt x="35326" y="88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2" name="pl2011"/>
              <p:cNvSpPr/>
              <p:nvPr/>
            </p:nvSpPr>
            <p:spPr>
              <a:xfrm>
                <a:off x="3410695" y="2584191"/>
                <a:ext cx="10066" cy="2675"/>
              </a:xfrm>
              <a:custGeom>
                <a:avLst/>
                <a:gdLst/>
                <a:ahLst/>
                <a:cxnLst/>
                <a:rect l="0" t="0" r="0" b="0"/>
                <a:pathLst>
                  <a:path w="10066" h="2675">
                    <a:moveTo>
                      <a:pt x="10066" y="267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3" name="pl2012"/>
              <p:cNvSpPr/>
              <p:nvPr/>
            </p:nvSpPr>
            <p:spPr>
              <a:xfrm>
                <a:off x="3401704" y="2558460"/>
                <a:ext cx="14724" cy="3731"/>
              </a:xfrm>
              <a:custGeom>
                <a:avLst/>
                <a:gdLst/>
                <a:ahLst/>
                <a:cxnLst/>
                <a:rect l="0" t="0" r="0" b="0"/>
                <a:pathLst>
                  <a:path w="14724" h="3731">
                    <a:moveTo>
                      <a:pt x="14724" y="37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4" name="pl2013"/>
              <p:cNvSpPr/>
              <p:nvPr/>
            </p:nvSpPr>
            <p:spPr>
              <a:xfrm>
                <a:off x="3361659" y="2665763"/>
                <a:ext cx="87573" cy="24575"/>
              </a:xfrm>
              <a:custGeom>
                <a:avLst/>
                <a:gdLst/>
                <a:ahLst/>
                <a:cxnLst/>
                <a:rect l="0" t="0" r="0" b="0"/>
                <a:pathLst>
                  <a:path w="87573" h="24575">
                    <a:moveTo>
                      <a:pt x="0" y="0"/>
                    </a:moveTo>
                    <a:lnTo>
                      <a:pt x="87573" y="245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5" name="pl2014"/>
              <p:cNvSpPr/>
              <p:nvPr/>
            </p:nvSpPr>
            <p:spPr>
              <a:xfrm>
                <a:off x="3361659" y="2665763"/>
                <a:ext cx="68082" cy="18356"/>
              </a:xfrm>
              <a:custGeom>
                <a:avLst/>
                <a:gdLst/>
                <a:ahLst/>
                <a:cxnLst/>
                <a:rect l="0" t="0" r="0" b="0"/>
                <a:pathLst>
                  <a:path w="68082" h="18356">
                    <a:moveTo>
                      <a:pt x="0" y="0"/>
                    </a:moveTo>
                    <a:lnTo>
                      <a:pt x="68082" y="183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6" name="pl2015"/>
              <p:cNvSpPr/>
              <p:nvPr/>
            </p:nvSpPr>
            <p:spPr>
              <a:xfrm>
                <a:off x="3454462" y="2572828"/>
                <a:ext cx="8721" cy="2645"/>
              </a:xfrm>
              <a:custGeom>
                <a:avLst/>
                <a:gdLst/>
                <a:ahLst/>
                <a:cxnLst/>
                <a:rect l="0" t="0" r="0" b="0"/>
                <a:pathLst>
                  <a:path w="8721" h="2645">
                    <a:moveTo>
                      <a:pt x="8721" y="264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7" name="pl2016"/>
              <p:cNvSpPr/>
              <p:nvPr/>
            </p:nvSpPr>
            <p:spPr>
              <a:xfrm>
                <a:off x="3277836" y="2650035"/>
                <a:ext cx="83822" cy="15727"/>
              </a:xfrm>
              <a:custGeom>
                <a:avLst/>
                <a:gdLst/>
                <a:ahLst/>
                <a:cxnLst/>
                <a:rect l="0" t="0" r="0" b="0"/>
                <a:pathLst>
                  <a:path w="83822" h="15727">
                    <a:moveTo>
                      <a:pt x="83822" y="157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8" name="pl2017"/>
              <p:cNvSpPr/>
              <p:nvPr/>
            </p:nvSpPr>
            <p:spPr>
              <a:xfrm>
                <a:off x="3266998" y="2602686"/>
                <a:ext cx="17310" cy="2342"/>
              </a:xfrm>
              <a:custGeom>
                <a:avLst/>
                <a:gdLst/>
                <a:ahLst/>
                <a:cxnLst/>
                <a:rect l="0" t="0" r="0" b="0"/>
                <a:pathLst>
                  <a:path w="17310" h="2342">
                    <a:moveTo>
                      <a:pt x="17310" y="23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19" name="pl2018"/>
              <p:cNvSpPr/>
              <p:nvPr/>
            </p:nvSpPr>
            <p:spPr>
              <a:xfrm>
                <a:off x="3269857" y="2580131"/>
                <a:ext cx="5057" cy="653"/>
              </a:xfrm>
              <a:custGeom>
                <a:avLst/>
                <a:gdLst/>
                <a:ahLst/>
                <a:cxnLst/>
                <a:rect l="0" t="0" r="0" b="0"/>
                <a:pathLst>
                  <a:path w="5057" h="653">
                    <a:moveTo>
                      <a:pt x="0" y="0"/>
                    </a:moveTo>
                    <a:lnTo>
                      <a:pt x="5057" y="6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0" name="pl2019"/>
              <p:cNvSpPr/>
              <p:nvPr/>
            </p:nvSpPr>
            <p:spPr>
              <a:xfrm>
                <a:off x="3280850" y="2535703"/>
                <a:ext cx="9031" cy="1226"/>
              </a:xfrm>
              <a:custGeom>
                <a:avLst/>
                <a:gdLst/>
                <a:ahLst/>
                <a:cxnLst/>
                <a:rect l="0" t="0" r="0" b="0"/>
                <a:pathLst>
                  <a:path w="9031" h="1226">
                    <a:moveTo>
                      <a:pt x="0" y="0"/>
                    </a:moveTo>
                    <a:lnTo>
                      <a:pt x="9031" y="12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1" name="pl2020"/>
              <p:cNvSpPr/>
              <p:nvPr/>
            </p:nvSpPr>
            <p:spPr>
              <a:xfrm>
                <a:off x="3271809" y="2534550"/>
                <a:ext cx="9040" cy="1152"/>
              </a:xfrm>
              <a:custGeom>
                <a:avLst/>
                <a:gdLst/>
                <a:ahLst/>
                <a:cxnLst/>
                <a:rect l="0" t="0" r="0" b="0"/>
                <a:pathLst>
                  <a:path w="9040" h="1152">
                    <a:moveTo>
                      <a:pt x="9040" y="115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2" name="pl2021"/>
              <p:cNvSpPr/>
              <p:nvPr/>
            </p:nvSpPr>
            <p:spPr>
              <a:xfrm>
                <a:off x="3238002" y="2576576"/>
                <a:ext cx="31855" cy="3554"/>
              </a:xfrm>
              <a:custGeom>
                <a:avLst/>
                <a:gdLst/>
                <a:ahLst/>
                <a:cxnLst/>
                <a:rect l="0" t="0" r="0" b="0"/>
                <a:pathLst>
                  <a:path w="31855" h="3554">
                    <a:moveTo>
                      <a:pt x="31855" y="35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3" name="pl2022"/>
              <p:cNvSpPr/>
              <p:nvPr/>
            </p:nvSpPr>
            <p:spPr>
              <a:xfrm>
                <a:off x="3240184" y="2553946"/>
                <a:ext cx="11102" cy="1127"/>
              </a:xfrm>
              <a:custGeom>
                <a:avLst/>
                <a:gdLst/>
                <a:ahLst/>
                <a:cxnLst/>
                <a:rect l="0" t="0" r="0" b="0"/>
                <a:pathLst>
                  <a:path w="11102" h="1127">
                    <a:moveTo>
                      <a:pt x="0" y="0"/>
                    </a:moveTo>
                    <a:lnTo>
                      <a:pt x="11102" y="112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4" name="pl2023"/>
              <p:cNvSpPr/>
              <p:nvPr/>
            </p:nvSpPr>
            <p:spPr>
              <a:xfrm>
                <a:off x="3229070" y="2552932"/>
                <a:ext cx="11113" cy="1014"/>
              </a:xfrm>
              <a:custGeom>
                <a:avLst/>
                <a:gdLst/>
                <a:ahLst/>
                <a:cxnLst/>
                <a:rect l="0" t="0" r="0" b="0"/>
                <a:pathLst>
                  <a:path w="11113" h="1014">
                    <a:moveTo>
                      <a:pt x="11113" y="10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5" name="pl2024"/>
              <p:cNvSpPr/>
              <p:nvPr/>
            </p:nvSpPr>
            <p:spPr>
              <a:xfrm>
                <a:off x="3221937" y="2529535"/>
                <a:ext cx="9083" cy="744"/>
              </a:xfrm>
              <a:custGeom>
                <a:avLst/>
                <a:gdLst/>
                <a:ahLst/>
                <a:cxnLst/>
                <a:rect l="0" t="0" r="0" b="0"/>
                <a:pathLst>
                  <a:path w="9083" h="744">
                    <a:moveTo>
                      <a:pt x="9083" y="74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6" name="pl2025"/>
              <p:cNvSpPr/>
              <p:nvPr/>
            </p:nvSpPr>
            <p:spPr>
              <a:xfrm>
                <a:off x="3161297" y="2640183"/>
                <a:ext cx="200361" cy="25579"/>
              </a:xfrm>
              <a:custGeom>
                <a:avLst/>
                <a:gdLst/>
                <a:ahLst/>
                <a:cxnLst/>
                <a:rect l="0" t="0" r="0" b="0"/>
                <a:pathLst>
                  <a:path w="200361" h="25579">
                    <a:moveTo>
                      <a:pt x="200361" y="25579"/>
                    </a:moveTo>
                    <a:lnTo>
                      <a:pt x="134200" y="12553"/>
                    </a:lnTo>
                    <a:lnTo>
                      <a:pt x="67311" y="4013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7" name="pl2026"/>
              <p:cNvSpPr/>
              <p:nvPr/>
            </p:nvSpPr>
            <p:spPr>
              <a:xfrm>
                <a:off x="3161884" y="2617455"/>
                <a:ext cx="19401" cy="685"/>
              </a:xfrm>
              <a:custGeom>
                <a:avLst/>
                <a:gdLst/>
                <a:ahLst/>
                <a:cxnLst/>
                <a:rect l="0" t="0" r="0" b="0"/>
                <a:pathLst>
                  <a:path w="19401" h="685">
                    <a:moveTo>
                      <a:pt x="0" y="0"/>
                    </a:moveTo>
                    <a:lnTo>
                      <a:pt x="19401" y="6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8" name="pl2027"/>
              <p:cNvSpPr/>
              <p:nvPr/>
            </p:nvSpPr>
            <p:spPr>
              <a:xfrm>
                <a:off x="3173578" y="2595074"/>
                <a:ext cx="8727" cy="354"/>
              </a:xfrm>
              <a:custGeom>
                <a:avLst/>
                <a:gdLst/>
                <a:ahLst/>
                <a:cxnLst/>
                <a:rect l="0" t="0" r="0" b="0"/>
                <a:pathLst>
                  <a:path w="8727" h="354">
                    <a:moveTo>
                      <a:pt x="8727" y="3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29" name="pl2028"/>
              <p:cNvSpPr/>
              <p:nvPr/>
            </p:nvSpPr>
            <p:spPr>
              <a:xfrm>
                <a:off x="3165305" y="2572060"/>
                <a:ext cx="9101" cy="293"/>
              </a:xfrm>
              <a:custGeom>
                <a:avLst/>
                <a:gdLst/>
                <a:ahLst/>
                <a:cxnLst/>
                <a:rect l="0" t="0" r="0" b="0"/>
                <a:pathLst>
                  <a:path w="9101" h="293">
                    <a:moveTo>
                      <a:pt x="9101" y="2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0" name="pl2029"/>
              <p:cNvSpPr/>
              <p:nvPr/>
            </p:nvSpPr>
            <p:spPr>
              <a:xfrm>
                <a:off x="3156271" y="2549106"/>
                <a:ext cx="9669" cy="227"/>
              </a:xfrm>
              <a:custGeom>
                <a:avLst/>
                <a:gdLst/>
                <a:ahLst/>
                <a:cxnLst/>
                <a:rect l="0" t="0" r="0" b="0"/>
                <a:pathLst>
                  <a:path w="9669" h="227">
                    <a:moveTo>
                      <a:pt x="9669" y="2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1" name="pl2030"/>
              <p:cNvSpPr/>
              <p:nvPr/>
            </p:nvSpPr>
            <p:spPr>
              <a:xfrm>
                <a:off x="3144554" y="2526210"/>
                <a:ext cx="12150" cy="165"/>
              </a:xfrm>
              <a:custGeom>
                <a:avLst/>
                <a:gdLst/>
                <a:ahLst/>
                <a:cxnLst/>
                <a:rect l="0" t="0" r="0" b="0"/>
                <a:pathLst>
                  <a:path w="12150" h="165">
                    <a:moveTo>
                      <a:pt x="12150" y="16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2" name="pl2031"/>
              <p:cNvSpPr/>
              <p:nvPr/>
            </p:nvSpPr>
            <p:spPr>
              <a:xfrm>
                <a:off x="3106149" y="2617455"/>
                <a:ext cx="55735" cy="77"/>
              </a:xfrm>
              <a:custGeom>
                <a:avLst/>
                <a:gdLst/>
                <a:ahLst/>
                <a:cxnLst/>
                <a:rect l="0" t="0" r="0" b="0"/>
                <a:pathLst>
                  <a:path w="55735" h="77">
                    <a:moveTo>
                      <a:pt x="55735" y="0"/>
                    </a:moveTo>
                    <a:lnTo>
                      <a:pt x="0" y="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3" name="pl2032"/>
              <p:cNvSpPr/>
              <p:nvPr/>
            </p:nvSpPr>
            <p:spPr>
              <a:xfrm>
                <a:off x="3104196" y="2549136"/>
                <a:ext cx="8925" cy="219"/>
              </a:xfrm>
              <a:custGeom>
                <a:avLst/>
                <a:gdLst/>
                <a:ahLst/>
                <a:cxnLst/>
                <a:rect l="0" t="0" r="0" b="0"/>
                <a:pathLst>
                  <a:path w="8925" h="219">
                    <a:moveTo>
                      <a:pt x="0" y="219"/>
                    </a:moveTo>
                    <a:lnTo>
                      <a:pt x="892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4" name="pl2033"/>
              <p:cNvSpPr/>
              <p:nvPr/>
            </p:nvSpPr>
            <p:spPr>
              <a:xfrm>
                <a:off x="3103545" y="2526405"/>
                <a:ext cx="9111" cy="223"/>
              </a:xfrm>
              <a:custGeom>
                <a:avLst/>
                <a:gdLst/>
                <a:ahLst/>
                <a:cxnLst/>
                <a:rect l="0" t="0" r="0" b="0"/>
                <a:pathLst>
                  <a:path w="9111" h="223">
                    <a:moveTo>
                      <a:pt x="9111" y="0"/>
                    </a:moveTo>
                    <a:lnTo>
                      <a:pt x="0" y="2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5" name="pl2034"/>
              <p:cNvSpPr/>
              <p:nvPr/>
            </p:nvSpPr>
            <p:spPr>
              <a:xfrm>
                <a:off x="3068521" y="2549355"/>
                <a:ext cx="35674" cy="1606"/>
              </a:xfrm>
              <a:custGeom>
                <a:avLst/>
                <a:gdLst/>
                <a:ahLst/>
                <a:cxnLst/>
                <a:rect l="0" t="0" r="0" b="0"/>
                <a:pathLst>
                  <a:path w="35674" h="1606">
                    <a:moveTo>
                      <a:pt x="35674" y="0"/>
                    </a:moveTo>
                    <a:lnTo>
                      <a:pt x="0" y="16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6" name="pl2035"/>
              <p:cNvSpPr/>
              <p:nvPr/>
            </p:nvSpPr>
            <p:spPr>
              <a:xfrm>
                <a:off x="3062579" y="2528269"/>
                <a:ext cx="4547" cy="288"/>
              </a:xfrm>
              <a:custGeom>
                <a:avLst/>
                <a:gdLst/>
                <a:ahLst/>
                <a:cxnLst/>
                <a:rect l="0" t="0" r="0" b="0"/>
                <a:pathLst>
                  <a:path w="4547" h="288">
                    <a:moveTo>
                      <a:pt x="4547" y="0"/>
                    </a:moveTo>
                    <a:lnTo>
                      <a:pt x="0" y="2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7" name="pl2036"/>
              <p:cNvSpPr/>
              <p:nvPr/>
            </p:nvSpPr>
            <p:spPr>
              <a:xfrm>
                <a:off x="3044400" y="2528269"/>
                <a:ext cx="22726" cy="1629"/>
              </a:xfrm>
              <a:custGeom>
                <a:avLst/>
                <a:gdLst/>
                <a:ahLst/>
                <a:cxnLst/>
                <a:rect l="0" t="0" r="0" b="0"/>
                <a:pathLst>
                  <a:path w="22726" h="1629">
                    <a:moveTo>
                      <a:pt x="22726" y="0"/>
                    </a:moveTo>
                    <a:lnTo>
                      <a:pt x="0" y="16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8" name="pl2037"/>
              <p:cNvSpPr/>
              <p:nvPr/>
            </p:nvSpPr>
            <p:spPr>
              <a:xfrm>
                <a:off x="3531784" y="3085120"/>
                <a:ext cx="285412" cy="534741"/>
              </a:xfrm>
              <a:custGeom>
                <a:avLst/>
                <a:gdLst/>
                <a:ahLst/>
                <a:cxnLst/>
                <a:rect l="0" t="0" r="0" b="0"/>
                <a:pathLst>
                  <a:path w="285412" h="534741">
                    <a:moveTo>
                      <a:pt x="0" y="0"/>
                    </a:moveTo>
                    <a:lnTo>
                      <a:pt x="49365" y="38799"/>
                    </a:lnTo>
                    <a:lnTo>
                      <a:pt x="94953" y="81973"/>
                    </a:lnTo>
                    <a:lnTo>
                      <a:pt x="136378" y="129157"/>
                    </a:lnTo>
                    <a:lnTo>
                      <a:pt x="173288" y="179951"/>
                    </a:lnTo>
                    <a:lnTo>
                      <a:pt x="205372" y="233923"/>
                    </a:lnTo>
                    <a:lnTo>
                      <a:pt x="232355" y="290617"/>
                    </a:lnTo>
                    <a:lnTo>
                      <a:pt x="254011" y="349552"/>
                    </a:lnTo>
                    <a:lnTo>
                      <a:pt x="270156" y="410229"/>
                    </a:lnTo>
                    <a:lnTo>
                      <a:pt x="280652" y="472133"/>
                    </a:lnTo>
                    <a:lnTo>
                      <a:pt x="285412" y="5347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39" name="pl2038"/>
              <p:cNvSpPr/>
              <p:nvPr/>
            </p:nvSpPr>
            <p:spPr>
              <a:xfrm>
                <a:off x="4201603" y="3568680"/>
                <a:ext cx="1921" cy="39655"/>
              </a:xfrm>
              <a:custGeom>
                <a:avLst/>
                <a:gdLst/>
                <a:ahLst/>
                <a:cxnLst/>
                <a:rect l="0" t="0" r="0" b="0"/>
                <a:pathLst>
                  <a:path w="1921" h="39655">
                    <a:moveTo>
                      <a:pt x="1921" y="3965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0" name="pl2039"/>
              <p:cNvSpPr/>
              <p:nvPr/>
            </p:nvSpPr>
            <p:spPr>
              <a:xfrm>
                <a:off x="4224287" y="3567158"/>
                <a:ext cx="904" cy="15038"/>
              </a:xfrm>
              <a:custGeom>
                <a:avLst/>
                <a:gdLst/>
                <a:ahLst/>
                <a:cxnLst/>
                <a:rect l="0" t="0" r="0" b="0"/>
                <a:pathLst>
                  <a:path w="904" h="15038">
                    <a:moveTo>
                      <a:pt x="0" y="0"/>
                    </a:moveTo>
                    <a:lnTo>
                      <a:pt x="904" y="150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1" name="pl2040"/>
              <p:cNvSpPr/>
              <p:nvPr/>
            </p:nvSpPr>
            <p:spPr>
              <a:xfrm>
                <a:off x="4223611" y="3557696"/>
                <a:ext cx="676" cy="9461"/>
              </a:xfrm>
              <a:custGeom>
                <a:avLst/>
                <a:gdLst/>
                <a:ahLst/>
                <a:cxnLst/>
                <a:rect l="0" t="0" r="0" b="0"/>
                <a:pathLst>
                  <a:path w="676" h="9461">
                    <a:moveTo>
                      <a:pt x="676" y="946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2" name="pl2041"/>
              <p:cNvSpPr/>
              <p:nvPr/>
            </p:nvSpPr>
            <p:spPr>
              <a:xfrm>
                <a:off x="4245744" y="3549163"/>
                <a:ext cx="537" cy="6814"/>
              </a:xfrm>
              <a:custGeom>
                <a:avLst/>
                <a:gdLst/>
                <a:ahLst/>
                <a:cxnLst/>
                <a:rect l="0" t="0" r="0" b="0"/>
                <a:pathLst>
                  <a:path w="537" h="6814">
                    <a:moveTo>
                      <a:pt x="537" y="681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3" name="pl2042"/>
              <p:cNvSpPr/>
              <p:nvPr/>
            </p:nvSpPr>
            <p:spPr>
              <a:xfrm>
                <a:off x="4221033" y="3528795"/>
                <a:ext cx="3254" cy="38362"/>
              </a:xfrm>
              <a:custGeom>
                <a:avLst/>
                <a:gdLst/>
                <a:ahLst/>
                <a:cxnLst/>
                <a:rect l="0" t="0" r="0" b="0"/>
                <a:pathLst>
                  <a:path w="3254" h="38362">
                    <a:moveTo>
                      <a:pt x="3254" y="383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4" name="pl2043"/>
              <p:cNvSpPr/>
              <p:nvPr/>
            </p:nvSpPr>
            <p:spPr>
              <a:xfrm>
                <a:off x="4203524" y="3608335"/>
                <a:ext cx="294" cy="12198"/>
              </a:xfrm>
              <a:custGeom>
                <a:avLst/>
                <a:gdLst/>
                <a:ahLst/>
                <a:cxnLst/>
                <a:rect l="0" t="0" r="0" b="0"/>
                <a:pathLst>
                  <a:path w="294" h="12198">
                    <a:moveTo>
                      <a:pt x="0" y="0"/>
                    </a:moveTo>
                    <a:lnTo>
                      <a:pt x="294" y="1219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5" name="pl2044"/>
              <p:cNvSpPr/>
              <p:nvPr/>
            </p:nvSpPr>
            <p:spPr>
              <a:xfrm>
                <a:off x="4249134" y="3612863"/>
                <a:ext cx="146" cy="6834"/>
              </a:xfrm>
              <a:custGeom>
                <a:avLst/>
                <a:gdLst/>
                <a:ahLst/>
                <a:cxnLst/>
                <a:rect l="0" t="0" r="0" b="0"/>
                <a:pathLst>
                  <a:path w="146" h="6834">
                    <a:moveTo>
                      <a:pt x="146" y="683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6" name="pl2045"/>
              <p:cNvSpPr/>
              <p:nvPr/>
            </p:nvSpPr>
            <p:spPr>
              <a:xfrm>
                <a:off x="2454070" y="2958269"/>
                <a:ext cx="1077713" cy="651272"/>
              </a:xfrm>
              <a:custGeom>
                <a:avLst/>
                <a:gdLst/>
                <a:ahLst/>
                <a:cxnLst/>
                <a:rect l="0" t="0" r="0" b="0"/>
                <a:pathLst>
                  <a:path w="1077713" h="651272">
                    <a:moveTo>
                      <a:pt x="1077713" y="126850"/>
                    </a:moveTo>
                    <a:lnTo>
                      <a:pt x="1028666" y="94915"/>
                    </a:lnTo>
                    <a:lnTo>
                      <a:pt x="977062" y="67302"/>
                    </a:lnTo>
                    <a:lnTo>
                      <a:pt x="923280" y="44215"/>
                    </a:lnTo>
                    <a:lnTo>
                      <a:pt x="867718" y="25824"/>
                    </a:lnTo>
                    <a:lnTo>
                      <a:pt x="810783" y="12263"/>
                    </a:lnTo>
                    <a:lnTo>
                      <a:pt x="752895" y="3634"/>
                    </a:lnTo>
                    <a:lnTo>
                      <a:pt x="694480" y="0"/>
                    </a:lnTo>
                    <a:lnTo>
                      <a:pt x="635969" y="1386"/>
                    </a:lnTo>
                    <a:lnTo>
                      <a:pt x="577793" y="7784"/>
                    </a:lnTo>
                    <a:lnTo>
                      <a:pt x="520379" y="19145"/>
                    </a:lnTo>
                    <a:lnTo>
                      <a:pt x="464150" y="35387"/>
                    </a:lnTo>
                    <a:lnTo>
                      <a:pt x="409521" y="56390"/>
                    </a:lnTo>
                    <a:lnTo>
                      <a:pt x="356894" y="81999"/>
                    </a:lnTo>
                    <a:lnTo>
                      <a:pt x="306655" y="112025"/>
                    </a:lnTo>
                    <a:lnTo>
                      <a:pt x="259176" y="146248"/>
                    </a:lnTo>
                    <a:lnTo>
                      <a:pt x="214806" y="184415"/>
                    </a:lnTo>
                    <a:lnTo>
                      <a:pt x="173871" y="226246"/>
                    </a:lnTo>
                    <a:lnTo>
                      <a:pt x="136673" y="271432"/>
                    </a:lnTo>
                    <a:lnTo>
                      <a:pt x="103486" y="319640"/>
                    </a:lnTo>
                    <a:lnTo>
                      <a:pt x="74554" y="370517"/>
                    </a:lnTo>
                    <a:lnTo>
                      <a:pt x="50090" y="423686"/>
                    </a:lnTo>
                    <a:lnTo>
                      <a:pt x="30274" y="478757"/>
                    </a:lnTo>
                    <a:lnTo>
                      <a:pt x="15253" y="535324"/>
                    </a:lnTo>
                    <a:lnTo>
                      <a:pt x="5137" y="592970"/>
                    </a:lnTo>
                    <a:lnTo>
                      <a:pt x="0" y="65127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7" name="pl2046"/>
              <p:cNvSpPr/>
              <p:nvPr/>
            </p:nvSpPr>
            <p:spPr>
              <a:xfrm>
                <a:off x="2431358" y="3396427"/>
                <a:ext cx="42788" cy="212091"/>
              </a:xfrm>
              <a:custGeom>
                <a:avLst/>
                <a:gdLst/>
                <a:ahLst/>
                <a:cxnLst/>
                <a:rect l="0" t="0" r="0" b="0"/>
                <a:pathLst>
                  <a:path w="42788" h="212091">
                    <a:moveTo>
                      <a:pt x="0" y="212091"/>
                    </a:moveTo>
                    <a:lnTo>
                      <a:pt x="6961" y="140051"/>
                    </a:lnTo>
                    <a:lnTo>
                      <a:pt x="21274" y="69104"/>
                    </a:lnTo>
                    <a:lnTo>
                      <a:pt x="42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8" name="pl2047"/>
              <p:cNvSpPr/>
              <p:nvPr/>
            </p:nvSpPr>
            <p:spPr>
              <a:xfrm>
                <a:off x="2196830" y="3257384"/>
                <a:ext cx="14403" cy="36815"/>
              </a:xfrm>
              <a:custGeom>
                <a:avLst/>
                <a:gdLst/>
                <a:ahLst/>
                <a:cxnLst/>
                <a:rect l="0" t="0" r="0" b="0"/>
                <a:pathLst>
                  <a:path w="14403" h="36815">
                    <a:moveTo>
                      <a:pt x="0" y="36815"/>
                    </a:moveTo>
                    <a:lnTo>
                      <a:pt x="1440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49" name="pl2048"/>
              <p:cNvSpPr/>
              <p:nvPr/>
            </p:nvSpPr>
            <p:spPr>
              <a:xfrm>
                <a:off x="2196830" y="3291660"/>
                <a:ext cx="939" cy="2538"/>
              </a:xfrm>
              <a:custGeom>
                <a:avLst/>
                <a:gdLst/>
                <a:ahLst/>
                <a:cxnLst/>
                <a:rect l="0" t="0" r="0" b="0"/>
                <a:pathLst>
                  <a:path w="939" h="2538">
                    <a:moveTo>
                      <a:pt x="0" y="2538"/>
                    </a:moveTo>
                    <a:lnTo>
                      <a:pt x="93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0" name="pl2049"/>
              <p:cNvSpPr/>
              <p:nvPr/>
            </p:nvSpPr>
            <p:spPr>
              <a:xfrm>
                <a:off x="2088076" y="3252053"/>
                <a:ext cx="3140" cy="8555"/>
              </a:xfrm>
              <a:custGeom>
                <a:avLst/>
                <a:gdLst/>
                <a:ahLst/>
                <a:cxnLst/>
                <a:rect l="0" t="0" r="0" b="0"/>
                <a:pathLst>
                  <a:path w="3140" h="8555">
                    <a:moveTo>
                      <a:pt x="3140" y="0"/>
                    </a:moveTo>
                    <a:lnTo>
                      <a:pt x="0" y="855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1" name="pl2050"/>
              <p:cNvSpPr/>
              <p:nvPr/>
            </p:nvSpPr>
            <p:spPr>
              <a:xfrm>
                <a:off x="2185256" y="3294199"/>
                <a:ext cx="11574" cy="33182"/>
              </a:xfrm>
              <a:custGeom>
                <a:avLst/>
                <a:gdLst/>
                <a:ahLst/>
                <a:cxnLst/>
                <a:rect l="0" t="0" r="0" b="0"/>
                <a:pathLst>
                  <a:path w="11574" h="33182">
                    <a:moveTo>
                      <a:pt x="11574" y="0"/>
                    </a:moveTo>
                    <a:lnTo>
                      <a:pt x="0" y="331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2" name="pl2051"/>
              <p:cNvSpPr/>
              <p:nvPr/>
            </p:nvSpPr>
            <p:spPr>
              <a:xfrm>
                <a:off x="2095778" y="3298943"/>
                <a:ext cx="3096" cy="9554"/>
              </a:xfrm>
              <a:custGeom>
                <a:avLst/>
                <a:gdLst/>
                <a:ahLst/>
                <a:cxnLst/>
                <a:rect l="0" t="0" r="0" b="0"/>
                <a:pathLst>
                  <a:path w="3096" h="9554">
                    <a:moveTo>
                      <a:pt x="3096" y="0"/>
                    </a:moveTo>
                    <a:lnTo>
                      <a:pt x="0" y="95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3" name="pl2052"/>
              <p:cNvSpPr/>
              <p:nvPr/>
            </p:nvSpPr>
            <p:spPr>
              <a:xfrm>
                <a:off x="2072061" y="3301587"/>
                <a:ext cx="2057" cy="6518"/>
              </a:xfrm>
              <a:custGeom>
                <a:avLst/>
                <a:gdLst/>
                <a:ahLst/>
                <a:cxnLst/>
                <a:rect l="0" t="0" r="0" b="0"/>
                <a:pathLst>
                  <a:path w="2057" h="6518">
                    <a:moveTo>
                      <a:pt x="2057" y="0"/>
                    </a:moveTo>
                    <a:lnTo>
                      <a:pt x="0" y="65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4" name="pl2053"/>
              <p:cNvSpPr/>
              <p:nvPr/>
            </p:nvSpPr>
            <p:spPr>
              <a:xfrm>
                <a:off x="2098875" y="3289417"/>
                <a:ext cx="3184" cy="9525"/>
              </a:xfrm>
              <a:custGeom>
                <a:avLst/>
                <a:gdLst/>
                <a:ahLst/>
                <a:cxnLst/>
                <a:rect l="0" t="0" r="0" b="0"/>
                <a:pathLst>
                  <a:path w="3184" h="9525">
                    <a:moveTo>
                      <a:pt x="0" y="9525"/>
                    </a:moveTo>
                    <a:lnTo>
                      <a:pt x="318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5" name="pl2054"/>
              <p:cNvSpPr/>
              <p:nvPr/>
            </p:nvSpPr>
            <p:spPr>
              <a:xfrm>
                <a:off x="2196830" y="3272556"/>
                <a:ext cx="8264" cy="21642"/>
              </a:xfrm>
              <a:custGeom>
                <a:avLst/>
                <a:gdLst/>
                <a:ahLst/>
                <a:cxnLst/>
                <a:rect l="0" t="0" r="0" b="0"/>
                <a:pathLst>
                  <a:path w="8264" h="21642">
                    <a:moveTo>
                      <a:pt x="0" y="21642"/>
                    </a:moveTo>
                    <a:lnTo>
                      <a:pt x="826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6" name="pl2055"/>
              <p:cNvSpPr/>
              <p:nvPr/>
            </p:nvSpPr>
            <p:spPr>
              <a:xfrm>
                <a:off x="2145297" y="3294199"/>
                <a:ext cx="51532" cy="203441"/>
              </a:xfrm>
              <a:custGeom>
                <a:avLst/>
                <a:gdLst/>
                <a:ahLst/>
                <a:cxnLst/>
                <a:rect l="0" t="0" r="0" b="0"/>
                <a:pathLst>
                  <a:path w="51532" h="203441">
                    <a:moveTo>
                      <a:pt x="51532" y="0"/>
                    </a:moveTo>
                    <a:lnTo>
                      <a:pt x="29614" y="66553"/>
                    </a:lnTo>
                    <a:lnTo>
                      <a:pt x="12408" y="134478"/>
                    </a:lnTo>
                    <a:lnTo>
                      <a:pt x="0" y="20344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7" name="pl2056"/>
              <p:cNvSpPr/>
              <p:nvPr/>
            </p:nvSpPr>
            <p:spPr>
              <a:xfrm>
                <a:off x="2112352" y="3494400"/>
                <a:ext cx="10441" cy="216913"/>
              </a:xfrm>
              <a:custGeom>
                <a:avLst/>
                <a:gdLst/>
                <a:ahLst/>
                <a:cxnLst/>
                <a:rect l="0" t="0" r="0" b="0"/>
                <a:pathLst>
                  <a:path w="10441" h="216913">
                    <a:moveTo>
                      <a:pt x="10441" y="0"/>
                    </a:moveTo>
                    <a:lnTo>
                      <a:pt x="2660" y="72055"/>
                    </a:lnTo>
                    <a:lnTo>
                      <a:pt x="0" y="144481"/>
                    </a:lnTo>
                    <a:lnTo>
                      <a:pt x="2473" y="216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8" name="pl2057"/>
              <p:cNvSpPr/>
              <p:nvPr/>
            </p:nvSpPr>
            <p:spPr>
              <a:xfrm>
                <a:off x="2089651" y="3631646"/>
                <a:ext cx="2494" cy="81248"/>
              </a:xfrm>
              <a:custGeom>
                <a:avLst/>
                <a:gdLst/>
                <a:ahLst/>
                <a:cxnLst/>
                <a:rect l="0" t="0" r="0" b="0"/>
                <a:pathLst>
                  <a:path w="2494" h="81248">
                    <a:moveTo>
                      <a:pt x="2494" y="8124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59" name="pl2058"/>
              <p:cNvSpPr/>
              <p:nvPr/>
            </p:nvSpPr>
            <p:spPr>
              <a:xfrm>
                <a:off x="2044182" y="3613421"/>
                <a:ext cx="292" cy="17853"/>
              </a:xfrm>
              <a:custGeom>
                <a:avLst/>
                <a:gdLst/>
                <a:ahLst/>
                <a:cxnLst/>
                <a:rect l="0" t="0" r="0" b="0"/>
                <a:pathLst>
                  <a:path w="292" h="17853">
                    <a:moveTo>
                      <a:pt x="0" y="17853"/>
                    </a:moveTo>
                    <a:lnTo>
                      <a:pt x="29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0" name="pl2059"/>
              <p:cNvSpPr/>
              <p:nvPr/>
            </p:nvSpPr>
            <p:spPr>
              <a:xfrm>
                <a:off x="2044182" y="3631274"/>
                <a:ext cx="0" cy="17856"/>
              </a:xfrm>
              <a:custGeom>
                <a:avLst/>
                <a:gdLst/>
                <a:ahLst/>
                <a:cxnLst/>
                <a:rect l="0" t="0" r="0" b="0"/>
                <a:pathLst>
                  <a:path h="17856">
                    <a:moveTo>
                      <a:pt x="0" y="0"/>
                    </a:moveTo>
                    <a:lnTo>
                      <a:pt x="0" y="1785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1" name="pl2060"/>
              <p:cNvSpPr/>
              <p:nvPr/>
            </p:nvSpPr>
            <p:spPr>
              <a:xfrm>
                <a:off x="2021447" y="3649316"/>
                <a:ext cx="298" cy="18225"/>
              </a:xfrm>
              <a:custGeom>
                <a:avLst/>
                <a:gdLst/>
                <a:ahLst/>
                <a:cxnLst/>
                <a:rect l="0" t="0" r="0" b="0"/>
                <a:pathLst>
                  <a:path w="298" h="18225">
                    <a:moveTo>
                      <a:pt x="0" y="0"/>
                    </a:moveTo>
                    <a:lnTo>
                      <a:pt x="298" y="182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2" name="pl2061"/>
              <p:cNvSpPr/>
              <p:nvPr/>
            </p:nvSpPr>
            <p:spPr>
              <a:xfrm>
                <a:off x="2091855" y="3708602"/>
                <a:ext cx="290" cy="4292"/>
              </a:xfrm>
              <a:custGeom>
                <a:avLst/>
                <a:gdLst/>
                <a:ahLst/>
                <a:cxnLst/>
                <a:rect l="0" t="0" r="0" b="0"/>
                <a:pathLst>
                  <a:path w="290" h="4292">
                    <a:moveTo>
                      <a:pt x="290" y="429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3" name="pl2062"/>
              <p:cNvSpPr/>
              <p:nvPr/>
            </p:nvSpPr>
            <p:spPr>
              <a:xfrm>
                <a:off x="2023795" y="3713063"/>
                <a:ext cx="2979" cy="36332"/>
              </a:xfrm>
              <a:custGeom>
                <a:avLst/>
                <a:gdLst/>
                <a:ahLst/>
                <a:cxnLst/>
                <a:rect l="0" t="0" r="0" b="0"/>
                <a:pathLst>
                  <a:path w="2979" h="36332">
                    <a:moveTo>
                      <a:pt x="0" y="0"/>
                    </a:moveTo>
                    <a:lnTo>
                      <a:pt x="2979" y="36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4" name="pl2063"/>
              <p:cNvSpPr/>
              <p:nvPr/>
            </p:nvSpPr>
            <p:spPr>
              <a:xfrm>
                <a:off x="2023795" y="3713063"/>
                <a:ext cx="0" cy="0"/>
              </a:xfrm>
              <a:custGeom>
                <a:avLst/>
                <a:gdLst/>
                <a:ahLst/>
                <a:cxnLst/>
                <a:rect l="0" t="0" r="0" b="0"/>
                <a:pathLst>
                  <a:path>
                    <a:moveTo>
                      <a:pt x="0" y="0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5" name="pl2064"/>
              <p:cNvSpPr/>
              <p:nvPr/>
            </p:nvSpPr>
            <p:spPr>
              <a:xfrm>
                <a:off x="2092145" y="3712894"/>
                <a:ext cx="9437" cy="85063"/>
              </a:xfrm>
              <a:custGeom>
                <a:avLst/>
                <a:gdLst/>
                <a:ahLst/>
                <a:cxnLst/>
                <a:rect l="0" t="0" r="0" b="0"/>
                <a:pathLst>
                  <a:path w="9437" h="85063">
                    <a:moveTo>
                      <a:pt x="0" y="0"/>
                    </a:moveTo>
                    <a:lnTo>
                      <a:pt x="9437" y="8506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6" name="pl2065"/>
              <p:cNvSpPr/>
              <p:nvPr/>
            </p:nvSpPr>
            <p:spPr>
              <a:xfrm>
                <a:off x="2079107" y="3801387"/>
                <a:ext cx="2045" cy="12878"/>
              </a:xfrm>
              <a:custGeom>
                <a:avLst/>
                <a:gdLst/>
                <a:ahLst/>
                <a:cxnLst/>
                <a:rect l="0" t="0" r="0" b="0"/>
                <a:pathLst>
                  <a:path w="2045" h="12878">
                    <a:moveTo>
                      <a:pt x="0" y="0"/>
                    </a:moveTo>
                    <a:lnTo>
                      <a:pt x="2045" y="128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7" name="pl2066"/>
              <p:cNvSpPr/>
              <p:nvPr/>
            </p:nvSpPr>
            <p:spPr>
              <a:xfrm>
                <a:off x="2079107" y="3801387"/>
                <a:ext cx="6716" cy="39129"/>
              </a:xfrm>
              <a:custGeom>
                <a:avLst/>
                <a:gdLst/>
                <a:ahLst/>
                <a:cxnLst/>
                <a:rect l="0" t="0" r="0" b="0"/>
                <a:pathLst>
                  <a:path w="6716" h="39129">
                    <a:moveTo>
                      <a:pt x="0" y="0"/>
                    </a:moveTo>
                    <a:lnTo>
                      <a:pt x="6716" y="391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8" name="pl2067"/>
              <p:cNvSpPr/>
              <p:nvPr/>
            </p:nvSpPr>
            <p:spPr>
              <a:xfrm>
                <a:off x="2063492" y="3844778"/>
                <a:ext cx="2680" cy="13576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13576">
                    <a:moveTo>
                      <a:pt x="0" y="0"/>
                    </a:moveTo>
                    <a:lnTo>
                      <a:pt x="2680" y="135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69" name="pl2068"/>
              <p:cNvSpPr/>
              <p:nvPr/>
            </p:nvSpPr>
            <p:spPr>
              <a:xfrm>
                <a:off x="2043896" y="3862899"/>
                <a:ext cx="4582" cy="21388"/>
              </a:xfrm>
              <a:custGeom>
                <a:avLst/>
                <a:gdLst/>
                <a:ahLst/>
                <a:cxnLst/>
                <a:rect l="0" t="0" r="0" b="0"/>
                <a:pathLst>
                  <a:path w="4582" h="21388">
                    <a:moveTo>
                      <a:pt x="0" y="0"/>
                    </a:moveTo>
                    <a:lnTo>
                      <a:pt x="4582" y="213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0" name="pl2069"/>
              <p:cNvSpPr/>
              <p:nvPr/>
            </p:nvSpPr>
            <p:spPr>
              <a:xfrm>
                <a:off x="2122794" y="3428806"/>
                <a:ext cx="11635" cy="65594"/>
              </a:xfrm>
              <a:custGeom>
                <a:avLst/>
                <a:gdLst/>
                <a:ahLst/>
                <a:cxnLst/>
                <a:rect l="0" t="0" r="0" b="0"/>
                <a:pathLst>
                  <a:path w="11635" h="65594">
                    <a:moveTo>
                      <a:pt x="0" y="65594"/>
                    </a:moveTo>
                    <a:lnTo>
                      <a:pt x="116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1" name="pl2070"/>
              <p:cNvSpPr/>
              <p:nvPr/>
            </p:nvSpPr>
            <p:spPr>
              <a:xfrm>
                <a:off x="2089940" y="3365469"/>
                <a:ext cx="12862" cy="53941"/>
              </a:xfrm>
              <a:custGeom>
                <a:avLst/>
                <a:gdLst/>
                <a:ahLst/>
                <a:cxnLst/>
                <a:rect l="0" t="0" r="0" b="0"/>
                <a:pathLst>
                  <a:path w="12862" h="53941">
                    <a:moveTo>
                      <a:pt x="0" y="53941"/>
                    </a:moveTo>
                    <a:lnTo>
                      <a:pt x="128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2" name="pl2071"/>
              <p:cNvSpPr/>
              <p:nvPr/>
            </p:nvSpPr>
            <p:spPr>
              <a:xfrm>
                <a:off x="2080831" y="3351292"/>
                <a:ext cx="2251" cy="8331"/>
              </a:xfrm>
              <a:custGeom>
                <a:avLst/>
                <a:gdLst/>
                <a:ahLst/>
                <a:cxnLst/>
                <a:rect l="0" t="0" r="0" b="0"/>
                <a:pathLst>
                  <a:path w="2251" h="8331">
                    <a:moveTo>
                      <a:pt x="0" y="8331"/>
                    </a:moveTo>
                    <a:lnTo>
                      <a:pt x="225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3" name="pl2072"/>
              <p:cNvSpPr/>
              <p:nvPr/>
            </p:nvSpPr>
            <p:spPr>
              <a:xfrm>
                <a:off x="2059370" y="3345273"/>
                <a:ext cx="1789" cy="6597"/>
              </a:xfrm>
              <a:custGeom>
                <a:avLst/>
                <a:gdLst/>
                <a:ahLst/>
                <a:cxnLst/>
                <a:rect l="0" t="0" r="0" b="0"/>
                <a:pathLst>
                  <a:path w="1789" h="6597">
                    <a:moveTo>
                      <a:pt x="1789" y="0"/>
                    </a:moveTo>
                    <a:lnTo>
                      <a:pt x="0" y="65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4" name="pl2073"/>
              <p:cNvSpPr/>
              <p:nvPr/>
            </p:nvSpPr>
            <p:spPr>
              <a:xfrm>
                <a:off x="2072856" y="3359623"/>
                <a:ext cx="7974" cy="31902"/>
              </a:xfrm>
              <a:custGeom>
                <a:avLst/>
                <a:gdLst/>
                <a:ahLst/>
                <a:cxnLst/>
                <a:rect l="0" t="0" r="0" b="0"/>
                <a:pathLst>
                  <a:path w="7974" h="31902">
                    <a:moveTo>
                      <a:pt x="7974" y="0"/>
                    </a:moveTo>
                    <a:lnTo>
                      <a:pt x="0" y="319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5" name="pl2074"/>
              <p:cNvSpPr/>
              <p:nvPr/>
            </p:nvSpPr>
            <p:spPr>
              <a:xfrm>
                <a:off x="2048479" y="3386345"/>
                <a:ext cx="2240" cy="9771"/>
              </a:xfrm>
              <a:custGeom>
                <a:avLst/>
                <a:gdLst/>
                <a:ahLst/>
                <a:cxnLst/>
                <a:rect l="0" t="0" r="0" b="0"/>
                <a:pathLst>
                  <a:path w="2240" h="9771">
                    <a:moveTo>
                      <a:pt x="2240" y="0"/>
                    </a:moveTo>
                    <a:lnTo>
                      <a:pt x="0" y="97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6" name="pl2075"/>
              <p:cNvSpPr/>
              <p:nvPr/>
            </p:nvSpPr>
            <p:spPr>
              <a:xfrm>
                <a:off x="2044630" y="3386345"/>
                <a:ext cx="6088" cy="27589"/>
              </a:xfrm>
              <a:custGeom>
                <a:avLst/>
                <a:gdLst/>
                <a:ahLst/>
                <a:cxnLst/>
                <a:rect l="0" t="0" r="0" b="0"/>
                <a:pathLst>
                  <a:path w="6088" h="27589">
                    <a:moveTo>
                      <a:pt x="6088" y="0"/>
                    </a:moveTo>
                    <a:lnTo>
                      <a:pt x="0" y="2758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7" name="pl2076"/>
              <p:cNvSpPr/>
              <p:nvPr/>
            </p:nvSpPr>
            <p:spPr>
              <a:xfrm>
                <a:off x="2079894" y="3419411"/>
                <a:ext cx="10046" cy="54536"/>
              </a:xfrm>
              <a:custGeom>
                <a:avLst/>
                <a:gdLst/>
                <a:ahLst/>
                <a:cxnLst/>
                <a:rect l="0" t="0" r="0" b="0"/>
                <a:pathLst>
                  <a:path w="10046" h="54536">
                    <a:moveTo>
                      <a:pt x="10046" y="0"/>
                    </a:moveTo>
                    <a:lnTo>
                      <a:pt x="0" y="5453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8" name="pl2077"/>
              <p:cNvSpPr/>
              <p:nvPr/>
            </p:nvSpPr>
            <p:spPr>
              <a:xfrm>
                <a:off x="2057303" y="3470410"/>
                <a:ext cx="131" cy="839"/>
              </a:xfrm>
              <a:custGeom>
                <a:avLst/>
                <a:gdLst/>
                <a:ahLst/>
                <a:cxnLst/>
                <a:rect l="0" t="0" r="0" b="0"/>
                <a:pathLst>
                  <a:path w="131" h="839">
                    <a:moveTo>
                      <a:pt x="131" y="0"/>
                    </a:moveTo>
                    <a:lnTo>
                      <a:pt x="0" y="8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79" name="pl2078"/>
              <p:cNvSpPr/>
              <p:nvPr/>
            </p:nvSpPr>
            <p:spPr>
              <a:xfrm>
                <a:off x="2053677" y="3470410"/>
                <a:ext cx="3758" cy="25874"/>
              </a:xfrm>
              <a:custGeom>
                <a:avLst/>
                <a:gdLst/>
                <a:ahLst/>
                <a:cxnLst/>
                <a:rect l="0" t="0" r="0" b="0"/>
                <a:pathLst>
                  <a:path w="3758" h="25874">
                    <a:moveTo>
                      <a:pt x="3758" y="0"/>
                    </a:moveTo>
                    <a:lnTo>
                      <a:pt x="0" y="2587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0" name="pl2079"/>
              <p:cNvSpPr/>
              <p:nvPr/>
            </p:nvSpPr>
            <p:spPr>
              <a:xfrm>
                <a:off x="2029239" y="3493286"/>
                <a:ext cx="1900" cy="15070"/>
              </a:xfrm>
              <a:custGeom>
                <a:avLst/>
                <a:gdLst/>
                <a:ahLst/>
                <a:cxnLst/>
                <a:rect l="0" t="0" r="0" b="0"/>
                <a:pathLst>
                  <a:path w="1900" h="15070">
                    <a:moveTo>
                      <a:pt x="1900" y="0"/>
                    </a:moveTo>
                    <a:lnTo>
                      <a:pt x="0" y="150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1" name="pl2080"/>
              <p:cNvSpPr/>
              <p:nvPr/>
            </p:nvSpPr>
            <p:spPr>
              <a:xfrm>
                <a:off x="2048169" y="3470410"/>
                <a:ext cx="9265" cy="76162"/>
              </a:xfrm>
              <a:custGeom>
                <a:avLst/>
                <a:gdLst/>
                <a:ahLst/>
                <a:cxnLst/>
                <a:rect l="0" t="0" r="0" b="0"/>
                <a:pathLst>
                  <a:path w="9265" h="76162">
                    <a:moveTo>
                      <a:pt x="9265" y="0"/>
                    </a:moveTo>
                    <a:lnTo>
                      <a:pt x="0" y="7616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2" name="pl2081"/>
              <p:cNvSpPr/>
              <p:nvPr/>
            </p:nvSpPr>
            <p:spPr>
              <a:xfrm>
                <a:off x="2023507" y="3544621"/>
                <a:ext cx="2011" cy="27267"/>
              </a:xfrm>
              <a:custGeom>
                <a:avLst/>
                <a:gdLst/>
                <a:ahLst/>
                <a:cxnLst/>
                <a:rect l="0" t="0" r="0" b="0"/>
                <a:pathLst>
                  <a:path w="2011" h="27267">
                    <a:moveTo>
                      <a:pt x="2011" y="0"/>
                    </a:moveTo>
                    <a:lnTo>
                      <a:pt x="0" y="272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3" name="pl2082"/>
              <p:cNvSpPr/>
              <p:nvPr/>
            </p:nvSpPr>
            <p:spPr>
              <a:xfrm>
                <a:off x="2431358" y="3608519"/>
                <a:ext cx="23566" cy="215077"/>
              </a:xfrm>
              <a:custGeom>
                <a:avLst/>
                <a:gdLst/>
                <a:ahLst/>
                <a:cxnLst/>
                <a:rect l="0" t="0" r="0" b="0"/>
                <a:pathLst>
                  <a:path w="23566" h="215077">
                    <a:moveTo>
                      <a:pt x="0" y="0"/>
                    </a:moveTo>
                    <a:lnTo>
                      <a:pt x="463" y="72374"/>
                    </a:lnTo>
                    <a:lnTo>
                      <a:pt x="8346" y="144320"/>
                    </a:lnTo>
                    <a:lnTo>
                      <a:pt x="23566" y="21507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4" name="pl2083"/>
              <p:cNvSpPr/>
              <p:nvPr/>
            </p:nvSpPr>
            <p:spPr>
              <a:xfrm>
                <a:off x="2432972" y="3829513"/>
                <a:ext cx="6010" cy="21037"/>
              </a:xfrm>
              <a:custGeom>
                <a:avLst/>
                <a:gdLst/>
                <a:ahLst/>
                <a:cxnLst/>
                <a:rect l="0" t="0" r="0" b="0"/>
                <a:pathLst>
                  <a:path w="6010" h="21037">
                    <a:moveTo>
                      <a:pt x="0" y="0"/>
                    </a:moveTo>
                    <a:lnTo>
                      <a:pt x="6010" y="2103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5" name="pl2084"/>
              <p:cNvSpPr/>
              <p:nvPr/>
            </p:nvSpPr>
            <p:spPr>
              <a:xfrm>
                <a:off x="2414014" y="3846216"/>
                <a:ext cx="3204" cy="10907"/>
              </a:xfrm>
              <a:custGeom>
                <a:avLst/>
                <a:gdLst/>
                <a:ahLst/>
                <a:cxnLst/>
                <a:rect l="0" t="0" r="0" b="0"/>
                <a:pathLst>
                  <a:path w="3204" h="10907">
                    <a:moveTo>
                      <a:pt x="3204" y="1090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6" name="pl2085"/>
              <p:cNvSpPr/>
              <p:nvPr/>
            </p:nvSpPr>
            <p:spPr>
              <a:xfrm>
                <a:off x="2059370" y="3928534"/>
                <a:ext cx="4861" cy="17567"/>
              </a:xfrm>
              <a:custGeom>
                <a:avLst/>
                <a:gdLst/>
                <a:ahLst/>
                <a:cxnLst/>
                <a:rect l="0" t="0" r="0" b="0"/>
                <a:pathLst>
                  <a:path w="4861" h="17567">
                    <a:moveTo>
                      <a:pt x="4861" y="175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7" name="pl2086"/>
              <p:cNvSpPr/>
              <p:nvPr/>
            </p:nvSpPr>
            <p:spPr>
              <a:xfrm>
                <a:off x="2064231" y="3946102"/>
                <a:ext cx="5148" cy="17485"/>
              </a:xfrm>
              <a:custGeom>
                <a:avLst/>
                <a:gdLst/>
                <a:ahLst/>
                <a:cxnLst/>
                <a:rect l="0" t="0" r="0" b="0"/>
                <a:pathLst>
                  <a:path w="5148" h="17485">
                    <a:moveTo>
                      <a:pt x="0" y="0"/>
                    </a:moveTo>
                    <a:lnTo>
                      <a:pt x="5148" y="1748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8" name="pl2087"/>
              <p:cNvSpPr/>
              <p:nvPr/>
            </p:nvSpPr>
            <p:spPr>
              <a:xfrm>
                <a:off x="2417218" y="3857124"/>
                <a:ext cx="16166" cy="47683"/>
              </a:xfrm>
              <a:custGeom>
                <a:avLst/>
                <a:gdLst/>
                <a:ahLst/>
                <a:cxnLst/>
                <a:rect l="0" t="0" r="0" b="0"/>
                <a:pathLst>
                  <a:path w="16166" h="47683">
                    <a:moveTo>
                      <a:pt x="0" y="0"/>
                    </a:moveTo>
                    <a:lnTo>
                      <a:pt x="16166" y="4768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89" name="pl2088"/>
              <p:cNvSpPr/>
              <p:nvPr/>
            </p:nvSpPr>
            <p:spPr>
              <a:xfrm>
                <a:off x="2409238" y="3905079"/>
                <a:ext cx="2872" cy="7747"/>
              </a:xfrm>
              <a:custGeom>
                <a:avLst/>
                <a:gdLst/>
                <a:ahLst/>
                <a:cxnLst/>
                <a:rect l="0" t="0" r="0" b="0"/>
                <a:pathLst>
                  <a:path w="2872" h="7747">
                    <a:moveTo>
                      <a:pt x="2872" y="77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0" name="pl2089"/>
              <p:cNvSpPr/>
              <p:nvPr/>
            </p:nvSpPr>
            <p:spPr>
              <a:xfrm>
                <a:off x="2088854" y="4021937"/>
                <a:ext cx="3958" cy="10682"/>
              </a:xfrm>
              <a:custGeom>
                <a:avLst/>
                <a:gdLst/>
                <a:ahLst/>
                <a:cxnLst/>
                <a:rect l="0" t="0" r="0" b="0"/>
                <a:pathLst>
                  <a:path w="3958" h="10682">
                    <a:moveTo>
                      <a:pt x="0" y="0"/>
                    </a:moveTo>
                    <a:lnTo>
                      <a:pt x="3958" y="106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1" name="pl2090"/>
              <p:cNvSpPr/>
              <p:nvPr/>
            </p:nvSpPr>
            <p:spPr>
              <a:xfrm>
                <a:off x="2401952" y="3884179"/>
                <a:ext cx="10158" cy="28647"/>
              </a:xfrm>
              <a:custGeom>
                <a:avLst/>
                <a:gdLst/>
                <a:ahLst/>
                <a:cxnLst/>
                <a:rect l="0" t="0" r="0" b="0"/>
                <a:pathLst>
                  <a:path w="10158" h="28647">
                    <a:moveTo>
                      <a:pt x="10158" y="2864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2" name="pl2091"/>
              <p:cNvSpPr/>
              <p:nvPr/>
            </p:nvSpPr>
            <p:spPr>
              <a:xfrm>
                <a:off x="2078354" y="3991816"/>
                <a:ext cx="2177" cy="6479"/>
              </a:xfrm>
              <a:custGeom>
                <a:avLst/>
                <a:gdLst/>
                <a:ahLst/>
                <a:cxnLst/>
                <a:rect l="0" t="0" r="0" b="0"/>
                <a:pathLst>
                  <a:path w="2177" h="6479">
                    <a:moveTo>
                      <a:pt x="0" y="0"/>
                    </a:moveTo>
                    <a:lnTo>
                      <a:pt x="2177" y="64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3" name="pl2092"/>
              <p:cNvSpPr/>
              <p:nvPr/>
            </p:nvSpPr>
            <p:spPr>
              <a:xfrm>
                <a:off x="2412111" y="3912827"/>
                <a:ext cx="14533" cy="35820"/>
              </a:xfrm>
              <a:custGeom>
                <a:avLst/>
                <a:gdLst/>
                <a:ahLst/>
                <a:cxnLst/>
                <a:rect l="0" t="0" r="0" b="0"/>
                <a:pathLst>
                  <a:path w="14533" h="35820">
                    <a:moveTo>
                      <a:pt x="0" y="0"/>
                    </a:moveTo>
                    <a:lnTo>
                      <a:pt x="14533" y="3582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4" name="pl2093"/>
              <p:cNvSpPr/>
              <p:nvPr/>
            </p:nvSpPr>
            <p:spPr>
              <a:xfrm>
                <a:off x="2397809" y="3938692"/>
                <a:ext cx="7987" cy="19026"/>
              </a:xfrm>
              <a:custGeom>
                <a:avLst/>
                <a:gdLst/>
                <a:ahLst/>
                <a:cxnLst/>
                <a:rect l="0" t="0" r="0" b="0"/>
                <a:pathLst>
                  <a:path w="7987" h="19026">
                    <a:moveTo>
                      <a:pt x="7987" y="1902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5" name="pl2094"/>
              <p:cNvSpPr/>
              <p:nvPr/>
            </p:nvSpPr>
            <p:spPr>
              <a:xfrm>
                <a:off x="2405797" y="3957719"/>
                <a:ext cx="8478" cy="18812"/>
              </a:xfrm>
              <a:custGeom>
                <a:avLst/>
                <a:gdLst/>
                <a:ahLst/>
                <a:cxnLst/>
                <a:rect l="0" t="0" r="0" b="0"/>
                <a:pathLst>
                  <a:path w="8478" h="18812">
                    <a:moveTo>
                      <a:pt x="0" y="0"/>
                    </a:moveTo>
                    <a:lnTo>
                      <a:pt x="8478" y="1881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6" name="pl2095"/>
              <p:cNvSpPr/>
              <p:nvPr/>
            </p:nvSpPr>
            <p:spPr>
              <a:xfrm>
                <a:off x="2382514" y="3961134"/>
                <a:ext cx="11156" cy="25006"/>
              </a:xfrm>
              <a:custGeom>
                <a:avLst/>
                <a:gdLst/>
                <a:ahLst/>
                <a:cxnLst/>
                <a:rect l="0" t="0" r="0" b="0"/>
                <a:pathLst>
                  <a:path w="11156" h="25006">
                    <a:moveTo>
                      <a:pt x="11156" y="2500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7" name="pl2096"/>
              <p:cNvSpPr/>
              <p:nvPr/>
            </p:nvSpPr>
            <p:spPr>
              <a:xfrm>
                <a:off x="2110624" y="4077026"/>
                <a:ext cx="2699" cy="6279"/>
              </a:xfrm>
              <a:custGeom>
                <a:avLst/>
                <a:gdLst/>
                <a:ahLst/>
                <a:cxnLst/>
                <a:rect l="0" t="0" r="0" b="0"/>
                <a:pathLst>
                  <a:path w="2699" h="6279">
                    <a:moveTo>
                      <a:pt x="0" y="0"/>
                    </a:moveTo>
                    <a:lnTo>
                      <a:pt x="2699" y="627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8" name="pl2097"/>
              <p:cNvSpPr/>
              <p:nvPr/>
            </p:nvSpPr>
            <p:spPr>
              <a:xfrm>
                <a:off x="2393671" y="3986141"/>
                <a:ext cx="11987" cy="24619"/>
              </a:xfrm>
              <a:custGeom>
                <a:avLst/>
                <a:gdLst/>
                <a:ahLst/>
                <a:cxnLst/>
                <a:rect l="0" t="0" r="0" b="0"/>
                <a:pathLst>
                  <a:path w="11987" h="24619">
                    <a:moveTo>
                      <a:pt x="0" y="0"/>
                    </a:moveTo>
                    <a:lnTo>
                      <a:pt x="11987" y="2461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099" name="pl2098"/>
              <p:cNvSpPr/>
              <p:nvPr/>
            </p:nvSpPr>
            <p:spPr>
              <a:xfrm>
                <a:off x="2369216" y="3987374"/>
                <a:ext cx="16170" cy="33679"/>
              </a:xfrm>
              <a:custGeom>
                <a:avLst/>
                <a:gdLst/>
                <a:ahLst/>
                <a:cxnLst/>
                <a:rect l="0" t="0" r="0" b="0"/>
                <a:pathLst>
                  <a:path w="16170" h="33679">
                    <a:moveTo>
                      <a:pt x="16170" y="3367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0" name="pl2099"/>
              <p:cNvSpPr/>
              <p:nvPr/>
            </p:nvSpPr>
            <p:spPr>
              <a:xfrm>
                <a:off x="2385386" y="4021054"/>
                <a:ext cx="17650" cy="32928"/>
              </a:xfrm>
              <a:custGeom>
                <a:avLst/>
                <a:gdLst/>
                <a:ahLst/>
                <a:cxnLst/>
                <a:rect l="0" t="0" r="0" b="0"/>
                <a:pathLst>
                  <a:path w="17650" h="32928">
                    <a:moveTo>
                      <a:pt x="0" y="0"/>
                    </a:moveTo>
                    <a:lnTo>
                      <a:pt x="17650" y="3292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1" name="pl2100"/>
              <p:cNvSpPr/>
              <p:nvPr/>
            </p:nvSpPr>
            <p:spPr>
              <a:xfrm>
                <a:off x="2383242" y="4065165"/>
                <a:ext cx="69266" cy="104187"/>
              </a:xfrm>
              <a:custGeom>
                <a:avLst/>
                <a:gdLst/>
                <a:ahLst/>
                <a:cxnLst/>
                <a:rect l="0" t="0" r="0" b="0"/>
                <a:pathLst>
                  <a:path w="69266" h="104187">
                    <a:moveTo>
                      <a:pt x="0" y="0"/>
                    </a:moveTo>
                    <a:lnTo>
                      <a:pt x="32744" y="53349"/>
                    </a:lnTo>
                    <a:lnTo>
                      <a:pt x="69266" y="10418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2" name="pl2101"/>
              <p:cNvSpPr/>
              <p:nvPr/>
            </p:nvSpPr>
            <p:spPr>
              <a:xfrm>
                <a:off x="2434537" y="4183278"/>
                <a:ext cx="544" cy="702"/>
              </a:xfrm>
              <a:custGeom>
                <a:avLst/>
                <a:gdLst/>
                <a:ahLst/>
                <a:cxnLst/>
                <a:rect l="0" t="0" r="0" b="0"/>
                <a:pathLst>
                  <a:path w="544" h="702">
                    <a:moveTo>
                      <a:pt x="0" y="0"/>
                    </a:moveTo>
                    <a:lnTo>
                      <a:pt x="544" y="7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3" name="pl2102"/>
              <p:cNvSpPr/>
              <p:nvPr/>
            </p:nvSpPr>
            <p:spPr>
              <a:xfrm>
                <a:off x="2381208" y="4225809"/>
                <a:ext cx="35496" cy="43059"/>
              </a:xfrm>
              <a:custGeom>
                <a:avLst/>
                <a:gdLst/>
                <a:ahLst/>
                <a:cxnLst/>
                <a:rect l="0" t="0" r="0" b="0"/>
                <a:pathLst>
                  <a:path w="35496" h="43059">
                    <a:moveTo>
                      <a:pt x="0" y="0"/>
                    </a:moveTo>
                    <a:lnTo>
                      <a:pt x="35496" y="430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4" name="pl2103"/>
              <p:cNvSpPr/>
              <p:nvPr/>
            </p:nvSpPr>
            <p:spPr>
              <a:xfrm>
                <a:off x="2364738" y="4241664"/>
                <a:ext cx="34853" cy="42172"/>
              </a:xfrm>
              <a:custGeom>
                <a:avLst/>
                <a:gdLst/>
                <a:ahLst/>
                <a:cxnLst/>
                <a:rect l="0" t="0" r="0" b="0"/>
                <a:pathLst>
                  <a:path w="34853" h="42172">
                    <a:moveTo>
                      <a:pt x="34853" y="4217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5" name="pl2104"/>
              <p:cNvSpPr/>
              <p:nvPr/>
            </p:nvSpPr>
            <p:spPr>
              <a:xfrm>
                <a:off x="2381001" y="4261941"/>
                <a:ext cx="18591" cy="21895"/>
              </a:xfrm>
              <a:custGeom>
                <a:avLst/>
                <a:gdLst/>
                <a:ahLst/>
                <a:cxnLst/>
                <a:rect l="0" t="0" r="0" b="0"/>
                <a:pathLst>
                  <a:path w="18591" h="21895">
                    <a:moveTo>
                      <a:pt x="18591" y="2189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6" name="pl2105"/>
              <p:cNvSpPr/>
              <p:nvPr/>
            </p:nvSpPr>
            <p:spPr>
              <a:xfrm>
                <a:off x="2293276" y="4334236"/>
                <a:ext cx="14370" cy="17078"/>
              </a:xfrm>
              <a:custGeom>
                <a:avLst/>
                <a:gdLst/>
                <a:ahLst/>
                <a:cxnLst/>
                <a:rect l="0" t="0" r="0" b="0"/>
                <a:pathLst>
                  <a:path w="14370" h="17078">
                    <a:moveTo>
                      <a:pt x="0" y="0"/>
                    </a:moveTo>
                    <a:lnTo>
                      <a:pt x="14370" y="1707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7" name="pl2106"/>
              <p:cNvSpPr/>
              <p:nvPr/>
            </p:nvSpPr>
            <p:spPr>
              <a:xfrm>
                <a:off x="2290400" y="4366130"/>
                <a:ext cx="1486" cy="1726"/>
              </a:xfrm>
              <a:custGeom>
                <a:avLst/>
                <a:gdLst/>
                <a:ahLst/>
                <a:cxnLst/>
                <a:rect l="0" t="0" r="0" b="0"/>
                <a:pathLst>
                  <a:path w="1486" h="1726">
                    <a:moveTo>
                      <a:pt x="0" y="0"/>
                    </a:moveTo>
                    <a:lnTo>
                      <a:pt x="1486" y="17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8" name="pl2107"/>
              <p:cNvSpPr/>
              <p:nvPr/>
            </p:nvSpPr>
            <p:spPr>
              <a:xfrm>
                <a:off x="2290400" y="4366130"/>
                <a:ext cx="19598" cy="22209"/>
              </a:xfrm>
              <a:custGeom>
                <a:avLst/>
                <a:gdLst/>
                <a:ahLst/>
                <a:cxnLst/>
                <a:rect l="0" t="0" r="0" b="0"/>
                <a:pathLst>
                  <a:path w="19598" h="22209">
                    <a:moveTo>
                      <a:pt x="0" y="0"/>
                    </a:moveTo>
                    <a:lnTo>
                      <a:pt x="19598" y="2220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09" name="pl2108"/>
              <p:cNvSpPr/>
              <p:nvPr/>
            </p:nvSpPr>
            <p:spPr>
              <a:xfrm>
                <a:off x="2399592" y="4283837"/>
                <a:ext cx="57548" cy="60388"/>
              </a:xfrm>
              <a:custGeom>
                <a:avLst/>
                <a:gdLst/>
                <a:ahLst/>
                <a:cxnLst/>
                <a:rect l="0" t="0" r="0" b="0"/>
                <a:pathLst>
                  <a:path w="57548" h="60388">
                    <a:moveTo>
                      <a:pt x="0" y="0"/>
                    </a:moveTo>
                    <a:lnTo>
                      <a:pt x="57548" y="6038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0" name="pl2109"/>
              <p:cNvSpPr/>
              <p:nvPr/>
            </p:nvSpPr>
            <p:spPr>
              <a:xfrm>
                <a:off x="2422798" y="4342234"/>
                <a:ext cx="18568" cy="18362"/>
              </a:xfrm>
              <a:custGeom>
                <a:avLst/>
                <a:gdLst/>
                <a:ahLst/>
                <a:cxnLst/>
                <a:rect l="0" t="0" r="0" b="0"/>
                <a:pathLst>
                  <a:path w="18568" h="18362">
                    <a:moveTo>
                      <a:pt x="18568" y="1836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1" name="pl2110"/>
              <p:cNvSpPr/>
              <p:nvPr/>
            </p:nvSpPr>
            <p:spPr>
              <a:xfrm>
                <a:off x="2358013" y="4406055"/>
                <a:ext cx="13696" cy="13659"/>
              </a:xfrm>
              <a:custGeom>
                <a:avLst/>
                <a:gdLst/>
                <a:ahLst/>
                <a:cxnLst/>
                <a:rect l="0" t="0" r="0" b="0"/>
                <a:pathLst>
                  <a:path w="13696" h="13659">
                    <a:moveTo>
                      <a:pt x="0" y="0"/>
                    </a:moveTo>
                    <a:lnTo>
                      <a:pt x="13696" y="136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2" name="pl2111"/>
              <p:cNvSpPr/>
              <p:nvPr/>
            </p:nvSpPr>
            <p:spPr>
              <a:xfrm>
                <a:off x="2355799" y="4435955"/>
                <a:ext cx="11472" cy="11080"/>
              </a:xfrm>
              <a:custGeom>
                <a:avLst/>
                <a:gdLst/>
                <a:ahLst/>
                <a:cxnLst/>
                <a:rect l="0" t="0" r="0" b="0"/>
                <a:pathLst>
                  <a:path w="11472" h="11080">
                    <a:moveTo>
                      <a:pt x="0" y="0"/>
                    </a:moveTo>
                    <a:lnTo>
                      <a:pt x="11472" y="1108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3" name="pl2112"/>
              <p:cNvSpPr/>
              <p:nvPr/>
            </p:nvSpPr>
            <p:spPr>
              <a:xfrm>
                <a:off x="2441367" y="4360597"/>
                <a:ext cx="54657" cy="48925"/>
              </a:xfrm>
              <a:custGeom>
                <a:avLst/>
                <a:gdLst/>
                <a:ahLst/>
                <a:cxnLst/>
                <a:rect l="0" t="0" r="0" b="0"/>
                <a:pathLst>
                  <a:path w="54657" h="48925">
                    <a:moveTo>
                      <a:pt x="0" y="0"/>
                    </a:moveTo>
                    <a:lnTo>
                      <a:pt x="54657" y="489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4" name="pl2113"/>
              <p:cNvSpPr/>
              <p:nvPr/>
            </p:nvSpPr>
            <p:spPr>
              <a:xfrm>
                <a:off x="2470361" y="4417621"/>
                <a:ext cx="11131" cy="9386"/>
              </a:xfrm>
              <a:custGeom>
                <a:avLst/>
                <a:gdLst/>
                <a:ahLst/>
                <a:cxnLst/>
                <a:rect l="0" t="0" r="0" b="0"/>
                <a:pathLst>
                  <a:path w="11131" h="9386">
                    <a:moveTo>
                      <a:pt x="11131" y="938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5" name="pl2114"/>
              <p:cNvSpPr/>
              <p:nvPr/>
            </p:nvSpPr>
            <p:spPr>
              <a:xfrm>
                <a:off x="2411243" y="4486725"/>
                <a:ext cx="6949" cy="5896"/>
              </a:xfrm>
              <a:custGeom>
                <a:avLst/>
                <a:gdLst/>
                <a:ahLst/>
                <a:cxnLst/>
                <a:rect l="0" t="0" r="0" b="0"/>
                <a:pathLst>
                  <a:path w="6949" h="5896">
                    <a:moveTo>
                      <a:pt x="0" y="0"/>
                    </a:moveTo>
                    <a:lnTo>
                      <a:pt x="6949" y="589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6" name="pl2115"/>
              <p:cNvSpPr/>
              <p:nvPr/>
            </p:nvSpPr>
            <p:spPr>
              <a:xfrm>
                <a:off x="2481492" y="4427007"/>
                <a:ext cx="67985" cy="51859"/>
              </a:xfrm>
              <a:custGeom>
                <a:avLst/>
                <a:gdLst/>
                <a:ahLst/>
                <a:cxnLst/>
                <a:rect l="0" t="0" r="0" b="0"/>
                <a:pathLst>
                  <a:path w="67985" h="51859">
                    <a:moveTo>
                      <a:pt x="0" y="0"/>
                    </a:moveTo>
                    <a:lnTo>
                      <a:pt x="67985" y="518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7" name="pl2116"/>
              <p:cNvSpPr/>
              <p:nvPr/>
            </p:nvSpPr>
            <p:spPr>
              <a:xfrm>
                <a:off x="2536456" y="4497504"/>
                <a:ext cx="39922" cy="26552"/>
              </a:xfrm>
              <a:custGeom>
                <a:avLst/>
                <a:gdLst/>
                <a:ahLst/>
                <a:cxnLst/>
                <a:rect l="0" t="0" r="0" b="0"/>
                <a:pathLst>
                  <a:path w="39922" h="26552">
                    <a:moveTo>
                      <a:pt x="0" y="0"/>
                    </a:moveTo>
                    <a:lnTo>
                      <a:pt x="39922" y="2655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8" name="pl2117"/>
              <p:cNvSpPr/>
              <p:nvPr/>
            </p:nvSpPr>
            <p:spPr>
              <a:xfrm>
                <a:off x="2541780" y="4528677"/>
                <a:ext cx="22444" cy="14593"/>
              </a:xfrm>
              <a:custGeom>
                <a:avLst/>
                <a:gdLst/>
                <a:ahLst/>
                <a:cxnLst/>
                <a:rect l="0" t="0" r="0" b="0"/>
                <a:pathLst>
                  <a:path w="22444" h="14593">
                    <a:moveTo>
                      <a:pt x="22444" y="1459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19" name="pl2118"/>
              <p:cNvSpPr/>
              <p:nvPr/>
            </p:nvSpPr>
            <p:spPr>
              <a:xfrm>
                <a:off x="2564225" y="4543271"/>
                <a:ext cx="22803" cy="14026"/>
              </a:xfrm>
              <a:custGeom>
                <a:avLst/>
                <a:gdLst/>
                <a:ahLst/>
                <a:cxnLst/>
                <a:rect l="0" t="0" r="0" b="0"/>
                <a:pathLst>
                  <a:path w="22803" h="14026">
                    <a:moveTo>
                      <a:pt x="0" y="0"/>
                    </a:moveTo>
                    <a:lnTo>
                      <a:pt x="22803" y="1402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0" name="pl2119"/>
              <p:cNvSpPr/>
              <p:nvPr/>
            </p:nvSpPr>
            <p:spPr>
              <a:xfrm>
                <a:off x="2553487" y="4563379"/>
                <a:ext cx="21873" cy="13431"/>
              </a:xfrm>
              <a:custGeom>
                <a:avLst/>
                <a:gdLst/>
                <a:ahLst/>
                <a:cxnLst/>
                <a:rect l="0" t="0" r="0" b="0"/>
                <a:pathLst>
                  <a:path w="21873" h="13431">
                    <a:moveTo>
                      <a:pt x="21873" y="1343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1" name="pl2120"/>
              <p:cNvSpPr/>
              <p:nvPr/>
            </p:nvSpPr>
            <p:spPr>
              <a:xfrm>
                <a:off x="2531757" y="4576487"/>
                <a:ext cx="9606" cy="6124"/>
              </a:xfrm>
              <a:custGeom>
                <a:avLst/>
                <a:gdLst/>
                <a:ahLst/>
                <a:cxnLst/>
                <a:rect l="0" t="0" r="0" b="0"/>
                <a:pathLst>
                  <a:path w="9606" h="6124">
                    <a:moveTo>
                      <a:pt x="9606" y="612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2" name="pl2121"/>
              <p:cNvSpPr/>
              <p:nvPr/>
            </p:nvSpPr>
            <p:spPr>
              <a:xfrm>
                <a:off x="2541363" y="4582611"/>
                <a:ext cx="9668" cy="6025"/>
              </a:xfrm>
              <a:custGeom>
                <a:avLst/>
                <a:gdLst/>
                <a:ahLst/>
                <a:cxnLst/>
                <a:rect l="0" t="0" r="0" b="0"/>
                <a:pathLst>
                  <a:path w="9668" h="6025">
                    <a:moveTo>
                      <a:pt x="0" y="0"/>
                    </a:moveTo>
                    <a:lnTo>
                      <a:pt x="9668" y="60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3" name="pl2122"/>
              <p:cNvSpPr/>
              <p:nvPr/>
            </p:nvSpPr>
            <p:spPr>
              <a:xfrm>
                <a:off x="2575360" y="4576810"/>
                <a:ext cx="22182" cy="12913"/>
              </a:xfrm>
              <a:custGeom>
                <a:avLst/>
                <a:gdLst/>
                <a:ahLst/>
                <a:cxnLst/>
                <a:rect l="0" t="0" r="0" b="0"/>
                <a:pathLst>
                  <a:path w="22182" h="12913">
                    <a:moveTo>
                      <a:pt x="0" y="0"/>
                    </a:moveTo>
                    <a:lnTo>
                      <a:pt x="22182" y="129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4" name="pl2123"/>
              <p:cNvSpPr/>
              <p:nvPr/>
            </p:nvSpPr>
            <p:spPr>
              <a:xfrm>
                <a:off x="2586337" y="4609505"/>
                <a:ext cx="7948" cy="4459"/>
              </a:xfrm>
              <a:custGeom>
                <a:avLst/>
                <a:gdLst/>
                <a:ahLst/>
                <a:cxnLst/>
                <a:rect l="0" t="0" r="0" b="0"/>
                <a:pathLst>
                  <a:path w="7948" h="4459">
                    <a:moveTo>
                      <a:pt x="0" y="0"/>
                    </a:moveTo>
                    <a:lnTo>
                      <a:pt x="7948" y="445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5" name="pl2124"/>
              <p:cNvSpPr/>
              <p:nvPr/>
            </p:nvSpPr>
            <p:spPr>
              <a:xfrm>
                <a:off x="2586337" y="4609505"/>
                <a:ext cx="27976" cy="15323"/>
              </a:xfrm>
              <a:custGeom>
                <a:avLst/>
                <a:gdLst/>
                <a:ahLst/>
                <a:cxnLst/>
                <a:rect l="0" t="0" r="0" b="0"/>
                <a:pathLst>
                  <a:path w="27976" h="15323">
                    <a:moveTo>
                      <a:pt x="0" y="0"/>
                    </a:moveTo>
                    <a:lnTo>
                      <a:pt x="27976" y="1532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6" name="pl2125"/>
              <p:cNvSpPr/>
              <p:nvPr/>
            </p:nvSpPr>
            <p:spPr>
              <a:xfrm>
                <a:off x="2497793" y="4469150"/>
                <a:ext cx="38663" cy="28354"/>
              </a:xfrm>
              <a:custGeom>
                <a:avLst/>
                <a:gdLst/>
                <a:ahLst/>
                <a:cxnLst/>
                <a:rect l="0" t="0" r="0" b="0"/>
                <a:pathLst>
                  <a:path w="38663" h="28354">
                    <a:moveTo>
                      <a:pt x="38663" y="283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7" name="pl2126"/>
              <p:cNvSpPr/>
              <p:nvPr/>
            </p:nvSpPr>
            <p:spPr>
              <a:xfrm>
                <a:off x="2466888" y="4473783"/>
                <a:ext cx="17043" cy="13387"/>
              </a:xfrm>
              <a:custGeom>
                <a:avLst/>
                <a:gdLst/>
                <a:ahLst/>
                <a:cxnLst/>
                <a:rect l="0" t="0" r="0" b="0"/>
                <a:pathLst>
                  <a:path w="17043" h="13387">
                    <a:moveTo>
                      <a:pt x="17043" y="1338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8" name="pl2127"/>
              <p:cNvSpPr/>
              <p:nvPr/>
            </p:nvSpPr>
            <p:spPr>
              <a:xfrm>
                <a:off x="2452663" y="4491519"/>
                <a:ext cx="6111" cy="4865"/>
              </a:xfrm>
              <a:custGeom>
                <a:avLst/>
                <a:gdLst/>
                <a:ahLst/>
                <a:cxnLst/>
                <a:rect l="0" t="0" r="0" b="0"/>
                <a:pathLst>
                  <a:path w="6111" h="4865">
                    <a:moveTo>
                      <a:pt x="0" y="0"/>
                    </a:moveTo>
                    <a:lnTo>
                      <a:pt x="6111" y="486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29" name="pl2128"/>
              <p:cNvSpPr/>
              <p:nvPr/>
            </p:nvSpPr>
            <p:spPr>
              <a:xfrm>
                <a:off x="2444678" y="4514222"/>
                <a:ext cx="5375" cy="4221"/>
              </a:xfrm>
              <a:custGeom>
                <a:avLst/>
                <a:gdLst/>
                <a:ahLst/>
                <a:cxnLst/>
                <a:rect l="0" t="0" r="0" b="0"/>
                <a:pathLst>
                  <a:path w="5375" h="4221">
                    <a:moveTo>
                      <a:pt x="0" y="0"/>
                    </a:moveTo>
                    <a:lnTo>
                      <a:pt x="5375" y="42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0" name="pl2129"/>
              <p:cNvSpPr/>
              <p:nvPr/>
            </p:nvSpPr>
            <p:spPr>
              <a:xfrm>
                <a:off x="2483931" y="4487171"/>
                <a:ext cx="17311" cy="13039"/>
              </a:xfrm>
              <a:custGeom>
                <a:avLst/>
                <a:gdLst/>
                <a:ahLst/>
                <a:cxnLst/>
                <a:rect l="0" t="0" r="0" b="0"/>
                <a:pathLst>
                  <a:path w="17311" h="13039">
                    <a:moveTo>
                      <a:pt x="0" y="0"/>
                    </a:moveTo>
                    <a:lnTo>
                      <a:pt x="17311" y="130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1" name="pl2130"/>
              <p:cNvSpPr/>
              <p:nvPr/>
            </p:nvSpPr>
            <p:spPr>
              <a:xfrm>
                <a:off x="2485357" y="4516738"/>
                <a:ext cx="2392" cy="1769"/>
              </a:xfrm>
              <a:custGeom>
                <a:avLst/>
                <a:gdLst/>
                <a:ahLst/>
                <a:cxnLst/>
                <a:rect l="0" t="0" r="0" b="0"/>
                <a:pathLst>
                  <a:path w="2392" h="1769">
                    <a:moveTo>
                      <a:pt x="2392" y="176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2" name="pl2131"/>
              <p:cNvSpPr/>
              <p:nvPr/>
            </p:nvSpPr>
            <p:spPr>
              <a:xfrm>
                <a:off x="2487749" y="4518508"/>
                <a:ext cx="15669" cy="11342"/>
              </a:xfrm>
              <a:custGeom>
                <a:avLst/>
                <a:gdLst/>
                <a:ahLst/>
                <a:cxnLst/>
                <a:rect l="0" t="0" r="0" b="0"/>
                <a:pathLst>
                  <a:path w="15669" h="11342">
                    <a:moveTo>
                      <a:pt x="0" y="0"/>
                    </a:moveTo>
                    <a:lnTo>
                      <a:pt x="15669" y="113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3" name="pl2132"/>
              <p:cNvSpPr/>
              <p:nvPr/>
            </p:nvSpPr>
            <p:spPr>
              <a:xfrm>
                <a:off x="2490252" y="4548385"/>
                <a:ext cx="7451" cy="5247"/>
              </a:xfrm>
              <a:custGeom>
                <a:avLst/>
                <a:gdLst/>
                <a:ahLst/>
                <a:cxnLst/>
                <a:rect l="0" t="0" r="0" b="0"/>
                <a:pathLst>
                  <a:path w="7451" h="5247">
                    <a:moveTo>
                      <a:pt x="0" y="0"/>
                    </a:moveTo>
                    <a:lnTo>
                      <a:pt x="7451" y="524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4" name="pl2133"/>
              <p:cNvSpPr/>
              <p:nvPr/>
            </p:nvSpPr>
            <p:spPr>
              <a:xfrm>
                <a:off x="2359267" y="4196400"/>
                <a:ext cx="21941" cy="29409"/>
              </a:xfrm>
              <a:custGeom>
                <a:avLst/>
                <a:gdLst/>
                <a:ahLst/>
                <a:cxnLst/>
                <a:rect l="0" t="0" r="0" b="0"/>
                <a:pathLst>
                  <a:path w="21941" h="29409">
                    <a:moveTo>
                      <a:pt x="21941" y="2940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5" name="pl2134"/>
              <p:cNvSpPr/>
              <p:nvPr/>
            </p:nvSpPr>
            <p:spPr>
              <a:xfrm>
                <a:off x="2369636" y="4210593"/>
                <a:ext cx="11572" cy="15216"/>
              </a:xfrm>
              <a:custGeom>
                <a:avLst/>
                <a:gdLst/>
                <a:ahLst/>
                <a:cxnLst/>
                <a:rect l="0" t="0" r="0" b="0"/>
                <a:pathLst>
                  <a:path w="11572" h="15216">
                    <a:moveTo>
                      <a:pt x="11572" y="1521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6" name="pl2135"/>
              <p:cNvSpPr/>
              <p:nvPr/>
            </p:nvSpPr>
            <p:spPr>
              <a:xfrm>
                <a:off x="2242002" y="4305658"/>
                <a:ext cx="4099" cy="5469"/>
              </a:xfrm>
              <a:custGeom>
                <a:avLst/>
                <a:gdLst/>
                <a:ahLst/>
                <a:cxnLst/>
                <a:rect l="0" t="0" r="0" b="0"/>
                <a:pathLst>
                  <a:path w="4099" h="5469">
                    <a:moveTo>
                      <a:pt x="0" y="0"/>
                    </a:moveTo>
                    <a:lnTo>
                      <a:pt x="4099" y="546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7" name="pl2136"/>
              <p:cNvSpPr/>
              <p:nvPr/>
            </p:nvSpPr>
            <p:spPr>
              <a:xfrm>
                <a:off x="2343439" y="4038862"/>
                <a:ext cx="91098" cy="144415"/>
              </a:xfrm>
              <a:custGeom>
                <a:avLst/>
                <a:gdLst/>
                <a:ahLst/>
                <a:cxnLst/>
                <a:rect l="0" t="0" r="0" b="0"/>
                <a:pathLst>
                  <a:path w="91098" h="144415">
                    <a:moveTo>
                      <a:pt x="91098" y="144415"/>
                    </a:moveTo>
                    <a:lnTo>
                      <a:pt x="42064" y="74405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8" name="pl2137"/>
              <p:cNvSpPr/>
              <p:nvPr/>
            </p:nvSpPr>
            <p:spPr>
              <a:xfrm>
                <a:off x="2372591" y="4092151"/>
                <a:ext cx="61946" cy="91127"/>
              </a:xfrm>
              <a:custGeom>
                <a:avLst/>
                <a:gdLst/>
                <a:ahLst/>
                <a:cxnLst/>
                <a:rect l="0" t="0" r="0" b="0"/>
                <a:pathLst>
                  <a:path w="61946" h="91127">
                    <a:moveTo>
                      <a:pt x="61946" y="9112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39" name="pl2138"/>
              <p:cNvSpPr/>
              <p:nvPr/>
            </p:nvSpPr>
            <p:spPr>
              <a:xfrm>
                <a:off x="2188127" y="4181979"/>
                <a:ext cx="8421" cy="14467"/>
              </a:xfrm>
              <a:custGeom>
                <a:avLst/>
                <a:gdLst/>
                <a:ahLst/>
                <a:cxnLst/>
                <a:rect l="0" t="0" r="0" b="0"/>
                <a:pathLst>
                  <a:path w="8421" h="14467">
                    <a:moveTo>
                      <a:pt x="8421" y="14467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0" name="pl2139"/>
              <p:cNvSpPr/>
              <p:nvPr/>
            </p:nvSpPr>
            <p:spPr>
              <a:xfrm>
                <a:off x="2196549" y="4196446"/>
                <a:ext cx="4005" cy="6706"/>
              </a:xfrm>
              <a:custGeom>
                <a:avLst/>
                <a:gdLst/>
                <a:ahLst/>
                <a:cxnLst/>
                <a:rect l="0" t="0" r="0" b="0"/>
                <a:pathLst>
                  <a:path w="4005" h="6706">
                    <a:moveTo>
                      <a:pt x="0" y="0"/>
                    </a:moveTo>
                    <a:lnTo>
                      <a:pt x="4005" y="670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1" name="pl2140"/>
              <p:cNvSpPr/>
              <p:nvPr/>
            </p:nvSpPr>
            <p:spPr>
              <a:xfrm>
                <a:off x="2181078" y="4214881"/>
                <a:ext cx="3544" cy="5845"/>
              </a:xfrm>
              <a:custGeom>
                <a:avLst/>
                <a:gdLst/>
                <a:ahLst/>
                <a:cxnLst/>
                <a:rect l="0" t="0" r="0" b="0"/>
                <a:pathLst>
                  <a:path w="3544" h="5845">
                    <a:moveTo>
                      <a:pt x="0" y="0"/>
                    </a:moveTo>
                    <a:lnTo>
                      <a:pt x="3544" y="584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2" name="pl2141"/>
              <p:cNvSpPr/>
              <p:nvPr/>
            </p:nvSpPr>
            <p:spPr>
              <a:xfrm>
                <a:off x="2196549" y="4196446"/>
                <a:ext cx="22925" cy="36993"/>
              </a:xfrm>
              <a:custGeom>
                <a:avLst/>
                <a:gdLst/>
                <a:ahLst/>
                <a:cxnLst/>
                <a:rect l="0" t="0" r="0" b="0"/>
                <a:pathLst>
                  <a:path w="22925" h="36993">
                    <a:moveTo>
                      <a:pt x="0" y="0"/>
                    </a:moveTo>
                    <a:lnTo>
                      <a:pt x="22925" y="3699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3" name="pl2142"/>
              <p:cNvSpPr/>
              <p:nvPr/>
            </p:nvSpPr>
            <p:spPr>
              <a:xfrm>
                <a:off x="2200392" y="4245799"/>
                <a:ext cx="8765" cy="13324"/>
              </a:xfrm>
              <a:custGeom>
                <a:avLst/>
                <a:gdLst/>
                <a:ahLst/>
                <a:cxnLst/>
                <a:rect l="0" t="0" r="0" b="0"/>
                <a:pathLst>
                  <a:path w="8765" h="13324">
                    <a:moveTo>
                      <a:pt x="0" y="0"/>
                    </a:moveTo>
                    <a:lnTo>
                      <a:pt x="8765" y="1332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4" name="pl2143"/>
              <p:cNvSpPr/>
              <p:nvPr/>
            </p:nvSpPr>
            <p:spPr>
              <a:xfrm>
                <a:off x="2350911" y="4053373"/>
                <a:ext cx="83626" cy="129905"/>
              </a:xfrm>
              <a:custGeom>
                <a:avLst/>
                <a:gdLst/>
                <a:ahLst/>
                <a:cxnLst/>
                <a:rect l="0" t="0" r="0" b="0"/>
                <a:pathLst>
                  <a:path w="83626" h="129905">
                    <a:moveTo>
                      <a:pt x="83626" y="129905"/>
                    </a:moveTo>
                    <a:lnTo>
                      <a:pt x="38978" y="66777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5" name="pl2144"/>
              <p:cNvSpPr/>
              <p:nvPr/>
            </p:nvSpPr>
            <p:spPr>
              <a:xfrm>
                <a:off x="2149750" y="4159314"/>
                <a:ext cx="3203" cy="6038"/>
              </a:xfrm>
              <a:custGeom>
                <a:avLst/>
                <a:gdLst/>
                <a:ahLst/>
                <a:cxnLst/>
                <a:rect l="0" t="0" r="0" b="0"/>
                <a:pathLst>
                  <a:path w="3203" h="6038">
                    <a:moveTo>
                      <a:pt x="0" y="0"/>
                    </a:moveTo>
                    <a:lnTo>
                      <a:pt x="3203" y="603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6" name="pl2145"/>
              <p:cNvSpPr/>
              <p:nvPr/>
            </p:nvSpPr>
            <p:spPr>
              <a:xfrm>
                <a:off x="2434537" y="4183278"/>
                <a:ext cx="511060" cy="323039"/>
              </a:xfrm>
              <a:custGeom>
                <a:avLst/>
                <a:gdLst/>
                <a:ahLst/>
                <a:cxnLst/>
                <a:rect l="0" t="0" r="0" b="0"/>
                <a:pathLst>
                  <a:path w="511060" h="323039">
                    <a:moveTo>
                      <a:pt x="0" y="0"/>
                    </a:moveTo>
                    <a:lnTo>
                      <a:pt x="39453" y="47416"/>
                    </a:lnTo>
                    <a:lnTo>
                      <a:pt x="82109" y="91975"/>
                    </a:lnTo>
                    <a:lnTo>
                      <a:pt x="127759" y="133461"/>
                    </a:lnTo>
                    <a:lnTo>
                      <a:pt x="176182" y="171672"/>
                    </a:lnTo>
                    <a:lnTo>
                      <a:pt x="227146" y="206424"/>
                    </a:lnTo>
                    <a:lnTo>
                      <a:pt x="280402" y="237549"/>
                    </a:lnTo>
                    <a:lnTo>
                      <a:pt x="335693" y="264896"/>
                    </a:lnTo>
                    <a:lnTo>
                      <a:pt x="392752" y="288332"/>
                    </a:lnTo>
                    <a:lnTo>
                      <a:pt x="451302" y="307744"/>
                    </a:lnTo>
                    <a:lnTo>
                      <a:pt x="511060" y="3230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7" name="pl2146"/>
              <p:cNvSpPr/>
              <p:nvPr/>
            </p:nvSpPr>
            <p:spPr>
              <a:xfrm>
                <a:off x="2888653" y="4515489"/>
                <a:ext cx="52076" cy="13036"/>
              </a:xfrm>
              <a:custGeom>
                <a:avLst/>
                <a:gdLst/>
                <a:ahLst/>
                <a:cxnLst/>
                <a:rect l="0" t="0" r="0" b="0"/>
                <a:pathLst>
                  <a:path w="52076" h="13036">
                    <a:moveTo>
                      <a:pt x="52076" y="1303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8" name="pl2147"/>
              <p:cNvSpPr/>
              <p:nvPr/>
            </p:nvSpPr>
            <p:spPr>
              <a:xfrm>
                <a:off x="2769189" y="4595488"/>
                <a:ext cx="88616" cy="29412"/>
              </a:xfrm>
              <a:custGeom>
                <a:avLst/>
                <a:gdLst/>
                <a:ahLst/>
                <a:cxnLst/>
                <a:rect l="0" t="0" r="0" b="0"/>
                <a:pathLst>
                  <a:path w="88616" h="29412">
                    <a:moveTo>
                      <a:pt x="88616" y="2941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49" name="pl2148"/>
              <p:cNvSpPr/>
              <p:nvPr/>
            </p:nvSpPr>
            <p:spPr>
              <a:xfrm>
                <a:off x="2726082" y="4651810"/>
                <a:ext cx="18689" cy="7363"/>
              </a:xfrm>
              <a:custGeom>
                <a:avLst/>
                <a:gdLst/>
                <a:ahLst/>
                <a:cxnLst/>
                <a:rect l="0" t="0" r="0" b="0"/>
                <a:pathLst>
                  <a:path w="18689" h="7363">
                    <a:moveTo>
                      <a:pt x="18689" y="736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0" name="pl2149"/>
              <p:cNvSpPr/>
              <p:nvPr/>
            </p:nvSpPr>
            <p:spPr>
              <a:xfrm>
                <a:off x="2744772" y="4659173"/>
                <a:ext cx="20921" cy="7776"/>
              </a:xfrm>
              <a:custGeom>
                <a:avLst/>
                <a:gdLst/>
                <a:ahLst/>
                <a:cxnLst/>
                <a:rect l="0" t="0" r="0" b="0"/>
                <a:pathLst>
                  <a:path w="20921" h="7776">
                    <a:moveTo>
                      <a:pt x="0" y="0"/>
                    </a:moveTo>
                    <a:lnTo>
                      <a:pt x="20921" y="777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1" name="pl2150"/>
              <p:cNvSpPr/>
              <p:nvPr/>
            </p:nvSpPr>
            <p:spPr>
              <a:xfrm>
                <a:off x="2757990" y="4688341"/>
                <a:ext cx="10738" cy="3805"/>
              </a:xfrm>
              <a:custGeom>
                <a:avLst/>
                <a:gdLst/>
                <a:ahLst/>
                <a:cxnLst/>
                <a:rect l="0" t="0" r="0" b="0"/>
                <a:pathLst>
                  <a:path w="10738" h="3805">
                    <a:moveTo>
                      <a:pt x="0" y="0"/>
                    </a:moveTo>
                    <a:lnTo>
                      <a:pt x="10738" y="380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2" name="pl2151"/>
              <p:cNvSpPr/>
              <p:nvPr/>
            </p:nvSpPr>
            <p:spPr>
              <a:xfrm>
                <a:off x="2742688" y="4658372"/>
                <a:ext cx="2083" cy="801"/>
              </a:xfrm>
              <a:custGeom>
                <a:avLst/>
                <a:gdLst/>
                <a:ahLst/>
                <a:cxnLst/>
                <a:rect l="0" t="0" r="0" b="0"/>
                <a:pathLst>
                  <a:path w="2083" h="801">
                    <a:moveTo>
                      <a:pt x="2083" y="80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3" name="pl2152"/>
              <p:cNvSpPr/>
              <p:nvPr/>
            </p:nvSpPr>
            <p:spPr>
              <a:xfrm>
                <a:off x="2857805" y="4624900"/>
                <a:ext cx="221048" cy="36825"/>
              </a:xfrm>
              <a:custGeom>
                <a:avLst/>
                <a:gdLst/>
                <a:ahLst/>
                <a:cxnLst/>
                <a:rect l="0" t="0" r="0" b="0"/>
                <a:pathLst>
                  <a:path w="221048" h="36825">
                    <a:moveTo>
                      <a:pt x="0" y="0"/>
                    </a:moveTo>
                    <a:lnTo>
                      <a:pt x="72718" y="17659"/>
                    </a:lnTo>
                    <a:lnTo>
                      <a:pt x="146532" y="29956"/>
                    </a:lnTo>
                    <a:lnTo>
                      <a:pt x="221048" y="3682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4" name="pl2153"/>
              <p:cNvSpPr/>
              <p:nvPr/>
            </p:nvSpPr>
            <p:spPr>
              <a:xfrm>
                <a:off x="3077596" y="4680308"/>
                <a:ext cx="167059" cy="5400"/>
              </a:xfrm>
              <a:custGeom>
                <a:avLst/>
                <a:gdLst/>
                <a:ahLst/>
                <a:cxnLst/>
                <a:rect l="0" t="0" r="0" b="0"/>
                <a:pathLst>
                  <a:path w="167059" h="5400">
                    <a:moveTo>
                      <a:pt x="0" y="4117"/>
                    </a:moveTo>
                    <a:lnTo>
                      <a:pt x="83611" y="5400"/>
                    </a:lnTo>
                    <a:lnTo>
                      <a:pt x="16705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5" name="pl2154"/>
              <p:cNvSpPr/>
              <p:nvPr/>
            </p:nvSpPr>
            <p:spPr>
              <a:xfrm>
                <a:off x="3249404" y="4724347"/>
                <a:ext cx="10757" cy="1183"/>
              </a:xfrm>
              <a:custGeom>
                <a:avLst/>
                <a:gdLst/>
                <a:ahLst/>
                <a:cxnLst/>
                <a:rect l="0" t="0" r="0" b="0"/>
                <a:pathLst>
                  <a:path w="10757" h="1183">
                    <a:moveTo>
                      <a:pt x="0" y="1183"/>
                    </a:moveTo>
                    <a:lnTo>
                      <a:pt x="1075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6" name="pl2155"/>
              <p:cNvSpPr/>
              <p:nvPr/>
            </p:nvSpPr>
            <p:spPr>
              <a:xfrm>
                <a:off x="3253701" y="4746933"/>
                <a:ext cx="9058" cy="1004"/>
              </a:xfrm>
              <a:custGeom>
                <a:avLst/>
                <a:gdLst/>
                <a:ahLst/>
                <a:cxnLst/>
                <a:rect l="0" t="0" r="0" b="0"/>
                <a:pathLst>
                  <a:path w="9058" h="1004">
                    <a:moveTo>
                      <a:pt x="9058" y="0"/>
                    </a:moveTo>
                    <a:lnTo>
                      <a:pt x="0" y="100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7" name="pl2156"/>
              <p:cNvSpPr/>
              <p:nvPr/>
            </p:nvSpPr>
            <p:spPr>
              <a:xfrm>
                <a:off x="3262759" y="4745854"/>
                <a:ext cx="9050" cy="1078"/>
              </a:xfrm>
              <a:custGeom>
                <a:avLst/>
                <a:gdLst/>
                <a:ahLst/>
                <a:cxnLst/>
                <a:rect l="0" t="0" r="0" b="0"/>
                <a:pathLst>
                  <a:path w="9050" h="1078">
                    <a:moveTo>
                      <a:pt x="0" y="1078"/>
                    </a:moveTo>
                    <a:lnTo>
                      <a:pt x="905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8" name="pl2157"/>
              <p:cNvSpPr/>
              <p:nvPr/>
            </p:nvSpPr>
            <p:spPr>
              <a:xfrm>
                <a:off x="3249404" y="4719685"/>
                <a:ext cx="46162" cy="5844"/>
              </a:xfrm>
              <a:custGeom>
                <a:avLst/>
                <a:gdLst/>
                <a:ahLst/>
                <a:cxnLst/>
                <a:rect l="0" t="0" r="0" b="0"/>
                <a:pathLst>
                  <a:path w="46162" h="5844">
                    <a:moveTo>
                      <a:pt x="0" y="5844"/>
                    </a:moveTo>
                    <a:lnTo>
                      <a:pt x="4616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59" name="pl2158"/>
              <p:cNvSpPr/>
              <p:nvPr/>
            </p:nvSpPr>
            <p:spPr>
              <a:xfrm>
                <a:off x="3289881" y="4742175"/>
                <a:ext cx="9020" cy="1300"/>
              </a:xfrm>
              <a:custGeom>
                <a:avLst/>
                <a:gdLst/>
                <a:ahLst/>
                <a:cxnLst/>
                <a:rect l="0" t="0" r="0" b="0"/>
                <a:pathLst>
                  <a:path w="9020" h="1300">
                    <a:moveTo>
                      <a:pt x="9020" y="0"/>
                    </a:moveTo>
                    <a:lnTo>
                      <a:pt x="0" y="1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0" name="pl2159"/>
              <p:cNvSpPr/>
              <p:nvPr/>
            </p:nvSpPr>
            <p:spPr>
              <a:xfrm>
                <a:off x="3298902" y="4740800"/>
                <a:ext cx="9009" cy="1374"/>
              </a:xfrm>
              <a:custGeom>
                <a:avLst/>
                <a:gdLst/>
                <a:ahLst/>
                <a:cxnLst/>
                <a:rect l="0" t="0" r="0" b="0"/>
                <a:pathLst>
                  <a:path w="9009" h="1374">
                    <a:moveTo>
                      <a:pt x="0" y="1374"/>
                    </a:moveTo>
                    <a:lnTo>
                      <a:pt x="900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1" name="pl2160"/>
              <p:cNvSpPr/>
              <p:nvPr/>
            </p:nvSpPr>
            <p:spPr>
              <a:xfrm>
                <a:off x="3249404" y="4703994"/>
                <a:ext cx="129493" cy="21536"/>
              </a:xfrm>
              <a:custGeom>
                <a:avLst/>
                <a:gdLst/>
                <a:ahLst/>
                <a:cxnLst/>
                <a:rect l="0" t="0" r="0" b="0"/>
                <a:pathLst>
                  <a:path w="129493" h="21536">
                    <a:moveTo>
                      <a:pt x="0" y="21536"/>
                    </a:moveTo>
                    <a:lnTo>
                      <a:pt x="65071" y="12716"/>
                    </a:lnTo>
                    <a:lnTo>
                      <a:pt x="12949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2" name="pl2161"/>
              <p:cNvSpPr/>
              <p:nvPr/>
            </p:nvSpPr>
            <p:spPr>
              <a:xfrm>
                <a:off x="3249404" y="4714397"/>
                <a:ext cx="78467" cy="11133"/>
              </a:xfrm>
              <a:custGeom>
                <a:avLst/>
                <a:gdLst/>
                <a:ahLst/>
                <a:cxnLst/>
                <a:rect l="0" t="0" r="0" b="0"/>
                <a:pathLst>
                  <a:path w="78467" h="11133">
                    <a:moveTo>
                      <a:pt x="0" y="11133"/>
                    </a:moveTo>
                    <a:lnTo>
                      <a:pt x="784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3" name="pl2162"/>
              <p:cNvSpPr/>
              <p:nvPr/>
            </p:nvSpPr>
            <p:spPr>
              <a:xfrm>
                <a:off x="3331880" y="4734568"/>
                <a:ext cx="11949" cy="2208"/>
              </a:xfrm>
              <a:custGeom>
                <a:avLst/>
                <a:gdLst/>
                <a:ahLst/>
                <a:cxnLst/>
                <a:rect l="0" t="0" r="0" b="0"/>
                <a:pathLst>
                  <a:path w="11949" h="2208">
                    <a:moveTo>
                      <a:pt x="0" y="2208"/>
                    </a:moveTo>
                    <a:lnTo>
                      <a:pt x="1194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4" name="pl2163"/>
              <p:cNvSpPr/>
              <p:nvPr/>
            </p:nvSpPr>
            <p:spPr>
              <a:xfrm>
                <a:off x="3061971" y="4683443"/>
                <a:ext cx="15624" cy="982"/>
              </a:xfrm>
              <a:custGeom>
                <a:avLst/>
                <a:gdLst/>
                <a:ahLst/>
                <a:cxnLst/>
                <a:rect l="0" t="0" r="0" b="0"/>
                <a:pathLst>
                  <a:path w="15624" h="982">
                    <a:moveTo>
                      <a:pt x="15624" y="9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5" name="pl2164"/>
              <p:cNvSpPr/>
              <p:nvPr/>
            </p:nvSpPr>
            <p:spPr>
              <a:xfrm>
                <a:off x="3039406" y="4704437"/>
                <a:ext cx="20967" cy="1684"/>
              </a:xfrm>
              <a:custGeom>
                <a:avLst/>
                <a:gdLst/>
                <a:ahLst/>
                <a:cxnLst/>
                <a:rect l="0" t="0" r="0" b="0"/>
                <a:pathLst>
                  <a:path w="20967" h="1684">
                    <a:moveTo>
                      <a:pt x="20967" y="168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6" name="pl2165"/>
              <p:cNvSpPr/>
              <p:nvPr/>
            </p:nvSpPr>
            <p:spPr>
              <a:xfrm>
                <a:off x="3026246" y="4748868"/>
                <a:ext cx="9073" cy="856"/>
              </a:xfrm>
              <a:custGeom>
                <a:avLst/>
                <a:gdLst/>
                <a:ahLst/>
                <a:cxnLst/>
                <a:rect l="0" t="0" r="0" b="0"/>
                <a:pathLst>
                  <a:path w="9073" h="856">
                    <a:moveTo>
                      <a:pt x="9073" y="856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7" name="pl2166"/>
              <p:cNvSpPr/>
              <p:nvPr/>
            </p:nvSpPr>
            <p:spPr>
              <a:xfrm>
                <a:off x="3035320" y="4749724"/>
                <a:ext cx="9080" cy="781"/>
              </a:xfrm>
              <a:custGeom>
                <a:avLst/>
                <a:gdLst/>
                <a:ahLst/>
                <a:cxnLst/>
                <a:rect l="0" t="0" r="0" b="0"/>
                <a:pathLst>
                  <a:path w="9080" h="781">
                    <a:moveTo>
                      <a:pt x="0" y="0"/>
                    </a:moveTo>
                    <a:lnTo>
                      <a:pt x="9080" y="78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8" name="pl2167"/>
              <p:cNvSpPr/>
              <p:nvPr/>
            </p:nvSpPr>
            <p:spPr>
              <a:xfrm>
                <a:off x="3060374" y="4706122"/>
                <a:ext cx="20996" cy="1271"/>
              </a:xfrm>
              <a:custGeom>
                <a:avLst/>
                <a:gdLst/>
                <a:ahLst/>
                <a:cxnLst/>
                <a:rect l="0" t="0" r="0" b="0"/>
                <a:pathLst>
                  <a:path w="20996" h="1271">
                    <a:moveTo>
                      <a:pt x="0" y="0"/>
                    </a:moveTo>
                    <a:lnTo>
                      <a:pt x="20996" y="127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69" name="pl2168"/>
              <p:cNvSpPr/>
              <p:nvPr/>
            </p:nvSpPr>
            <p:spPr>
              <a:xfrm>
                <a:off x="3080221" y="4730099"/>
                <a:ext cx="20628" cy="849"/>
              </a:xfrm>
              <a:custGeom>
                <a:avLst/>
                <a:gdLst/>
                <a:ahLst/>
                <a:cxnLst/>
                <a:rect l="0" t="0" r="0" b="0"/>
                <a:pathLst>
                  <a:path w="20628" h="849">
                    <a:moveTo>
                      <a:pt x="0" y="0"/>
                    </a:moveTo>
                    <a:lnTo>
                      <a:pt x="20628" y="84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0" name="pl2169"/>
              <p:cNvSpPr/>
              <p:nvPr/>
            </p:nvSpPr>
            <p:spPr>
              <a:xfrm>
                <a:off x="3080777" y="4752890"/>
                <a:ext cx="19351" cy="782"/>
              </a:xfrm>
              <a:custGeom>
                <a:avLst/>
                <a:gdLst/>
                <a:ahLst/>
                <a:cxnLst/>
                <a:rect l="0" t="0" r="0" b="0"/>
                <a:pathLst>
                  <a:path w="19351" h="782">
                    <a:moveTo>
                      <a:pt x="19351" y="78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1" name="pl2170"/>
              <p:cNvSpPr/>
              <p:nvPr/>
            </p:nvSpPr>
            <p:spPr>
              <a:xfrm>
                <a:off x="3100129" y="4753672"/>
                <a:ext cx="48982" cy="475"/>
              </a:xfrm>
              <a:custGeom>
                <a:avLst/>
                <a:gdLst/>
                <a:ahLst/>
                <a:cxnLst/>
                <a:rect l="0" t="0" r="0" b="0"/>
                <a:pathLst>
                  <a:path w="48982" h="475">
                    <a:moveTo>
                      <a:pt x="0" y="0"/>
                    </a:moveTo>
                    <a:lnTo>
                      <a:pt x="48982" y="4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2" name="pl2171"/>
              <p:cNvSpPr/>
              <p:nvPr/>
            </p:nvSpPr>
            <p:spPr>
              <a:xfrm>
                <a:off x="3100129" y="4753672"/>
                <a:ext cx="3416" cy="103"/>
              </a:xfrm>
              <a:custGeom>
                <a:avLst/>
                <a:gdLst/>
                <a:ahLst/>
                <a:cxnLst/>
                <a:rect l="0" t="0" r="0" b="0"/>
                <a:pathLst>
                  <a:path w="3416" h="103">
                    <a:moveTo>
                      <a:pt x="0" y="0"/>
                    </a:moveTo>
                    <a:lnTo>
                      <a:pt x="3416" y="10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3" name="pl2172"/>
              <p:cNvSpPr/>
              <p:nvPr/>
            </p:nvSpPr>
            <p:spPr>
              <a:xfrm>
                <a:off x="3009543" y="4678421"/>
                <a:ext cx="68052" cy="6004"/>
              </a:xfrm>
              <a:custGeom>
                <a:avLst/>
                <a:gdLst/>
                <a:ahLst/>
                <a:cxnLst/>
                <a:rect l="0" t="0" r="0" b="0"/>
                <a:pathLst>
                  <a:path w="68052" h="6004">
                    <a:moveTo>
                      <a:pt x="68052" y="600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4" name="pl2173"/>
              <p:cNvSpPr/>
              <p:nvPr/>
            </p:nvSpPr>
            <p:spPr>
              <a:xfrm>
                <a:off x="3001333" y="4746131"/>
                <a:ext cx="6788" cy="802"/>
              </a:xfrm>
              <a:custGeom>
                <a:avLst/>
                <a:gdLst/>
                <a:ahLst/>
                <a:cxnLst/>
                <a:rect l="0" t="0" r="0" b="0"/>
                <a:pathLst>
                  <a:path w="6788" h="802">
                    <a:moveTo>
                      <a:pt x="0" y="0"/>
                    </a:moveTo>
                    <a:lnTo>
                      <a:pt x="6788" y="80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5" name="pl2174"/>
              <p:cNvSpPr/>
              <p:nvPr/>
            </p:nvSpPr>
            <p:spPr>
              <a:xfrm>
                <a:off x="2851696" y="4623157"/>
                <a:ext cx="6109" cy="1742"/>
              </a:xfrm>
              <a:custGeom>
                <a:avLst/>
                <a:gdLst/>
                <a:ahLst/>
                <a:cxnLst/>
                <a:rect l="0" t="0" r="0" b="0"/>
                <a:pathLst>
                  <a:path w="6109" h="1742">
                    <a:moveTo>
                      <a:pt x="6109" y="1742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6" name="pl2175"/>
              <p:cNvSpPr/>
              <p:nvPr/>
            </p:nvSpPr>
            <p:spPr>
              <a:xfrm>
                <a:off x="2823676" y="4638476"/>
                <a:ext cx="21714" cy="6523"/>
              </a:xfrm>
              <a:custGeom>
                <a:avLst/>
                <a:gdLst/>
                <a:ahLst/>
                <a:cxnLst/>
                <a:rect l="0" t="0" r="0" b="0"/>
                <a:pathLst>
                  <a:path w="21714" h="6523">
                    <a:moveTo>
                      <a:pt x="21714" y="6523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7" name="pl2176"/>
              <p:cNvSpPr/>
              <p:nvPr/>
            </p:nvSpPr>
            <p:spPr>
              <a:xfrm>
                <a:off x="2845390" y="4645000"/>
                <a:ext cx="59656" cy="15332"/>
              </a:xfrm>
              <a:custGeom>
                <a:avLst/>
                <a:gdLst/>
                <a:ahLst/>
                <a:cxnLst/>
                <a:rect l="0" t="0" r="0" b="0"/>
                <a:pathLst>
                  <a:path w="59656" h="15332">
                    <a:moveTo>
                      <a:pt x="0" y="0"/>
                    </a:moveTo>
                    <a:lnTo>
                      <a:pt x="59656" y="1533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8" name="pl2177"/>
              <p:cNvSpPr/>
              <p:nvPr/>
            </p:nvSpPr>
            <p:spPr>
              <a:xfrm>
                <a:off x="2894924" y="4681342"/>
                <a:ext cx="5113" cy="1168"/>
              </a:xfrm>
              <a:custGeom>
                <a:avLst/>
                <a:gdLst/>
                <a:ahLst/>
                <a:cxnLst/>
                <a:rect l="0" t="0" r="0" b="0"/>
                <a:pathLst>
                  <a:path w="5113" h="1168">
                    <a:moveTo>
                      <a:pt x="5113" y="1168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79" name="pl2178"/>
              <p:cNvSpPr/>
              <p:nvPr/>
            </p:nvSpPr>
            <p:spPr>
              <a:xfrm>
                <a:off x="2873603" y="4723024"/>
                <a:ext cx="11087" cy="2621"/>
              </a:xfrm>
              <a:custGeom>
                <a:avLst/>
                <a:gdLst/>
                <a:ahLst/>
                <a:cxnLst/>
                <a:rect l="0" t="0" r="0" b="0"/>
                <a:pathLst>
                  <a:path w="11087" h="2621">
                    <a:moveTo>
                      <a:pt x="11087" y="2621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0" name="pl2179"/>
              <p:cNvSpPr/>
              <p:nvPr/>
            </p:nvSpPr>
            <p:spPr>
              <a:xfrm>
                <a:off x="2884690" y="4725646"/>
                <a:ext cx="11113" cy="2507"/>
              </a:xfrm>
              <a:custGeom>
                <a:avLst/>
                <a:gdLst/>
                <a:ahLst/>
                <a:cxnLst/>
                <a:rect l="0" t="0" r="0" b="0"/>
                <a:pathLst>
                  <a:path w="11113" h="2507">
                    <a:moveTo>
                      <a:pt x="0" y="0"/>
                    </a:moveTo>
                    <a:lnTo>
                      <a:pt x="11113" y="250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1" name="pl2180"/>
              <p:cNvSpPr/>
              <p:nvPr/>
            </p:nvSpPr>
            <p:spPr>
              <a:xfrm>
                <a:off x="2863101" y="4673474"/>
                <a:ext cx="36937" cy="9035"/>
              </a:xfrm>
              <a:custGeom>
                <a:avLst/>
                <a:gdLst/>
                <a:ahLst/>
                <a:cxnLst/>
                <a:rect l="0" t="0" r="0" b="0"/>
                <a:pathLst>
                  <a:path w="36937" h="9035">
                    <a:moveTo>
                      <a:pt x="36937" y="9035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2" name="pl2181"/>
              <p:cNvSpPr/>
              <p:nvPr/>
            </p:nvSpPr>
            <p:spPr>
              <a:xfrm>
                <a:off x="2900038" y="4682510"/>
                <a:ext cx="42391" cy="8675"/>
              </a:xfrm>
              <a:custGeom>
                <a:avLst/>
                <a:gdLst/>
                <a:ahLst/>
                <a:cxnLst/>
                <a:rect l="0" t="0" r="0" b="0"/>
                <a:pathLst>
                  <a:path w="42391" h="8675">
                    <a:moveTo>
                      <a:pt x="0" y="0"/>
                    </a:moveTo>
                    <a:lnTo>
                      <a:pt x="42391" y="867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3" name="pl2182"/>
              <p:cNvSpPr/>
              <p:nvPr/>
            </p:nvSpPr>
            <p:spPr>
              <a:xfrm>
                <a:off x="2922539" y="4710528"/>
                <a:ext cx="15784" cy="3019"/>
              </a:xfrm>
              <a:custGeom>
                <a:avLst/>
                <a:gdLst/>
                <a:ahLst/>
                <a:cxnLst/>
                <a:rect l="0" t="0" r="0" b="0"/>
                <a:pathLst>
                  <a:path w="15784" h="3019">
                    <a:moveTo>
                      <a:pt x="15784" y="3019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4" name="pl2183"/>
              <p:cNvSpPr/>
              <p:nvPr/>
            </p:nvSpPr>
            <p:spPr>
              <a:xfrm>
                <a:off x="2938323" y="4713547"/>
                <a:ext cx="15827" cy="2786"/>
              </a:xfrm>
              <a:custGeom>
                <a:avLst/>
                <a:gdLst/>
                <a:ahLst/>
                <a:cxnLst/>
                <a:rect l="0" t="0" r="0" b="0"/>
                <a:pathLst>
                  <a:path w="15827" h="2786">
                    <a:moveTo>
                      <a:pt x="0" y="0"/>
                    </a:moveTo>
                    <a:lnTo>
                      <a:pt x="15827" y="278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5" name="pl2184"/>
              <p:cNvSpPr/>
              <p:nvPr/>
            </p:nvSpPr>
            <p:spPr>
              <a:xfrm>
                <a:off x="2950374" y="4738753"/>
                <a:ext cx="21604" cy="3421"/>
              </a:xfrm>
              <a:custGeom>
                <a:avLst/>
                <a:gdLst/>
                <a:ahLst/>
                <a:cxnLst/>
                <a:rect l="0" t="0" r="0" b="0"/>
                <a:pathLst>
                  <a:path w="21604" h="3421">
                    <a:moveTo>
                      <a:pt x="0" y="0"/>
                    </a:moveTo>
                    <a:lnTo>
                      <a:pt x="21604" y="34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6" name="pl2185"/>
              <p:cNvSpPr/>
              <p:nvPr/>
            </p:nvSpPr>
            <p:spPr>
              <a:xfrm>
                <a:off x="2842104" y="4644046"/>
                <a:ext cx="3286" cy="954"/>
              </a:xfrm>
              <a:custGeom>
                <a:avLst/>
                <a:gdLst/>
                <a:ahLst/>
                <a:cxnLst/>
                <a:rect l="0" t="0" r="0" b="0"/>
                <a:pathLst>
                  <a:path w="3286" h="954">
                    <a:moveTo>
                      <a:pt x="3286" y="954"/>
                    </a:move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7" name="pl2186"/>
              <p:cNvSpPr/>
              <p:nvPr/>
            </p:nvSpPr>
            <p:spPr>
              <a:xfrm>
                <a:off x="2822973" y="4709514"/>
                <a:ext cx="6567" cy="1897"/>
              </a:xfrm>
              <a:custGeom>
                <a:avLst/>
                <a:gdLst/>
                <a:ahLst/>
                <a:cxnLst/>
                <a:rect l="0" t="0" r="0" b="0"/>
                <a:pathLst>
                  <a:path w="6567" h="1897">
                    <a:moveTo>
                      <a:pt x="0" y="0"/>
                    </a:moveTo>
                    <a:lnTo>
                      <a:pt x="6567" y="189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8" name="pl2187"/>
              <p:cNvSpPr/>
              <p:nvPr/>
            </p:nvSpPr>
            <p:spPr>
              <a:xfrm>
                <a:off x="2750825" y="4464279"/>
                <a:ext cx="189905" cy="64247"/>
              </a:xfrm>
              <a:custGeom>
                <a:avLst/>
                <a:gdLst/>
                <a:ahLst/>
                <a:cxnLst/>
                <a:rect l="0" t="0" r="0" b="0"/>
                <a:pathLst>
                  <a:path w="189905" h="64247">
                    <a:moveTo>
                      <a:pt x="189905" y="64247"/>
                    </a:moveTo>
                    <a:lnTo>
                      <a:pt x="125082" y="47516"/>
                    </a:lnTo>
                    <a:lnTo>
                      <a:pt x="61666" y="26061"/>
                    </a:lnTo>
                    <a:lnTo>
                      <a:pt x="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89" name="pl2188"/>
              <p:cNvSpPr/>
              <p:nvPr/>
            </p:nvSpPr>
            <p:spPr>
              <a:xfrm>
                <a:off x="2664286" y="4649696"/>
                <a:ext cx="3099" cy="1440"/>
              </a:xfrm>
              <a:custGeom>
                <a:avLst/>
                <a:gdLst/>
                <a:ahLst/>
                <a:cxnLst/>
                <a:rect l="0" t="0" r="0" b="0"/>
                <a:pathLst>
                  <a:path w="3099" h="1440">
                    <a:moveTo>
                      <a:pt x="0" y="0"/>
                    </a:moveTo>
                    <a:lnTo>
                      <a:pt x="3099" y="144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0" name="pl2189"/>
              <p:cNvSpPr/>
              <p:nvPr/>
            </p:nvSpPr>
            <p:spPr>
              <a:xfrm>
                <a:off x="2664286" y="4649696"/>
                <a:ext cx="23872" cy="10801"/>
              </a:xfrm>
              <a:custGeom>
                <a:avLst/>
                <a:gdLst/>
                <a:ahLst/>
                <a:cxnLst/>
                <a:rect l="0" t="0" r="0" b="0"/>
                <a:pathLst>
                  <a:path w="23872" h="10801">
                    <a:moveTo>
                      <a:pt x="0" y="0"/>
                    </a:moveTo>
                    <a:lnTo>
                      <a:pt x="23872" y="108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1" name="pl2190"/>
              <p:cNvSpPr/>
              <p:nvPr/>
            </p:nvSpPr>
            <p:spPr>
              <a:xfrm>
                <a:off x="2940730" y="4408149"/>
                <a:ext cx="681831" cy="141273"/>
              </a:xfrm>
              <a:custGeom>
                <a:avLst/>
                <a:gdLst/>
                <a:ahLst/>
                <a:cxnLst/>
                <a:rect l="0" t="0" r="0" b="0"/>
                <a:pathLst>
                  <a:path w="681831" h="141273">
                    <a:moveTo>
                      <a:pt x="0" y="120376"/>
                    </a:moveTo>
                    <a:lnTo>
                      <a:pt x="58189" y="131159"/>
                    </a:lnTo>
                    <a:lnTo>
                      <a:pt x="116958" y="138135"/>
                    </a:lnTo>
                    <a:lnTo>
                      <a:pt x="176055" y="141273"/>
                    </a:lnTo>
                    <a:lnTo>
                      <a:pt x="235231" y="140561"/>
                    </a:lnTo>
                    <a:lnTo>
                      <a:pt x="294236" y="136002"/>
                    </a:lnTo>
                    <a:lnTo>
                      <a:pt x="352820" y="127615"/>
                    </a:lnTo>
                    <a:lnTo>
                      <a:pt x="410733" y="115435"/>
                    </a:lnTo>
                    <a:lnTo>
                      <a:pt x="467732" y="99514"/>
                    </a:lnTo>
                    <a:lnTo>
                      <a:pt x="523575" y="79919"/>
                    </a:lnTo>
                    <a:lnTo>
                      <a:pt x="578025" y="56734"/>
                    </a:lnTo>
                    <a:lnTo>
                      <a:pt x="630852" y="30056"/>
                    </a:lnTo>
                    <a:lnTo>
                      <a:pt x="68183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2" name="pl2191"/>
              <p:cNvSpPr/>
              <p:nvPr/>
            </p:nvSpPr>
            <p:spPr>
              <a:xfrm>
                <a:off x="3376698" y="4427348"/>
                <a:ext cx="258042" cy="113239"/>
              </a:xfrm>
              <a:custGeom>
                <a:avLst/>
                <a:gdLst/>
                <a:ahLst/>
                <a:cxnLst/>
                <a:rect l="0" t="0" r="0" b="0"/>
                <a:pathLst>
                  <a:path w="258042" h="113239">
                    <a:moveTo>
                      <a:pt x="258042" y="0"/>
                    </a:moveTo>
                    <a:lnTo>
                      <a:pt x="196944" y="35580"/>
                    </a:lnTo>
                    <a:lnTo>
                      <a:pt x="133325" y="66427"/>
                    </a:lnTo>
                    <a:lnTo>
                      <a:pt x="67550" y="92363"/>
                    </a:lnTo>
                    <a:lnTo>
                      <a:pt x="0" y="11323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3" name="pl2192"/>
              <p:cNvSpPr/>
              <p:nvPr/>
            </p:nvSpPr>
            <p:spPr>
              <a:xfrm>
                <a:off x="3634740" y="4153220"/>
                <a:ext cx="278974" cy="274128"/>
              </a:xfrm>
              <a:custGeom>
                <a:avLst/>
                <a:gdLst/>
                <a:ahLst/>
                <a:cxnLst/>
                <a:rect l="0" t="0" r="0" b="0"/>
                <a:pathLst>
                  <a:path w="278974" h="274128">
                    <a:moveTo>
                      <a:pt x="0" y="274128"/>
                    </a:moveTo>
                    <a:lnTo>
                      <a:pt x="54173" y="237026"/>
                    </a:lnTo>
                    <a:lnTo>
                      <a:pt x="105600" y="196202"/>
                    </a:lnTo>
                    <a:lnTo>
                      <a:pt x="154026" y="151860"/>
                    </a:lnTo>
                    <a:lnTo>
                      <a:pt x="199211" y="104219"/>
                    </a:lnTo>
                    <a:lnTo>
                      <a:pt x="240929" y="53515"/>
                    </a:lnTo>
                    <a:lnTo>
                      <a:pt x="27897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4" name="pl2193"/>
              <p:cNvSpPr/>
              <p:nvPr/>
            </p:nvSpPr>
            <p:spPr>
              <a:xfrm>
                <a:off x="3932697" y="3887812"/>
                <a:ext cx="124963" cy="277920"/>
              </a:xfrm>
              <a:custGeom>
                <a:avLst/>
                <a:gdLst/>
                <a:ahLst/>
                <a:cxnLst/>
                <a:rect l="0" t="0" r="0" b="0"/>
                <a:pathLst>
                  <a:path w="124963" h="277920">
                    <a:moveTo>
                      <a:pt x="0" y="277920"/>
                    </a:moveTo>
                    <a:lnTo>
                      <a:pt x="32025" y="225773"/>
                    </a:lnTo>
                    <a:lnTo>
                      <a:pt x="60644" y="171682"/>
                    </a:lnTo>
                    <a:lnTo>
                      <a:pt x="85739" y="115869"/>
                    </a:lnTo>
                    <a:lnTo>
                      <a:pt x="107208" y="58563"/>
                    </a:lnTo>
                    <a:lnTo>
                      <a:pt x="12496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5" name="pl2194"/>
              <p:cNvSpPr/>
              <p:nvPr/>
            </p:nvSpPr>
            <p:spPr>
              <a:xfrm>
                <a:off x="4079618" y="3874826"/>
                <a:ext cx="4868" cy="18881"/>
              </a:xfrm>
              <a:custGeom>
                <a:avLst/>
                <a:gdLst/>
                <a:ahLst/>
                <a:cxnLst/>
                <a:rect l="0" t="0" r="0" b="0"/>
                <a:pathLst>
                  <a:path w="4868" h="18881">
                    <a:moveTo>
                      <a:pt x="0" y="18881"/>
                    </a:moveTo>
                    <a:lnTo>
                      <a:pt x="48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6" name="pl2195"/>
              <p:cNvSpPr/>
              <p:nvPr/>
            </p:nvSpPr>
            <p:spPr>
              <a:xfrm>
                <a:off x="4102235" y="3880283"/>
                <a:ext cx="4322" cy="16853"/>
              </a:xfrm>
              <a:custGeom>
                <a:avLst/>
                <a:gdLst/>
                <a:ahLst/>
                <a:cxnLst/>
                <a:rect l="0" t="0" r="0" b="0"/>
                <a:pathLst>
                  <a:path w="4322" h="16853">
                    <a:moveTo>
                      <a:pt x="4322" y="0"/>
                    </a:moveTo>
                    <a:lnTo>
                      <a:pt x="0" y="168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7" name="pl2196"/>
              <p:cNvSpPr/>
              <p:nvPr/>
            </p:nvSpPr>
            <p:spPr>
              <a:xfrm>
                <a:off x="4212098" y="3919721"/>
                <a:ext cx="1735" cy="6611"/>
              </a:xfrm>
              <a:custGeom>
                <a:avLst/>
                <a:gdLst/>
                <a:ahLst/>
                <a:cxnLst/>
                <a:rect l="0" t="0" r="0" b="0"/>
                <a:pathLst>
                  <a:path w="1735" h="6611">
                    <a:moveTo>
                      <a:pt x="0" y="6611"/>
                    </a:moveTo>
                    <a:lnTo>
                      <a:pt x="17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8" name="pl2197"/>
              <p:cNvSpPr/>
              <p:nvPr/>
            </p:nvSpPr>
            <p:spPr>
              <a:xfrm>
                <a:off x="4106557" y="3832328"/>
                <a:ext cx="10613" cy="47954"/>
              </a:xfrm>
              <a:custGeom>
                <a:avLst/>
                <a:gdLst/>
                <a:ahLst/>
                <a:cxnLst/>
                <a:rect l="0" t="0" r="0" b="0"/>
                <a:pathLst>
                  <a:path w="10613" h="47954">
                    <a:moveTo>
                      <a:pt x="0" y="47954"/>
                    </a:moveTo>
                    <a:lnTo>
                      <a:pt x="106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199" name="pl2198"/>
              <p:cNvSpPr/>
              <p:nvPr/>
            </p:nvSpPr>
            <p:spPr>
              <a:xfrm>
                <a:off x="4134578" y="3836694"/>
                <a:ext cx="4904" cy="23582"/>
              </a:xfrm>
              <a:custGeom>
                <a:avLst/>
                <a:gdLst/>
                <a:ahLst/>
                <a:cxnLst/>
                <a:rect l="0" t="0" r="0" b="0"/>
                <a:pathLst>
                  <a:path w="4904" h="23582">
                    <a:moveTo>
                      <a:pt x="4904" y="0"/>
                    </a:moveTo>
                    <a:lnTo>
                      <a:pt x="0" y="2358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0" name="pl2199"/>
              <p:cNvSpPr/>
              <p:nvPr/>
            </p:nvSpPr>
            <p:spPr>
              <a:xfrm>
                <a:off x="4223391" y="3870931"/>
                <a:ext cx="1924" cy="8908"/>
              </a:xfrm>
              <a:custGeom>
                <a:avLst/>
                <a:gdLst/>
                <a:ahLst/>
                <a:cxnLst/>
                <a:rect l="0" t="0" r="0" b="0"/>
                <a:pathLst>
                  <a:path w="1924" h="8908">
                    <a:moveTo>
                      <a:pt x="0" y="8908"/>
                    </a:moveTo>
                    <a:lnTo>
                      <a:pt x="192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1" name="pl2200"/>
              <p:cNvSpPr/>
              <p:nvPr/>
            </p:nvSpPr>
            <p:spPr>
              <a:xfrm>
                <a:off x="4139483" y="3768483"/>
                <a:ext cx="10972" cy="68211"/>
              </a:xfrm>
              <a:custGeom>
                <a:avLst/>
                <a:gdLst/>
                <a:ahLst/>
                <a:cxnLst/>
                <a:rect l="0" t="0" r="0" b="0"/>
                <a:pathLst>
                  <a:path w="10972" h="68211">
                    <a:moveTo>
                      <a:pt x="0" y="68211"/>
                    </a:moveTo>
                    <a:lnTo>
                      <a:pt x="1097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2" name="pl2201"/>
              <p:cNvSpPr/>
              <p:nvPr/>
            </p:nvSpPr>
            <p:spPr>
              <a:xfrm>
                <a:off x="4164845" y="3771334"/>
                <a:ext cx="8165" cy="53457"/>
              </a:xfrm>
              <a:custGeom>
                <a:avLst/>
                <a:gdLst/>
                <a:ahLst/>
                <a:cxnLst/>
                <a:rect l="0" t="0" r="0" b="0"/>
                <a:pathLst>
                  <a:path w="8165" h="53457">
                    <a:moveTo>
                      <a:pt x="8165" y="0"/>
                    </a:moveTo>
                    <a:lnTo>
                      <a:pt x="0" y="5345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3" name="pl2202"/>
              <p:cNvSpPr/>
              <p:nvPr/>
            </p:nvSpPr>
            <p:spPr>
              <a:xfrm>
                <a:off x="4187224" y="3813187"/>
                <a:ext cx="2680" cy="15616"/>
              </a:xfrm>
              <a:custGeom>
                <a:avLst/>
                <a:gdLst/>
                <a:ahLst/>
                <a:cxnLst/>
                <a:rect l="0" t="0" r="0" b="0"/>
                <a:pathLst>
                  <a:path w="2680" h="15616">
                    <a:moveTo>
                      <a:pt x="0" y="15616"/>
                    </a:moveTo>
                    <a:lnTo>
                      <a:pt x="268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4" name="pl2203"/>
              <p:cNvSpPr/>
              <p:nvPr/>
            </p:nvSpPr>
            <p:spPr>
              <a:xfrm>
                <a:off x="4212340" y="3802536"/>
                <a:ext cx="2253" cy="14332"/>
              </a:xfrm>
              <a:custGeom>
                <a:avLst/>
                <a:gdLst/>
                <a:ahLst/>
                <a:cxnLst/>
                <a:rect l="0" t="0" r="0" b="0"/>
                <a:pathLst>
                  <a:path w="2253" h="14332">
                    <a:moveTo>
                      <a:pt x="0" y="14332"/>
                    </a:moveTo>
                    <a:lnTo>
                      <a:pt x="225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5" name="pl2204"/>
              <p:cNvSpPr/>
              <p:nvPr/>
            </p:nvSpPr>
            <p:spPr>
              <a:xfrm>
                <a:off x="4237076" y="3794644"/>
                <a:ext cx="1637" cy="11274"/>
              </a:xfrm>
              <a:custGeom>
                <a:avLst/>
                <a:gdLst/>
                <a:ahLst/>
                <a:cxnLst/>
                <a:rect l="0" t="0" r="0" b="0"/>
                <a:pathLst>
                  <a:path w="1637" h="11274">
                    <a:moveTo>
                      <a:pt x="0" y="11274"/>
                    </a:moveTo>
                    <a:lnTo>
                      <a:pt x="163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6" name="pl2205"/>
              <p:cNvSpPr/>
              <p:nvPr/>
            </p:nvSpPr>
            <p:spPr>
              <a:xfrm>
                <a:off x="4209896" y="3816868"/>
                <a:ext cx="2443" cy="14300"/>
              </a:xfrm>
              <a:custGeom>
                <a:avLst/>
                <a:gdLst/>
                <a:ahLst/>
                <a:cxnLst/>
                <a:rect l="0" t="0" r="0" b="0"/>
                <a:pathLst>
                  <a:path w="2443" h="14300">
                    <a:moveTo>
                      <a:pt x="2443" y="0"/>
                    </a:moveTo>
                    <a:lnTo>
                      <a:pt x="0" y="1430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7" name="pl2206"/>
              <p:cNvSpPr/>
              <p:nvPr/>
            </p:nvSpPr>
            <p:spPr>
              <a:xfrm>
                <a:off x="4173010" y="3717526"/>
                <a:ext cx="5391" cy="53808"/>
              </a:xfrm>
              <a:custGeom>
                <a:avLst/>
                <a:gdLst/>
                <a:ahLst/>
                <a:cxnLst/>
                <a:rect l="0" t="0" r="0" b="0"/>
                <a:pathLst>
                  <a:path w="5391" h="53808">
                    <a:moveTo>
                      <a:pt x="0" y="53808"/>
                    </a:moveTo>
                    <a:lnTo>
                      <a:pt x="539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8" name="pl2207"/>
              <p:cNvSpPr/>
              <p:nvPr/>
            </p:nvSpPr>
            <p:spPr>
              <a:xfrm>
                <a:off x="4246421" y="3653873"/>
                <a:ext cx="2965" cy="68695"/>
              </a:xfrm>
              <a:custGeom>
                <a:avLst/>
                <a:gdLst/>
                <a:ahLst/>
                <a:cxnLst/>
                <a:rect l="0" t="0" r="0" b="0"/>
                <a:pathLst>
                  <a:path w="2965" h="68695">
                    <a:moveTo>
                      <a:pt x="0" y="68695"/>
                    </a:moveTo>
                    <a:lnTo>
                      <a:pt x="296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09" name="pl2208"/>
              <p:cNvSpPr/>
              <p:nvPr/>
            </p:nvSpPr>
            <p:spPr>
              <a:xfrm>
                <a:off x="4246421" y="3694865"/>
                <a:ext cx="1707" cy="27703"/>
              </a:xfrm>
              <a:custGeom>
                <a:avLst/>
                <a:gdLst/>
                <a:ahLst/>
                <a:cxnLst/>
                <a:rect l="0" t="0" r="0" b="0"/>
                <a:pathLst>
                  <a:path w="1707" h="27703">
                    <a:moveTo>
                      <a:pt x="0" y="27703"/>
                    </a:moveTo>
                    <a:lnTo>
                      <a:pt x="170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0" name="pl2209"/>
              <p:cNvSpPr/>
              <p:nvPr/>
            </p:nvSpPr>
            <p:spPr>
              <a:xfrm>
                <a:off x="4246421" y="3676652"/>
                <a:ext cx="2452" cy="45916"/>
              </a:xfrm>
              <a:custGeom>
                <a:avLst/>
                <a:gdLst/>
                <a:ahLst/>
                <a:cxnLst/>
                <a:rect l="0" t="0" r="0" b="0"/>
                <a:pathLst>
                  <a:path w="2452" h="45916">
                    <a:moveTo>
                      <a:pt x="0" y="45916"/>
                    </a:moveTo>
                    <a:lnTo>
                      <a:pt x="24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1" name="pl2210"/>
              <p:cNvSpPr/>
              <p:nvPr/>
            </p:nvSpPr>
            <p:spPr>
              <a:xfrm>
                <a:off x="4129869" y="3836694"/>
                <a:ext cx="9613" cy="43970"/>
              </a:xfrm>
              <a:custGeom>
                <a:avLst/>
                <a:gdLst/>
                <a:ahLst/>
                <a:cxnLst/>
                <a:rect l="0" t="0" r="0" b="0"/>
                <a:pathLst>
                  <a:path w="9613" h="43970">
                    <a:moveTo>
                      <a:pt x="9613" y="0"/>
                    </a:moveTo>
                    <a:lnTo>
                      <a:pt x="0" y="4397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2" name="pl2211"/>
              <p:cNvSpPr/>
              <p:nvPr/>
            </p:nvSpPr>
            <p:spPr>
              <a:xfrm>
                <a:off x="3932697" y="4036660"/>
                <a:ext cx="71432" cy="129072"/>
              </a:xfrm>
              <a:custGeom>
                <a:avLst/>
                <a:gdLst/>
                <a:ahLst/>
                <a:cxnLst/>
                <a:rect l="0" t="0" r="0" b="0"/>
                <a:pathLst>
                  <a:path w="71432" h="129072">
                    <a:moveTo>
                      <a:pt x="0" y="129072"/>
                    </a:moveTo>
                    <a:lnTo>
                      <a:pt x="38212" y="65917"/>
                    </a:lnTo>
                    <a:lnTo>
                      <a:pt x="714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3" name="pl2212"/>
              <p:cNvSpPr/>
              <p:nvPr/>
            </p:nvSpPr>
            <p:spPr>
              <a:xfrm>
                <a:off x="4101406" y="4083857"/>
                <a:ext cx="6139" cy="13213"/>
              </a:xfrm>
              <a:custGeom>
                <a:avLst/>
                <a:gdLst/>
                <a:ahLst/>
                <a:cxnLst/>
                <a:rect l="0" t="0" r="0" b="0"/>
                <a:pathLst>
                  <a:path w="6139" h="13213">
                    <a:moveTo>
                      <a:pt x="6139" y="0"/>
                    </a:moveTo>
                    <a:lnTo>
                      <a:pt x="0" y="132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4" name="pl2213"/>
              <p:cNvSpPr/>
              <p:nvPr/>
            </p:nvSpPr>
            <p:spPr>
              <a:xfrm>
                <a:off x="4107546" y="4074558"/>
                <a:ext cx="4190" cy="9298"/>
              </a:xfrm>
              <a:custGeom>
                <a:avLst/>
                <a:gdLst/>
                <a:ahLst/>
                <a:cxnLst/>
                <a:rect l="0" t="0" r="0" b="0"/>
                <a:pathLst>
                  <a:path w="4190" h="9298">
                    <a:moveTo>
                      <a:pt x="0" y="9298"/>
                    </a:moveTo>
                    <a:lnTo>
                      <a:pt x="419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5" name="pl2214"/>
              <p:cNvSpPr/>
              <p:nvPr/>
            </p:nvSpPr>
            <p:spPr>
              <a:xfrm>
                <a:off x="4153281" y="4079121"/>
                <a:ext cx="6079" cy="13920"/>
              </a:xfrm>
              <a:custGeom>
                <a:avLst/>
                <a:gdLst/>
                <a:ahLst/>
                <a:cxnLst/>
                <a:rect l="0" t="0" r="0" b="0"/>
                <a:pathLst>
                  <a:path w="6079" h="13920">
                    <a:moveTo>
                      <a:pt x="0" y="13920"/>
                    </a:moveTo>
                    <a:lnTo>
                      <a:pt x="607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6" name="pl2215"/>
              <p:cNvSpPr/>
              <p:nvPr/>
            </p:nvSpPr>
            <p:spPr>
              <a:xfrm>
                <a:off x="4107546" y="4020690"/>
                <a:ext cx="26417" cy="63166"/>
              </a:xfrm>
              <a:custGeom>
                <a:avLst/>
                <a:gdLst/>
                <a:ahLst/>
                <a:cxnLst/>
                <a:rect l="0" t="0" r="0" b="0"/>
                <a:pathLst>
                  <a:path w="26417" h="63166">
                    <a:moveTo>
                      <a:pt x="0" y="63166"/>
                    </a:moveTo>
                    <a:lnTo>
                      <a:pt x="2641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7" name="pl2216"/>
              <p:cNvSpPr/>
              <p:nvPr/>
            </p:nvSpPr>
            <p:spPr>
              <a:xfrm>
                <a:off x="4155208" y="4003642"/>
                <a:ext cx="9229" cy="25143"/>
              </a:xfrm>
              <a:custGeom>
                <a:avLst/>
                <a:gdLst/>
                <a:ahLst/>
                <a:cxnLst/>
                <a:rect l="0" t="0" r="0" b="0"/>
                <a:pathLst>
                  <a:path w="9229" h="25143">
                    <a:moveTo>
                      <a:pt x="0" y="25143"/>
                    </a:moveTo>
                    <a:lnTo>
                      <a:pt x="922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8" name="pl2217"/>
              <p:cNvSpPr/>
              <p:nvPr/>
            </p:nvSpPr>
            <p:spPr>
              <a:xfrm>
                <a:off x="4185875" y="3985323"/>
                <a:ext cx="8788" cy="25890"/>
              </a:xfrm>
              <a:custGeom>
                <a:avLst/>
                <a:gdLst/>
                <a:ahLst/>
                <a:cxnLst/>
                <a:rect l="0" t="0" r="0" b="0"/>
                <a:pathLst>
                  <a:path w="8788" h="25890">
                    <a:moveTo>
                      <a:pt x="0" y="25890"/>
                    </a:moveTo>
                    <a:lnTo>
                      <a:pt x="878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19" name="pl2218"/>
              <p:cNvSpPr/>
              <p:nvPr/>
            </p:nvSpPr>
            <p:spPr>
              <a:xfrm>
                <a:off x="4176453" y="4011214"/>
                <a:ext cx="9421" cy="25667"/>
              </a:xfrm>
              <a:custGeom>
                <a:avLst/>
                <a:gdLst/>
                <a:ahLst/>
                <a:cxnLst/>
                <a:rect l="0" t="0" r="0" b="0"/>
                <a:pathLst>
                  <a:path w="9421" h="25667">
                    <a:moveTo>
                      <a:pt x="9421" y="0"/>
                    </a:moveTo>
                    <a:lnTo>
                      <a:pt x="0" y="25667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0" name="pl2219"/>
              <p:cNvSpPr/>
              <p:nvPr/>
            </p:nvSpPr>
            <p:spPr>
              <a:xfrm>
                <a:off x="3864196" y="4165732"/>
                <a:ext cx="68501" cy="91492"/>
              </a:xfrm>
              <a:custGeom>
                <a:avLst/>
                <a:gdLst/>
                <a:ahLst/>
                <a:cxnLst/>
                <a:rect l="0" t="0" r="0" b="0"/>
                <a:pathLst>
                  <a:path w="68501" h="91492">
                    <a:moveTo>
                      <a:pt x="68501" y="0"/>
                    </a:moveTo>
                    <a:lnTo>
                      <a:pt x="0" y="9149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1" name="pl2220"/>
              <p:cNvSpPr/>
              <p:nvPr/>
            </p:nvSpPr>
            <p:spPr>
              <a:xfrm>
                <a:off x="3961778" y="4345371"/>
                <a:ext cx="6525" cy="7635"/>
              </a:xfrm>
              <a:custGeom>
                <a:avLst/>
                <a:gdLst/>
                <a:ahLst/>
                <a:cxnLst/>
                <a:rect l="0" t="0" r="0" b="0"/>
                <a:pathLst>
                  <a:path w="6525" h="7635">
                    <a:moveTo>
                      <a:pt x="6525" y="0"/>
                    </a:moveTo>
                    <a:lnTo>
                      <a:pt x="0" y="76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2" name="pl2221"/>
              <p:cNvSpPr/>
              <p:nvPr/>
            </p:nvSpPr>
            <p:spPr>
              <a:xfrm>
                <a:off x="3968303" y="4337675"/>
                <a:ext cx="6454" cy="7695"/>
              </a:xfrm>
              <a:custGeom>
                <a:avLst/>
                <a:gdLst/>
                <a:ahLst/>
                <a:cxnLst/>
                <a:rect l="0" t="0" r="0" b="0"/>
                <a:pathLst>
                  <a:path w="6454" h="7695">
                    <a:moveTo>
                      <a:pt x="0" y="7695"/>
                    </a:moveTo>
                    <a:lnTo>
                      <a:pt x="645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3" name="pl2222"/>
              <p:cNvSpPr/>
              <p:nvPr/>
            </p:nvSpPr>
            <p:spPr>
              <a:xfrm>
                <a:off x="3992244" y="4346935"/>
                <a:ext cx="4352" cy="5270"/>
              </a:xfrm>
              <a:custGeom>
                <a:avLst/>
                <a:gdLst/>
                <a:ahLst/>
                <a:cxnLst/>
                <a:rect l="0" t="0" r="0" b="0"/>
                <a:pathLst>
                  <a:path w="4352" h="5270">
                    <a:moveTo>
                      <a:pt x="0" y="5270"/>
                    </a:moveTo>
                    <a:lnTo>
                      <a:pt x="435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4" name="pl2223"/>
              <p:cNvSpPr/>
              <p:nvPr/>
            </p:nvSpPr>
            <p:spPr>
              <a:xfrm>
                <a:off x="3891411" y="4165732"/>
                <a:ext cx="41285" cy="57829"/>
              </a:xfrm>
              <a:custGeom>
                <a:avLst/>
                <a:gdLst/>
                <a:ahLst/>
                <a:cxnLst/>
                <a:rect l="0" t="0" r="0" b="0"/>
                <a:pathLst>
                  <a:path w="41285" h="57829">
                    <a:moveTo>
                      <a:pt x="41285" y="0"/>
                    </a:moveTo>
                    <a:lnTo>
                      <a:pt x="0" y="57829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5" name="pl2224"/>
              <p:cNvSpPr/>
              <p:nvPr/>
            </p:nvSpPr>
            <p:spPr>
              <a:xfrm>
                <a:off x="3999407" y="4304540"/>
                <a:ext cx="1814" cy="2358"/>
              </a:xfrm>
              <a:custGeom>
                <a:avLst/>
                <a:gdLst/>
                <a:ahLst/>
                <a:cxnLst/>
                <a:rect l="0" t="0" r="0" b="0"/>
                <a:pathLst>
                  <a:path w="1814" h="2358">
                    <a:moveTo>
                      <a:pt x="0" y="2358"/>
                    </a:moveTo>
                    <a:lnTo>
                      <a:pt x="181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6" name="pl2225"/>
              <p:cNvSpPr/>
              <p:nvPr/>
            </p:nvSpPr>
            <p:spPr>
              <a:xfrm>
                <a:off x="3999407" y="4285495"/>
                <a:ext cx="16101" cy="21403"/>
              </a:xfrm>
              <a:custGeom>
                <a:avLst/>
                <a:gdLst/>
                <a:ahLst/>
                <a:cxnLst/>
                <a:rect l="0" t="0" r="0" b="0"/>
                <a:pathLst>
                  <a:path w="16101" h="21403">
                    <a:moveTo>
                      <a:pt x="0" y="21403"/>
                    </a:moveTo>
                    <a:lnTo>
                      <a:pt x="1610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7" name="pl2226"/>
              <p:cNvSpPr/>
              <p:nvPr/>
            </p:nvSpPr>
            <p:spPr>
              <a:xfrm>
                <a:off x="4033843" y="4289100"/>
                <a:ext cx="7132" cy="9839"/>
              </a:xfrm>
              <a:custGeom>
                <a:avLst/>
                <a:gdLst/>
                <a:ahLst/>
                <a:cxnLst/>
                <a:rect l="0" t="0" r="0" b="0"/>
                <a:pathLst>
                  <a:path w="7132" h="9839">
                    <a:moveTo>
                      <a:pt x="0" y="9839"/>
                    </a:moveTo>
                    <a:lnTo>
                      <a:pt x="713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8" name="pl2227"/>
              <p:cNvSpPr/>
              <p:nvPr/>
            </p:nvSpPr>
            <p:spPr>
              <a:xfrm>
                <a:off x="3932697" y="4157953"/>
                <a:ext cx="5073" cy="7779"/>
              </a:xfrm>
              <a:custGeom>
                <a:avLst/>
                <a:gdLst/>
                <a:ahLst/>
                <a:cxnLst/>
                <a:rect l="0" t="0" r="0" b="0"/>
                <a:pathLst>
                  <a:path w="5073" h="7779">
                    <a:moveTo>
                      <a:pt x="0" y="7779"/>
                    </a:moveTo>
                    <a:lnTo>
                      <a:pt x="507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29" name="pl2228"/>
              <p:cNvSpPr/>
              <p:nvPr/>
            </p:nvSpPr>
            <p:spPr>
              <a:xfrm>
                <a:off x="3995388" y="4207263"/>
                <a:ext cx="18795" cy="28118"/>
              </a:xfrm>
              <a:custGeom>
                <a:avLst/>
                <a:gdLst/>
                <a:ahLst/>
                <a:cxnLst/>
                <a:rect l="0" t="0" r="0" b="0"/>
                <a:pathLst>
                  <a:path w="18795" h="28118">
                    <a:moveTo>
                      <a:pt x="18795" y="0"/>
                    </a:moveTo>
                    <a:lnTo>
                      <a:pt x="0" y="2811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0" name="pl2229"/>
              <p:cNvSpPr/>
              <p:nvPr/>
            </p:nvSpPr>
            <p:spPr>
              <a:xfrm>
                <a:off x="4014184" y="4168200"/>
                <a:ext cx="24010" cy="39062"/>
              </a:xfrm>
              <a:custGeom>
                <a:avLst/>
                <a:gdLst/>
                <a:ahLst/>
                <a:cxnLst/>
                <a:rect l="0" t="0" r="0" b="0"/>
                <a:pathLst>
                  <a:path w="24010" h="39062">
                    <a:moveTo>
                      <a:pt x="0" y="39062"/>
                    </a:moveTo>
                    <a:lnTo>
                      <a:pt x="2401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1" name="pl2230"/>
              <p:cNvSpPr/>
              <p:nvPr/>
            </p:nvSpPr>
            <p:spPr>
              <a:xfrm>
                <a:off x="4047449" y="4179678"/>
                <a:ext cx="10370" cy="17353"/>
              </a:xfrm>
              <a:custGeom>
                <a:avLst/>
                <a:gdLst/>
                <a:ahLst/>
                <a:cxnLst/>
                <a:rect l="0" t="0" r="0" b="0"/>
                <a:pathLst>
                  <a:path w="10370" h="17353">
                    <a:moveTo>
                      <a:pt x="10370" y="0"/>
                    </a:moveTo>
                    <a:lnTo>
                      <a:pt x="0" y="1735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2" name="pl2231"/>
              <p:cNvSpPr/>
              <p:nvPr/>
            </p:nvSpPr>
            <p:spPr>
              <a:xfrm>
                <a:off x="4057820" y="4162132"/>
                <a:ext cx="10040" cy="17546"/>
              </a:xfrm>
              <a:custGeom>
                <a:avLst/>
                <a:gdLst/>
                <a:ahLst/>
                <a:cxnLst/>
                <a:rect l="0" t="0" r="0" b="0"/>
                <a:pathLst>
                  <a:path w="10040" h="17546">
                    <a:moveTo>
                      <a:pt x="0" y="17546"/>
                    </a:moveTo>
                    <a:lnTo>
                      <a:pt x="100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3" name="pl2232"/>
              <p:cNvSpPr/>
              <p:nvPr/>
            </p:nvSpPr>
            <p:spPr>
              <a:xfrm>
                <a:off x="4087699" y="4154635"/>
                <a:ext cx="10176" cy="18602"/>
              </a:xfrm>
              <a:custGeom>
                <a:avLst/>
                <a:gdLst/>
                <a:ahLst/>
                <a:cxnLst/>
                <a:rect l="0" t="0" r="0" b="0"/>
                <a:pathLst>
                  <a:path w="10176" h="18602">
                    <a:moveTo>
                      <a:pt x="0" y="18602"/>
                    </a:moveTo>
                    <a:lnTo>
                      <a:pt x="1017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4" name="pl2233"/>
              <p:cNvSpPr/>
              <p:nvPr/>
            </p:nvSpPr>
            <p:spPr>
              <a:xfrm>
                <a:off x="4077163" y="4173237"/>
                <a:ext cx="10536" cy="18401"/>
              </a:xfrm>
              <a:custGeom>
                <a:avLst/>
                <a:gdLst/>
                <a:ahLst/>
                <a:cxnLst/>
                <a:rect l="0" t="0" r="0" b="0"/>
                <a:pathLst>
                  <a:path w="10536" h="18401">
                    <a:moveTo>
                      <a:pt x="10536" y="0"/>
                    </a:moveTo>
                    <a:lnTo>
                      <a:pt x="0" y="1840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5" name="pl2234"/>
              <p:cNvSpPr/>
              <p:nvPr/>
            </p:nvSpPr>
            <p:spPr>
              <a:xfrm>
                <a:off x="4096782" y="4197217"/>
                <a:ext cx="3435" cy="5909"/>
              </a:xfrm>
              <a:custGeom>
                <a:avLst/>
                <a:gdLst/>
                <a:ahLst/>
                <a:cxnLst/>
                <a:rect l="0" t="0" r="0" b="0"/>
                <a:pathLst>
                  <a:path w="3435" h="5909">
                    <a:moveTo>
                      <a:pt x="0" y="5909"/>
                    </a:moveTo>
                    <a:lnTo>
                      <a:pt x="343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6" name="pl2235"/>
              <p:cNvSpPr/>
              <p:nvPr/>
            </p:nvSpPr>
            <p:spPr>
              <a:xfrm>
                <a:off x="4005011" y="4207263"/>
                <a:ext cx="9172" cy="13968"/>
              </a:xfrm>
              <a:custGeom>
                <a:avLst/>
                <a:gdLst/>
                <a:ahLst/>
                <a:cxnLst/>
                <a:rect l="0" t="0" r="0" b="0"/>
                <a:pathLst>
                  <a:path w="9172" h="13968">
                    <a:moveTo>
                      <a:pt x="9172" y="0"/>
                    </a:moveTo>
                    <a:lnTo>
                      <a:pt x="0" y="1396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7" name="pl2236"/>
              <p:cNvSpPr/>
              <p:nvPr/>
            </p:nvSpPr>
            <p:spPr>
              <a:xfrm>
                <a:off x="4014184" y="4203325"/>
                <a:ext cx="2528" cy="3937"/>
              </a:xfrm>
              <a:custGeom>
                <a:avLst/>
                <a:gdLst/>
                <a:ahLst/>
                <a:cxnLst/>
                <a:rect l="0" t="0" r="0" b="0"/>
                <a:pathLst>
                  <a:path w="2528" h="3937">
                    <a:moveTo>
                      <a:pt x="0" y="3937"/>
                    </a:moveTo>
                    <a:lnTo>
                      <a:pt x="2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8" name="pl2237"/>
              <p:cNvSpPr/>
              <p:nvPr/>
            </p:nvSpPr>
            <p:spPr>
              <a:xfrm>
                <a:off x="3537544" y="4427348"/>
                <a:ext cx="97196" cy="53813"/>
              </a:xfrm>
              <a:custGeom>
                <a:avLst/>
                <a:gdLst/>
                <a:ahLst/>
                <a:cxnLst/>
                <a:rect l="0" t="0" r="0" b="0"/>
                <a:pathLst>
                  <a:path w="97196" h="53813">
                    <a:moveTo>
                      <a:pt x="97196" y="0"/>
                    </a:moveTo>
                    <a:lnTo>
                      <a:pt x="0" y="53813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39" name="pl2238"/>
              <p:cNvSpPr/>
              <p:nvPr/>
            </p:nvSpPr>
            <p:spPr>
              <a:xfrm>
                <a:off x="3437434" y="4583717"/>
                <a:ext cx="149146" cy="57758"/>
              </a:xfrm>
              <a:custGeom>
                <a:avLst/>
                <a:gdLst/>
                <a:ahLst/>
                <a:cxnLst/>
                <a:rect l="0" t="0" r="0" b="0"/>
                <a:pathLst>
                  <a:path w="149146" h="57758">
                    <a:moveTo>
                      <a:pt x="149146" y="0"/>
                    </a:moveTo>
                    <a:lnTo>
                      <a:pt x="75678" y="31734"/>
                    </a:lnTo>
                    <a:lnTo>
                      <a:pt x="0" y="57758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0" name="pl2239"/>
              <p:cNvSpPr/>
              <p:nvPr/>
            </p:nvSpPr>
            <p:spPr>
              <a:xfrm>
                <a:off x="3450564" y="4677347"/>
                <a:ext cx="24367" cy="7661"/>
              </a:xfrm>
              <a:custGeom>
                <a:avLst/>
                <a:gdLst/>
                <a:ahLst/>
                <a:cxnLst/>
                <a:rect l="0" t="0" r="0" b="0"/>
                <a:pathLst>
                  <a:path w="24367" h="7661">
                    <a:moveTo>
                      <a:pt x="0" y="7661"/>
                    </a:moveTo>
                    <a:lnTo>
                      <a:pt x="2436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1" name="pl2240"/>
              <p:cNvSpPr/>
              <p:nvPr/>
            </p:nvSpPr>
            <p:spPr>
              <a:xfrm>
                <a:off x="3482005" y="4695111"/>
                <a:ext cx="11528" cy="3843"/>
              </a:xfrm>
              <a:custGeom>
                <a:avLst/>
                <a:gdLst/>
                <a:ahLst/>
                <a:cxnLst/>
                <a:rect l="0" t="0" r="0" b="0"/>
                <a:pathLst>
                  <a:path w="11528" h="3843">
                    <a:moveTo>
                      <a:pt x="0" y="3843"/>
                    </a:moveTo>
                    <a:lnTo>
                      <a:pt x="115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2" name="pl2241"/>
              <p:cNvSpPr/>
              <p:nvPr/>
            </p:nvSpPr>
            <p:spPr>
              <a:xfrm>
                <a:off x="3445812" y="4685009"/>
                <a:ext cx="4752" cy="1421"/>
              </a:xfrm>
              <a:custGeom>
                <a:avLst/>
                <a:gdLst/>
                <a:ahLst/>
                <a:cxnLst/>
                <a:rect l="0" t="0" r="0" b="0"/>
                <a:pathLst>
                  <a:path w="4752" h="1421">
                    <a:moveTo>
                      <a:pt x="4752" y="0"/>
                    </a:moveTo>
                    <a:lnTo>
                      <a:pt x="0" y="1421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3" name="pl2242"/>
              <p:cNvSpPr/>
              <p:nvPr/>
            </p:nvSpPr>
            <p:spPr>
              <a:xfrm>
                <a:off x="3452279" y="4706262"/>
                <a:ext cx="6547" cy="1964"/>
              </a:xfrm>
              <a:custGeom>
                <a:avLst/>
                <a:gdLst/>
                <a:ahLst/>
                <a:cxnLst/>
                <a:rect l="0" t="0" r="0" b="0"/>
                <a:pathLst>
                  <a:path w="6547" h="1964">
                    <a:moveTo>
                      <a:pt x="0" y="1964"/>
                    </a:moveTo>
                    <a:lnTo>
                      <a:pt x="654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4" name="pl2243"/>
              <p:cNvSpPr/>
              <p:nvPr/>
            </p:nvSpPr>
            <p:spPr>
              <a:xfrm>
                <a:off x="3586581" y="4565373"/>
                <a:ext cx="36513" cy="18343"/>
              </a:xfrm>
              <a:custGeom>
                <a:avLst/>
                <a:gdLst/>
                <a:ahLst/>
                <a:cxnLst/>
                <a:rect l="0" t="0" r="0" b="0"/>
                <a:pathLst>
                  <a:path w="36513" h="18343">
                    <a:moveTo>
                      <a:pt x="0" y="18343"/>
                    </a:moveTo>
                    <a:lnTo>
                      <a:pt x="36513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5" name="pl2244"/>
              <p:cNvSpPr/>
              <p:nvPr/>
            </p:nvSpPr>
            <p:spPr>
              <a:xfrm>
                <a:off x="3641982" y="4605598"/>
                <a:ext cx="2314" cy="1216"/>
              </a:xfrm>
              <a:custGeom>
                <a:avLst/>
                <a:gdLst/>
                <a:ahLst/>
                <a:cxnLst/>
                <a:rect l="0" t="0" r="0" b="0"/>
                <a:pathLst>
                  <a:path w="2314" h="1216">
                    <a:moveTo>
                      <a:pt x="2314" y="0"/>
                    </a:moveTo>
                    <a:lnTo>
                      <a:pt x="0" y="1216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6" name="pl2245"/>
              <p:cNvSpPr/>
              <p:nvPr/>
            </p:nvSpPr>
            <p:spPr>
              <a:xfrm>
                <a:off x="3644296" y="4558345"/>
                <a:ext cx="81005" cy="47252"/>
              </a:xfrm>
              <a:custGeom>
                <a:avLst/>
                <a:gdLst/>
                <a:ahLst/>
                <a:cxnLst/>
                <a:rect l="0" t="0" r="0" b="0"/>
                <a:pathLst>
                  <a:path w="81005" h="47252">
                    <a:moveTo>
                      <a:pt x="0" y="47252"/>
                    </a:moveTo>
                    <a:lnTo>
                      <a:pt x="81005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7" name="pl2246"/>
              <p:cNvSpPr/>
              <p:nvPr/>
            </p:nvSpPr>
            <p:spPr>
              <a:xfrm>
                <a:off x="3737591" y="4561390"/>
                <a:ext cx="24328" cy="16083"/>
              </a:xfrm>
              <a:custGeom>
                <a:avLst/>
                <a:gdLst/>
                <a:ahLst/>
                <a:cxnLst/>
                <a:rect l="0" t="0" r="0" b="0"/>
                <a:pathLst>
                  <a:path w="24328" h="16083">
                    <a:moveTo>
                      <a:pt x="0" y="16083"/>
                    </a:moveTo>
                    <a:lnTo>
                      <a:pt x="2432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8" name="pl2247"/>
              <p:cNvSpPr/>
              <p:nvPr/>
            </p:nvSpPr>
            <p:spPr>
              <a:xfrm>
                <a:off x="3644296" y="4593006"/>
                <a:ext cx="23204" cy="12592"/>
              </a:xfrm>
              <a:custGeom>
                <a:avLst/>
                <a:gdLst/>
                <a:ahLst/>
                <a:cxnLst/>
                <a:rect l="0" t="0" r="0" b="0"/>
                <a:pathLst>
                  <a:path w="23204" h="12592">
                    <a:moveTo>
                      <a:pt x="0" y="12592"/>
                    </a:moveTo>
                    <a:lnTo>
                      <a:pt x="23204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49" name="pl2248"/>
              <p:cNvSpPr/>
              <p:nvPr/>
            </p:nvSpPr>
            <p:spPr>
              <a:xfrm>
                <a:off x="3678586" y="4604980"/>
                <a:ext cx="13869" cy="7875"/>
              </a:xfrm>
              <a:custGeom>
                <a:avLst/>
                <a:gdLst/>
                <a:ahLst/>
                <a:cxnLst/>
                <a:rect l="0" t="0" r="0" b="0"/>
                <a:pathLst>
                  <a:path w="13869" h="7875">
                    <a:moveTo>
                      <a:pt x="0" y="7875"/>
                    </a:moveTo>
                    <a:lnTo>
                      <a:pt x="13869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0" name="pl2249"/>
              <p:cNvSpPr/>
              <p:nvPr/>
            </p:nvSpPr>
            <p:spPr>
              <a:xfrm>
                <a:off x="3586581" y="4480853"/>
                <a:ext cx="170996" cy="102864"/>
              </a:xfrm>
              <a:custGeom>
                <a:avLst/>
                <a:gdLst/>
                <a:ahLst/>
                <a:cxnLst/>
                <a:rect l="0" t="0" r="0" b="0"/>
                <a:pathLst>
                  <a:path w="170996" h="102864">
                    <a:moveTo>
                      <a:pt x="0" y="102864"/>
                    </a:moveTo>
                    <a:lnTo>
                      <a:pt x="59145" y="72232"/>
                    </a:lnTo>
                    <a:lnTo>
                      <a:pt x="116222" y="37898"/>
                    </a:lnTo>
                    <a:lnTo>
                      <a:pt x="170996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1" name="pl2250"/>
              <p:cNvSpPr/>
              <p:nvPr/>
            </p:nvSpPr>
            <p:spPr>
              <a:xfrm>
                <a:off x="3771102" y="4486615"/>
                <a:ext cx="16568" cy="12512"/>
              </a:xfrm>
              <a:custGeom>
                <a:avLst/>
                <a:gdLst/>
                <a:ahLst/>
                <a:cxnLst/>
                <a:rect l="0" t="0" r="0" b="0"/>
                <a:pathLst>
                  <a:path w="16568" h="12512">
                    <a:moveTo>
                      <a:pt x="0" y="12512"/>
                    </a:moveTo>
                    <a:lnTo>
                      <a:pt x="1656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2" name="pl2251"/>
              <p:cNvSpPr/>
              <p:nvPr/>
            </p:nvSpPr>
            <p:spPr>
              <a:xfrm>
                <a:off x="3785523" y="4504624"/>
                <a:ext cx="16024" cy="12114"/>
              </a:xfrm>
              <a:custGeom>
                <a:avLst/>
                <a:gdLst/>
                <a:ahLst/>
                <a:cxnLst/>
                <a:rect l="0" t="0" r="0" b="0"/>
                <a:pathLst>
                  <a:path w="16024" h="12114">
                    <a:moveTo>
                      <a:pt x="16024" y="0"/>
                    </a:moveTo>
                    <a:lnTo>
                      <a:pt x="0" y="1211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3" name="pl2252"/>
              <p:cNvSpPr/>
              <p:nvPr/>
            </p:nvSpPr>
            <p:spPr>
              <a:xfrm>
                <a:off x="3801548" y="4470898"/>
                <a:ext cx="41612" cy="33725"/>
              </a:xfrm>
              <a:custGeom>
                <a:avLst/>
                <a:gdLst/>
                <a:ahLst/>
                <a:cxnLst/>
                <a:rect l="0" t="0" r="0" b="0"/>
                <a:pathLst>
                  <a:path w="41612" h="33725">
                    <a:moveTo>
                      <a:pt x="0" y="33725"/>
                    </a:moveTo>
                    <a:lnTo>
                      <a:pt x="41612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4" name="pl2253"/>
              <p:cNvSpPr/>
              <p:nvPr/>
            </p:nvSpPr>
            <p:spPr>
              <a:xfrm>
                <a:off x="3817228" y="4488205"/>
                <a:ext cx="40676" cy="33035"/>
              </a:xfrm>
              <a:custGeom>
                <a:avLst/>
                <a:gdLst/>
                <a:ahLst/>
                <a:cxnLst/>
                <a:rect l="0" t="0" r="0" b="0"/>
                <a:pathLst>
                  <a:path w="40676" h="33035">
                    <a:moveTo>
                      <a:pt x="40676" y="0"/>
                    </a:moveTo>
                    <a:lnTo>
                      <a:pt x="0" y="33035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5" name="pl2254"/>
              <p:cNvSpPr/>
              <p:nvPr/>
            </p:nvSpPr>
            <p:spPr>
              <a:xfrm>
                <a:off x="3857904" y="4453293"/>
                <a:ext cx="39077" cy="34911"/>
              </a:xfrm>
              <a:custGeom>
                <a:avLst/>
                <a:gdLst/>
                <a:ahLst/>
                <a:cxnLst/>
                <a:rect l="0" t="0" r="0" b="0"/>
                <a:pathLst>
                  <a:path w="39077" h="34911">
                    <a:moveTo>
                      <a:pt x="0" y="34911"/>
                    </a:moveTo>
                    <a:lnTo>
                      <a:pt x="39077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6" name="pl2255"/>
              <p:cNvSpPr/>
              <p:nvPr/>
            </p:nvSpPr>
            <p:spPr>
              <a:xfrm>
                <a:off x="3512575" y="4583717"/>
                <a:ext cx="74005" cy="31942"/>
              </a:xfrm>
              <a:custGeom>
                <a:avLst/>
                <a:gdLst/>
                <a:ahLst/>
                <a:cxnLst/>
                <a:rect l="0" t="0" r="0" b="0"/>
                <a:pathLst>
                  <a:path w="74005" h="31942">
                    <a:moveTo>
                      <a:pt x="74005" y="0"/>
                    </a:moveTo>
                    <a:lnTo>
                      <a:pt x="0" y="31942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7" name="pl2256"/>
              <p:cNvSpPr/>
              <p:nvPr/>
            </p:nvSpPr>
            <p:spPr>
              <a:xfrm>
                <a:off x="3503646" y="4636865"/>
                <a:ext cx="17127" cy="6454"/>
              </a:xfrm>
              <a:custGeom>
                <a:avLst/>
                <a:gdLst/>
                <a:ahLst/>
                <a:cxnLst/>
                <a:rect l="0" t="0" r="0" b="0"/>
                <a:pathLst>
                  <a:path w="17127" h="6454">
                    <a:moveTo>
                      <a:pt x="17127" y="0"/>
                    </a:moveTo>
                    <a:lnTo>
                      <a:pt x="0" y="645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8" name="pl2257"/>
              <p:cNvSpPr/>
              <p:nvPr/>
            </p:nvSpPr>
            <p:spPr>
              <a:xfrm>
                <a:off x="3520774" y="4621034"/>
                <a:ext cx="38681" cy="15831"/>
              </a:xfrm>
              <a:custGeom>
                <a:avLst/>
                <a:gdLst/>
                <a:ahLst/>
                <a:cxnLst/>
                <a:rect l="0" t="0" r="0" b="0"/>
                <a:pathLst>
                  <a:path w="38681" h="15831">
                    <a:moveTo>
                      <a:pt x="0" y="15831"/>
                    </a:moveTo>
                    <a:lnTo>
                      <a:pt x="386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59" name="pl2258"/>
              <p:cNvSpPr/>
              <p:nvPr/>
            </p:nvSpPr>
            <p:spPr>
              <a:xfrm>
                <a:off x="3568477" y="4636968"/>
                <a:ext cx="11240" cy="4934"/>
              </a:xfrm>
              <a:custGeom>
                <a:avLst/>
                <a:gdLst/>
                <a:ahLst/>
                <a:cxnLst/>
                <a:rect l="0" t="0" r="0" b="0"/>
                <a:pathLst>
                  <a:path w="11240" h="4934">
                    <a:moveTo>
                      <a:pt x="0" y="4934"/>
                    </a:moveTo>
                    <a:lnTo>
                      <a:pt x="11240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0" name="pl2259"/>
              <p:cNvSpPr/>
              <p:nvPr/>
            </p:nvSpPr>
            <p:spPr>
              <a:xfrm>
                <a:off x="3578544" y="4657734"/>
                <a:ext cx="10429" cy="4584"/>
              </a:xfrm>
              <a:custGeom>
                <a:avLst/>
                <a:gdLst/>
                <a:ahLst/>
                <a:cxnLst/>
                <a:rect l="0" t="0" r="0" b="0"/>
                <a:pathLst>
                  <a:path w="10429" h="4584">
                    <a:moveTo>
                      <a:pt x="10429" y="0"/>
                    </a:moveTo>
                    <a:lnTo>
                      <a:pt x="0" y="4584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1" name="pl2260"/>
              <p:cNvSpPr/>
              <p:nvPr/>
            </p:nvSpPr>
            <p:spPr>
              <a:xfrm>
                <a:off x="3588973" y="4653043"/>
                <a:ext cx="10381" cy="4691"/>
              </a:xfrm>
              <a:custGeom>
                <a:avLst/>
                <a:gdLst/>
                <a:ahLst/>
                <a:cxnLst/>
                <a:rect l="0" t="0" r="0" b="0"/>
                <a:pathLst>
                  <a:path w="10381" h="4691">
                    <a:moveTo>
                      <a:pt x="0" y="4691"/>
                    </a:moveTo>
                    <a:lnTo>
                      <a:pt x="10381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2" name="pl2261"/>
              <p:cNvSpPr/>
              <p:nvPr/>
            </p:nvSpPr>
            <p:spPr>
              <a:xfrm>
                <a:off x="3520774" y="4633981"/>
                <a:ext cx="7378" cy="2884"/>
              </a:xfrm>
              <a:custGeom>
                <a:avLst/>
                <a:gdLst/>
                <a:ahLst/>
                <a:cxnLst/>
                <a:rect l="0" t="0" r="0" b="0"/>
                <a:pathLst>
                  <a:path w="7378" h="2884">
                    <a:moveTo>
                      <a:pt x="0" y="2884"/>
                    </a:moveTo>
                    <a:lnTo>
                      <a:pt x="7378" y="0"/>
                    </a:lnTo>
                  </a:path>
                </a:pathLst>
              </a:custGeom>
              <a:ln w="13550" cap="rnd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3" name="pg2262"/>
              <p:cNvSpPr/>
              <p:nvPr/>
            </p:nvSpPr>
            <p:spPr>
              <a:xfrm>
                <a:off x="4095062" y="3312706"/>
                <a:ext cx="192281" cy="213169"/>
              </a:xfrm>
              <a:custGeom>
                <a:avLst/>
                <a:gdLst/>
                <a:ahLst/>
                <a:cxnLst/>
                <a:rect l="0" t="0" r="0" b="0"/>
                <a:pathLst>
                  <a:path w="192281" h="213169">
                    <a:moveTo>
                      <a:pt x="0" y="44950"/>
                    </a:moveTo>
                    <a:lnTo>
                      <a:pt x="76333" y="22475"/>
                    </a:lnTo>
                    <a:lnTo>
                      <a:pt x="152667" y="0"/>
                    </a:lnTo>
                    <a:lnTo>
                      <a:pt x="169588" y="64201"/>
                    </a:lnTo>
                    <a:lnTo>
                      <a:pt x="182807" y="129266"/>
                    </a:lnTo>
                    <a:lnTo>
                      <a:pt x="192281" y="194980"/>
                    </a:lnTo>
                    <a:lnTo>
                      <a:pt x="113228" y="204074"/>
                    </a:lnTo>
                    <a:lnTo>
                      <a:pt x="34176" y="213169"/>
                    </a:lnTo>
                    <a:lnTo>
                      <a:pt x="26003" y="156474"/>
                    </a:lnTo>
                    <a:lnTo>
                      <a:pt x="14598" y="100339"/>
                    </a:lnTo>
                    <a:close/>
                  </a:path>
                </a:pathLst>
              </a:custGeom>
              <a:solidFill>
                <a:srgbClr val="17057E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4" name="pg2263"/>
              <p:cNvSpPr/>
              <p:nvPr/>
            </p:nvSpPr>
            <p:spPr>
              <a:xfrm>
                <a:off x="3852372" y="2926841"/>
                <a:ext cx="395357" cy="456501"/>
              </a:xfrm>
              <a:custGeom>
                <a:avLst/>
                <a:gdLst/>
                <a:ahLst/>
                <a:cxnLst/>
                <a:rect l="0" t="0" r="0" b="0"/>
                <a:pathLst>
                  <a:path w="395357" h="456501">
                    <a:moveTo>
                      <a:pt x="0" y="153862"/>
                    </a:moveTo>
                    <a:lnTo>
                      <a:pt x="49289" y="115396"/>
                    </a:lnTo>
                    <a:lnTo>
                      <a:pt x="98578" y="76931"/>
                    </a:lnTo>
                    <a:lnTo>
                      <a:pt x="147867" y="38465"/>
                    </a:lnTo>
                    <a:lnTo>
                      <a:pt x="197156" y="0"/>
                    </a:lnTo>
                    <a:lnTo>
                      <a:pt x="234169" y="50150"/>
                    </a:lnTo>
                    <a:lnTo>
                      <a:pt x="268433" y="102217"/>
                    </a:lnTo>
                    <a:lnTo>
                      <a:pt x="299850" y="156050"/>
                    </a:lnTo>
                    <a:lnTo>
                      <a:pt x="328329" y="211494"/>
                    </a:lnTo>
                    <a:lnTo>
                      <a:pt x="353787" y="268388"/>
                    </a:lnTo>
                    <a:lnTo>
                      <a:pt x="376151" y="326567"/>
                    </a:lnTo>
                    <a:lnTo>
                      <a:pt x="395357" y="385864"/>
                    </a:lnTo>
                    <a:lnTo>
                      <a:pt x="335381" y="403524"/>
                    </a:lnTo>
                    <a:lnTo>
                      <a:pt x="275404" y="421183"/>
                    </a:lnTo>
                    <a:lnTo>
                      <a:pt x="215428" y="438842"/>
                    </a:lnTo>
                    <a:lnTo>
                      <a:pt x="155451" y="456501"/>
                    </a:lnTo>
                    <a:lnTo>
                      <a:pt x="133667" y="391628"/>
                    </a:lnTo>
                    <a:lnTo>
                      <a:pt x="107065" y="328577"/>
                    </a:lnTo>
                    <a:lnTo>
                      <a:pt x="75798" y="267705"/>
                    </a:lnTo>
                    <a:lnTo>
                      <a:pt x="40042" y="209356"/>
                    </a:lnTo>
                    <a:close/>
                  </a:path>
                </a:pathLst>
              </a:custGeom>
              <a:solidFill>
                <a:srgbClr val="9382E3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5" name="pg2264"/>
              <p:cNvSpPr/>
              <p:nvPr/>
            </p:nvSpPr>
            <p:spPr>
              <a:xfrm>
                <a:off x="3893499" y="2861529"/>
                <a:ext cx="156029" cy="149236"/>
              </a:xfrm>
              <a:custGeom>
                <a:avLst/>
                <a:gdLst/>
                <a:ahLst/>
                <a:cxnLst/>
                <a:rect l="0" t="0" r="0" b="0"/>
                <a:pathLst>
                  <a:path w="156029" h="149236">
                    <a:moveTo>
                      <a:pt x="0" y="91608"/>
                    </a:moveTo>
                    <a:lnTo>
                      <a:pt x="50537" y="45804"/>
                    </a:lnTo>
                    <a:lnTo>
                      <a:pt x="101074" y="0"/>
                    </a:lnTo>
                    <a:lnTo>
                      <a:pt x="156029" y="65311"/>
                    </a:lnTo>
                    <a:lnTo>
                      <a:pt x="102259" y="107274"/>
                    </a:lnTo>
                    <a:lnTo>
                      <a:pt x="48489" y="149236"/>
                    </a:lnTo>
                    <a:close/>
                  </a:path>
                </a:pathLst>
              </a:custGeom>
              <a:solidFill>
                <a:srgbClr val="FFD0AB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6" name="pg2265"/>
              <p:cNvSpPr/>
              <p:nvPr/>
            </p:nvSpPr>
            <p:spPr>
              <a:xfrm>
                <a:off x="2079293" y="2485394"/>
                <a:ext cx="970329" cy="760721"/>
              </a:xfrm>
              <a:custGeom>
                <a:avLst/>
                <a:gdLst/>
                <a:ahLst/>
                <a:cxnLst/>
                <a:rect l="0" t="0" r="0" b="0"/>
                <a:pathLst>
                  <a:path w="970329" h="760721">
                    <a:moveTo>
                      <a:pt x="186378" y="760721"/>
                    </a:moveTo>
                    <a:lnTo>
                      <a:pt x="124252" y="732572"/>
                    </a:lnTo>
                    <a:lnTo>
                      <a:pt x="62126" y="704423"/>
                    </a:lnTo>
                    <a:lnTo>
                      <a:pt x="0" y="676274"/>
                    </a:lnTo>
                    <a:lnTo>
                      <a:pt x="25372" y="623823"/>
                    </a:lnTo>
                    <a:lnTo>
                      <a:pt x="53348" y="572712"/>
                    </a:lnTo>
                    <a:lnTo>
                      <a:pt x="83855" y="523071"/>
                    </a:lnTo>
                    <a:lnTo>
                      <a:pt x="116818" y="475026"/>
                    </a:lnTo>
                    <a:lnTo>
                      <a:pt x="152153" y="428697"/>
                    </a:lnTo>
                    <a:lnTo>
                      <a:pt x="189770" y="384202"/>
                    </a:lnTo>
                    <a:lnTo>
                      <a:pt x="229576" y="341652"/>
                    </a:lnTo>
                    <a:lnTo>
                      <a:pt x="271468" y="301156"/>
                    </a:lnTo>
                    <a:lnTo>
                      <a:pt x="315342" y="262816"/>
                    </a:lnTo>
                    <a:lnTo>
                      <a:pt x="361087" y="226728"/>
                    </a:lnTo>
                    <a:lnTo>
                      <a:pt x="408586" y="192983"/>
                    </a:lnTo>
                    <a:lnTo>
                      <a:pt x="457721" y="161667"/>
                    </a:lnTo>
                    <a:lnTo>
                      <a:pt x="508367" y="132859"/>
                    </a:lnTo>
                    <a:lnTo>
                      <a:pt x="560396" y="106632"/>
                    </a:lnTo>
                    <a:lnTo>
                      <a:pt x="613677" y="83051"/>
                    </a:lnTo>
                    <a:lnTo>
                      <a:pt x="668076" y="62177"/>
                    </a:lnTo>
                    <a:lnTo>
                      <a:pt x="723454" y="44062"/>
                    </a:lnTo>
                    <a:lnTo>
                      <a:pt x="779672" y="28751"/>
                    </a:lnTo>
                    <a:lnTo>
                      <a:pt x="836589" y="16284"/>
                    </a:lnTo>
                    <a:lnTo>
                      <a:pt x="894060" y="6692"/>
                    </a:lnTo>
                    <a:lnTo>
                      <a:pt x="951940" y="0"/>
                    </a:lnTo>
                    <a:lnTo>
                      <a:pt x="958070" y="67929"/>
                    </a:lnTo>
                    <a:lnTo>
                      <a:pt x="964199" y="135859"/>
                    </a:lnTo>
                    <a:lnTo>
                      <a:pt x="970329" y="203789"/>
                    </a:lnTo>
                    <a:lnTo>
                      <a:pt x="911492" y="210945"/>
                    </a:lnTo>
                    <a:lnTo>
                      <a:pt x="853213" y="221738"/>
                    </a:lnTo>
                    <a:lnTo>
                      <a:pt x="795715" y="236126"/>
                    </a:lnTo>
                    <a:lnTo>
                      <a:pt x="739220" y="254053"/>
                    </a:lnTo>
                    <a:lnTo>
                      <a:pt x="683947" y="275451"/>
                    </a:lnTo>
                    <a:lnTo>
                      <a:pt x="630107" y="300237"/>
                    </a:lnTo>
                    <a:lnTo>
                      <a:pt x="577910" y="328315"/>
                    </a:lnTo>
                    <a:lnTo>
                      <a:pt x="527554" y="359578"/>
                    </a:lnTo>
                    <a:lnTo>
                      <a:pt x="479235" y="393904"/>
                    </a:lnTo>
                    <a:lnTo>
                      <a:pt x="433139" y="431162"/>
                    </a:lnTo>
                    <a:lnTo>
                      <a:pt x="389444" y="471208"/>
                    </a:lnTo>
                    <a:lnTo>
                      <a:pt x="348317" y="513888"/>
                    </a:lnTo>
                    <a:lnTo>
                      <a:pt x="309917" y="559038"/>
                    </a:lnTo>
                    <a:lnTo>
                      <a:pt x="274392" y="606482"/>
                    </a:lnTo>
                    <a:lnTo>
                      <a:pt x="241879" y="656040"/>
                    </a:lnTo>
                    <a:lnTo>
                      <a:pt x="212504" y="707519"/>
                    </a:lnTo>
                    <a:close/>
                  </a:path>
                </a:pathLst>
              </a:custGeom>
              <a:solidFill>
                <a:srgbClr val="EFB91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7" name="pg2266"/>
              <p:cNvSpPr/>
              <p:nvPr/>
            </p:nvSpPr>
            <p:spPr>
              <a:xfrm>
                <a:off x="3031233" y="2480796"/>
                <a:ext cx="963340" cy="533414"/>
              </a:xfrm>
              <a:custGeom>
                <a:avLst/>
                <a:gdLst/>
                <a:ahLst/>
                <a:cxnLst/>
                <a:rect l="0" t="0" r="0" b="0"/>
                <a:pathLst>
                  <a:path w="963340" h="533414">
                    <a:moveTo>
                      <a:pt x="20432" y="231031"/>
                    </a:moveTo>
                    <a:lnTo>
                      <a:pt x="13621" y="155553"/>
                    </a:lnTo>
                    <a:lnTo>
                      <a:pt x="6810" y="80075"/>
                    </a:lnTo>
                    <a:lnTo>
                      <a:pt x="0" y="4598"/>
                    </a:lnTo>
                    <a:lnTo>
                      <a:pt x="59422" y="771"/>
                    </a:lnTo>
                    <a:lnTo>
                      <a:pt x="118962" y="0"/>
                    </a:lnTo>
                    <a:lnTo>
                      <a:pt x="178464" y="2286"/>
                    </a:lnTo>
                    <a:lnTo>
                      <a:pt x="237769" y="7624"/>
                    </a:lnTo>
                    <a:lnTo>
                      <a:pt x="296722" y="15999"/>
                    </a:lnTo>
                    <a:lnTo>
                      <a:pt x="355168" y="27390"/>
                    </a:lnTo>
                    <a:lnTo>
                      <a:pt x="412952" y="41767"/>
                    </a:lnTo>
                    <a:lnTo>
                      <a:pt x="469921" y="59091"/>
                    </a:lnTo>
                    <a:lnTo>
                      <a:pt x="525927" y="79317"/>
                    </a:lnTo>
                    <a:lnTo>
                      <a:pt x="580819" y="102391"/>
                    </a:lnTo>
                    <a:lnTo>
                      <a:pt x="634455" y="128253"/>
                    </a:lnTo>
                    <a:lnTo>
                      <a:pt x="686693" y="156834"/>
                    </a:lnTo>
                    <a:lnTo>
                      <a:pt x="737394" y="188059"/>
                    </a:lnTo>
                    <a:lnTo>
                      <a:pt x="786426" y="221846"/>
                    </a:lnTo>
                    <a:lnTo>
                      <a:pt x="833658" y="258106"/>
                    </a:lnTo>
                    <a:lnTo>
                      <a:pt x="878966" y="296743"/>
                    </a:lnTo>
                    <a:lnTo>
                      <a:pt x="922232" y="337654"/>
                    </a:lnTo>
                    <a:lnTo>
                      <a:pt x="963340" y="380733"/>
                    </a:lnTo>
                    <a:lnTo>
                      <a:pt x="907187" y="431627"/>
                    </a:lnTo>
                    <a:lnTo>
                      <a:pt x="851035" y="482521"/>
                    </a:lnTo>
                    <a:lnTo>
                      <a:pt x="794882" y="533414"/>
                    </a:lnTo>
                    <a:lnTo>
                      <a:pt x="755014" y="492062"/>
                    </a:lnTo>
                    <a:lnTo>
                      <a:pt x="712675" y="453244"/>
                    </a:lnTo>
                    <a:lnTo>
                      <a:pt x="668025" y="417107"/>
                    </a:lnTo>
                    <a:lnTo>
                      <a:pt x="621234" y="383789"/>
                    </a:lnTo>
                    <a:lnTo>
                      <a:pt x="572480" y="353417"/>
                    </a:lnTo>
                    <a:lnTo>
                      <a:pt x="521947" y="326105"/>
                    </a:lnTo>
                    <a:lnTo>
                      <a:pt x="469829" y="301957"/>
                    </a:lnTo>
                    <a:lnTo>
                      <a:pt x="416322" y="281065"/>
                    </a:lnTo>
                    <a:lnTo>
                      <a:pt x="361630" y="263509"/>
                    </a:lnTo>
                    <a:lnTo>
                      <a:pt x="305960" y="249354"/>
                    </a:lnTo>
                    <a:lnTo>
                      <a:pt x="249524" y="238656"/>
                    </a:lnTo>
                    <a:lnTo>
                      <a:pt x="192536" y="231453"/>
                    </a:lnTo>
                    <a:lnTo>
                      <a:pt x="135213" y="227775"/>
                    </a:lnTo>
                    <a:lnTo>
                      <a:pt x="77773" y="227634"/>
                    </a:lnTo>
                    <a:close/>
                  </a:path>
                </a:pathLst>
              </a:custGeom>
              <a:solidFill>
                <a:srgbClr val="572100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8" name="pg2267"/>
              <p:cNvSpPr/>
              <p:nvPr/>
            </p:nvSpPr>
            <p:spPr>
              <a:xfrm>
                <a:off x="4151825" y="3507686"/>
                <a:ext cx="143115" cy="132515"/>
              </a:xfrm>
              <a:custGeom>
                <a:avLst/>
                <a:gdLst/>
                <a:ahLst/>
                <a:cxnLst/>
                <a:rect l="0" t="0" r="0" b="0"/>
                <a:pathLst>
                  <a:path w="143115" h="132515">
                    <a:moveTo>
                      <a:pt x="0" y="15590"/>
                    </a:moveTo>
                    <a:lnTo>
                      <a:pt x="67759" y="7795"/>
                    </a:lnTo>
                    <a:lnTo>
                      <a:pt x="135518" y="0"/>
                    </a:lnTo>
                    <a:lnTo>
                      <a:pt x="141214" y="66149"/>
                    </a:lnTo>
                    <a:lnTo>
                      <a:pt x="143115" y="132515"/>
                    </a:lnTo>
                    <a:lnTo>
                      <a:pt x="74909" y="132515"/>
                    </a:lnTo>
                    <a:lnTo>
                      <a:pt x="6703" y="132515"/>
                    </a:lnTo>
                    <a:lnTo>
                      <a:pt x="5026" y="73956"/>
                    </a:lnTo>
                    <a:close/>
                  </a:path>
                </a:pathLst>
              </a:custGeom>
              <a:solidFill>
                <a:srgbClr val="681114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69" name="pg2268"/>
              <p:cNvSpPr/>
              <p:nvPr/>
            </p:nvSpPr>
            <p:spPr>
              <a:xfrm>
                <a:off x="1976237" y="3161668"/>
                <a:ext cx="289434" cy="741829"/>
              </a:xfrm>
              <a:custGeom>
                <a:avLst/>
                <a:gdLst/>
                <a:ahLst/>
                <a:cxnLst/>
                <a:rect l="0" t="0" r="0" b="0"/>
                <a:pathLst>
                  <a:path w="289434" h="741829">
                    <a:moveTo>
                      <a:pt x="229264" y="695365"/>
                    </a:moveTo>
                    <a:lnTo>
                      <a:pt x="162840" y="710853"/>
                    </a:lnTo>
                    <a:lnTo>
                      <a:pt x="96416" y="726341"/>
                    </a:lnTo>
                    <a:lnTo>
                      <a:pt x="29992" y="741829"/>
                    </a:lnTo>
                    <a:lnTo>
                      <a:pt x="18172" y="684668"/>
                    </a:lnTo>
                    <a:lnTo>
                      <a:pt x="9244" y="626984"/>
                    </a:lnTo>
                    <a:lnTo>
                      <a:pt x="3231" y="568925"/>
                    </a:lnTo>
                    <a:lnTo>
                      <a:pt x="146" y="510636"/>
                    </a:lnTo>
                    <a:lnTo>
                      <a:pt x="0" y="452266"/>
                    </a:lnTo>
                    <a:lnTo>
                      <a:pt x="2790" y="393963"/>
                    </a:lnTo>
                    <a:lnTo>
                      <a:pt x="8511" y="335874"/>
                    </a:lnTo>
                    <a:lnTo>
                      <a:pt x="17149" y="278147"/>
                    </a:lnTo>
                    <a:lnTo>
                      <a:pt x="28680" y="220927"/>
                    </a:lnTo>
                    <a:lnTo>
                      <a:pt x="43077" y="164360"/>
                    </a:lnTo>
                    <a:lnTo>
                      <a:pt x="60302" y="108589"/>
                    </a:lnTo>
                    <a:lnTo>
                      <a:pt x="80312" y="53756"/>
                    </a:lnTo>
                    <a:lnTo>
                      <a:pt x="103055" y="0"/>
                    </a:lnTo>
                    <a:lnTo>
                      <a:pt x="165182" y="28149"/>
                    </a:lnTo>
                    <a:lnTo>
                      <a:pt x="227308" y="56298"/>
                    </a:lnTo>
                    <a:lnTo>
                      <a:pt x="289434" y="84447"/>
                    </a:lnTo>
                    <a:lnTo>
                      <a:pt x="265522" y="142176"/>
                    </a:lnTo>
                    <a:lnTo>
                      <a:pt x="245437" y="201346"/>
                    </a:lnTo>
                    <a:lnTo>
                      <a:pt x="229264" y="261702"/>
                    </a:lnTo>
                    <a:lnTo>
                      <a:pt x="217074" y="322987"/>
                    </a:lnTo>
                    <a:lnTo>
                      <a:pt x="208918" y="384939"/>
                    </a:lnTo>
                    <a:lnTo>
                      <a:pt x="204831" y="447291"/>
                    </a:lnTo>
                    <a:lnTo>
                      <a:pt x="204831" y="509776"/>
                    </a:lnTo>
                    <a:lnTo>
                      <a:pt x="208918" y="572128"/>
                    </a:lnTo>
                    <a:lnTo>
                      <a:pt x="217074" y="634080"/>
                    </a:lnTo>
                    <a:close/>
                  </a:path>
                </a:pathLst>
              </a:custGeom>
              <a:solidFill>
                <a:srgbClr val="52560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0" name="pg2269"/>
              <p:cNvSpPr/>
              <p:nvPr/>
            </p:nvSpPr>
            <p:spPr>
              <a:xfrm>
                <a:off x="2006229" y="3640202"/>
                <a:ext cx="2288711" cy="1159385"/>
              </a:xfrm>
              <a:custGeom>
                <a:avLst/>
                <a:gdLst/>
                <a:ahLst/>
                <a:cxnLst/>
                <a:rect l="0" t="0" r="0" b="0"/>
                <a:pathLst>
                  <a:path w="2288711" h="1159385">
                    <a:moveTo>
                      <a:pt x="1811270" y="0"/>
                    </a:moveTo>
                    <a:lnTo>
                      <a:pt x="1870950" y="0"/>
                    </a:lnTo>
                    <a:lnTo>
                      <a:pt x="1930630" y="0"/>
                    </a:lnTo>
                    <a:lnTo>
                      <a:pt x="1990310" y="0"/>
                    </a:lnTo>
                    <a:lnTo>
                      <a:pt x="2049990" y="0"/>
                    </a:lnTo>
                    <a:lnTo>
                      <a:pt x="2109670" y="0"/>
                    </a:lnTo>
                    <a:lnTo>
                      <a:pt x="2169351" y="0"/>
                    </a:lnTo>
                    <a:lnTo>
                      <a:pt x="2229031" y="0"/>
                    </a:lnTo>
                    <a:lnTo>
                      <a:pt x="2288711" y="0"/>
                    </a:lnTo>
                    <a:lnTo>
                      <a:pt x="2287249" y="58200"/>
                    </a:lnTo>
                    <a:lnTo>
                      <a:pt x="2282868" y="116254"/>
                    </a:lnTo>
                    <a:lnTo>
                      <a:pt x="2275579" y="174015"/>
                    </a:lnTo>
                    <a:lnTo>
                      <a:pt x="2265399" y="231338"/>
                    </a:lnTo>
                    <a:lnTo>
                      <a:pt x="2252355" y="288077"/>
                    </a:lnTo>
                    <a:lnTo>
                      <a:pt x="2236479" y="344090"/>
                    </a:lnTo>
                    <a:lnTo>
                      <a:pt x="2217812" y="399235"/>
                    </a:lnTo>
                    <a:lnTo>
                      <a:pt x="2196400" y="453374"/>
                    </a:lnTo>
                    <a:lnTo>
                      <a:pt x="2172298" y="506369"/>
                    </a:lnTo>
                    <a:lnTo>
                      <a:pt x="2145566" y="558089"/>
                    </a:lnTo>
                    <a:lnTo>
                      <a:pt x="2116271" y="608401"/>
                    </a:lnTo>
                    <a:lnTo>
                      <a:pt x="2084489" y="657179"/>
                    </a:lnTo>
                    <a:lnTo>
                      <a:pt x="2050298" y="704301"/>
                    </a:lnTo>
                    <a:lnTo>
                      <a:pt x="2013784" y="749647"/>
                    </a:lnTo>
                    <a:lnTo>
                      <a:pt x="1975041" y="793103"/>
                    </a:lnTo>
                    <a:lnTo>
                      <a:pt x="1934165" y="834559"/>
                    </a:lnTo>
                    <a:lnTo>
                      <a:pt x="1891260" y="873912"/>
                    </a:lnTo>
                    <a:lnTo>
                      <a:pt x="1846434" y="911061"/>
                    </a:lnTo>
                    <a:lnTo>
                      <a:pt x="1799799" y="945913"/>
                    </a:lnTo>
                    <a:lnTo>
                      <a:pt x="1751474" y="978381"/>
                    </a:lnTo>
                    <a:lnTo>
                      <a:pt x="1701580" y="1008382"/>
                    </a:lnTo>
                    <a:lnTo>
                      <a:pt x="1650243" y="1035841"/>
                    </a:lnTo>
                    <a:lnTo>
                      <a:pt x="1597592" y="1060688"/>
                    </a:lnTo>
                    <a:lnTo>
                      <a:pt x="1543761" y="1082861"/>
                    </a:lnTo>
                    <a:lnTo>
                      <a:pt x="1488884" y="1102304"/>
                    </a:lnTo>
                    <a:lnTo>
                      <a:pt x="1433101" y="1118969"/>
                    </a:lnTo>
                    <a:lnTo>
                      <a:pt x="1376552" y="1132812"/>
                    </a:lnTo>
                    <a:lnTo>
                      <a:pt x="1319379" y="1143799"/>
                    </a:lnTo>
                    <a:lnTo>
                      <a:pt x="1261726" y="1151903"/>
                    </a:lnTo>
                    <a:lnTo>
                      <a:pt x="1203740" y="1157102"/>
                    </a:lnTo>
                    <a:lnTo>
                      <a:pt x="1145565" y="1159385"/>
                    </a:lnTo>
                    <a:lnTo>
                      <a:pt x="1087350" y="1158744"/>
                    </a:lnTo>
                    <a:lnTo>
                      <a:pt x="1029240" y="1155182"/>
                    </a:lnTo>
                    <a:lnTo>
                      <a:pt x="971381" y="1148708"/>
                    </a:lnTo>
                    <a:lnTo>
                      <a:pt x="913921" y="1139338"/>
                    </a:lnTo>
                    <a:lnTo>
                      <a:pt x="857004" y="1127095"/>
                    </a:lnTo>
                    <a:lnTo>
                      <a:pt x="800773" y="1112011"/>
                    </a:lnTo>
                    <a:lnTo>
                      <a:pt x="745370" y="1094124"/>
                    </a:lnTo>
                    <a:lnTo>
                      <a:pt x="690934" y="1073478"/>
                    </a:lnTo>
                    <a:lnTo>
                      <a:pt x="637604" y="1050125"/>
                    </a:lnTo>
                    <a:lnTo>
                      <a:pt x="585513" y="1024126"/>
                    </a:lnTo>
                    <a:lnTo>
                      <a:pt x="534792" y="995544"/>
                    </a:lnTo>
                    <a:lnTo>
                      <a:pt x="485570" y="964452"/>
                    </a:lnTo>
                    <a:lnTo>
                      <a:pt x="437971" y="930929"/>
                    </a:lnTo>
                    <a:lnTo>
                      <a:pt x="392115" y="895059"/>
                    </a:lnTo>
                    <a:lnTo>
                      <a:pt x="348117" y="856933"/>
                    </a:lnTo>
                    <a:lnTo>
                      <a:pt x="306088" y="816646"/>
                    </a:lnTo>
                    <a:lnTo>
                      <a:pt x="266134" y="774300"/>
                    </a:lnTo>
                    <a:lnTo>
                      <a:pt x="228356" y="730002"/>
                    </a:lnTo>
                    <a:lnTo>
                      <a:pt x="192850" y="683864"/>
                    </a:lnTo>
                    <a:lnTo>
                      <a:pt x="159704" y="636001"/>
                    </a:lnTo>
                    <a:lnTo>
                      <a:pt x="129002" y="586535"/>
                    </a:lnTo>
                    <a:lnTo>
                      <a:pt x="100822" y="535591"/>
                    </a:lnTo>
                    <a:lnTo>
                      <a:pt x="75234" y="483296"/>
                    </a:lnTo>
                    <a:lnTo>
                      <a:pt x="52304" y="429783"/>
                    </a:lnTo>
                    <a:lnTo>
                      <a:pt x="32088" y="375186"/>
                    </a:lnTo>
                    <a:lnTo>
                      <a:pt x="14639" y="319643"/>
                    </a:lnTo>
                    <a:lnTo>
                      <a:pt x="0" y="263295"/>
                    </a:lnTo>
                    <a:lnTo>
                      <a:pt x="58121" y="249743"/>
                    </a:lnTo>
                    <a:lnTo>
                      <a:pt x="116242" y="236191"/>
                    </a:lnTo>
                    <a:lnTo>
                      <a:pt x="174363" y="222639"/>
                    </a:lnTo>
                    <a:lnTo>
                      <a:pt x="232484" y="209087"/>
                    </a:lnTo>
                    <a:lnTo>
                      <a:pt x="290605" y="195535"/>
                    </a:lnTo>
                    <a:lnTo>
                      <a:pt x="348726" y="181983"/>
                    </a:lnTo>
                    <a:lnTo>
                      <a:pt x="406848" y="168431"/>
                    </a:lnTo>
                    <a:lnTo>
                      <a:pt x="464969" y="154879"/>
                    </a:lnTo>
                    <a:lnTo>
                      <a:pt x="480655" y="211142"/>
                    </a:lnTo>
                    <a:lnTo>
                      <a:pt x="501098" y="265857"/>
                    </a:lnTo>
                    <a:lnTo>
                      <a:pt x="526148" y="318621"/>
                    </a:lnTo>
                    <a:lnTo>
                      <a:pt x="555619" y="369050"/>
                    </a:lnTo>
                    <a:lnTo>
                      <a:pt x="589298" y="416772"/>
                    </a:lnTo>
                    <a:lnTo>
                      <a:pt x="626935" y="461437"/>
                    </a:lnTo>
                    <a:lnTo>
                      <a:pt x="668257" y="502718"/>
                    </a:lnTo>
                    <a:lnTo>
                      <a:pt x="712958" y="540313"/>
                    </a:lnTo>
                    <a:lnTo>
                      <a:pt x="760712" y="573945"/>
                    </a:lnTo>
                    <a:lnTo>
                      <a:pt x="811169" y="603369"/>
                    </a:lnTo>
                    <a:lnTo>
                      <a:pt x="863958" y="628367"/>
                    </a:lnTo>
                    <a:lnTo>
                      <a:pt x="918692" y="648757"/>
                    </a:lnTo>
                    <a:lnTo>
                      <a:pt x="974970" y="664390"/>
                    </a:lnTo>
                    <a:lnTo>
                      <a:pt x="1032380" y="675150"/>
                    </a:lnTo>
                    <a:lnTo>
                      <a:pt x="1090499" y="680959"/>
                    </a:lnTo>
                    <a:lnTo>
                      <a:pt x="1148902" y="681774"/>
                    </a:lnTo>
                    <a:lnTo>
                      <a:pt x="1207161" y="677590"/>
                    </a:lnTo>
                    <a:lnTo>
                      <a:pt x="1264848" y="668436"/>
                    </a:lnTo>
                    <a:lnTo>
                      <a:pt x="1321540" y="654380"/>
                    </a:lnTo>
                    <a:lnTo>
                      <a:pt x="1376822" y="635525"/>
                    </a:lnTo>
                    <a:lnTo>
                      <a:pt x="1430289" y="612010"/>
                    </a:lnTo>
                    <a:lnTo>
                      <a:pt x="1481547" y="584006"/>
                    </a:lnTo>
                    <a:lnTo>
                      <a:pt x="1530221" y="551720"/>
                    </a:lnTo>
                    <a:lnTo>
                      <a:pt x="1575954" y="515387"/>
                    </a:lnTo>
                    <a:lnTo>
                      <a:pt x="1618412" y="475275"/>
                    </a:lnTo>
                    <a:lnTo>
                      <a:pt x="1657281" y="431678"/>
                    </a:lnTo>
                    <a:lnTo>
                      <a:pt x="1692278" y="384914"/>
                    </a:lnTo>
                    <a:lnTo>
                      <a:pt x="1723146" y="335328"/>
                    </a:lnTo>
                    <a:lnTo>
                      <a:pt x="1749658" y="283283"/>
                    </a:lnTo>
                    <a:lnTo>
                      <a:pt x="1771620" y="229160"/>
                    </a:lnTo>
                    <a:lnTo>
                      <a:pt x="1788871" y="173357"/>
                    </a:lnTo>
                    <a:lnTo>
                      <a:pt x="1801284" y="116282"/>
                    </a:lnTo>
                    <a:lnTo>
                      <a:pt x="1808769" y="58355"/>
                    </a:lnTo>
                    <a:close/>
                  </a:path>
                </a:pathLst>
              </a:custGeom>
              <a:solidFill>
                <a:srgbClr val="678516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1" name="pl2270"/>
              <p:cNvSpPr/>
              <p:nvPr/>
            </p:nvSpPr>
            <p:spPr>
              <a:xfrm>
                <a:off x="3242128" y="3085120"/>
                <a:ext cx="289655" cy="368363"/>
              </a:xfrm>
              <a:custGeom>
                <a:avLst/>
                <a:gdLst/>
                <a:ahLst/>
                <a:cxnLst/>
                <a:rect l="0" t="0" r="0" b="0"/>
                <a:pathLst>
                  <a:path w="52845" h="74010">
                    <a:moveTo>
                      <a:pt x="52845" y="0"/>
                    </a:moveTo>
                    <a:lnTo>
                      <a:pt x="0" y="74010"/>
                    </a:lnTo>
                  </a:path>
                </a:pathLst>
              </a:custGeom>
              <a:ln w="13550" cap="flat">
                <a:solidFill>
                  <a:srgbClr val="000000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2" name="pg2271"/>
              <p:cNvSpPr/>
              <p:nvPr/>
            </p:nvSpPr>
            <p:spPr>
              <a:xfrm>
                <a:off x="4446769" y="3628849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0" y="624"/>
                    </a:moveTo>
                    <a:lnTo>
                      <a:pt x="76388" y="0"/>
                    </a:lnTo>
                    <a:lnTo>
                      <a:pt x="76434" y="11353"/>
                    </a:lnTo>
                    <a:lnTo>
                      <a:pt x="43" y="113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3" name="pg2272"/>
              <p:cNvSpPr/>
              <p:nvPr/>
            </p:nvSpPr>
            <p:spPr>
              <a:xfrm>
                <a:off x="4446637" y="3617496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19" y="11352"/>
                    </a:lnTo>
                    <a:lnTo>
                      <a:pt x="131" y="119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4" name="pg2273"/>
              <p:cNvSpPr/>
              <p:nvPr/>
            </p:nvSpPr>
            <p:spPr>
              <a:xfrm>
                <a:off x="4446417" y="3606145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0" y="1874"/>
                    </a:moveTo>
                    <a:lnTo>
                      <a:pt x="76367" y="0"/>
                    </a:lnTo>
                    <a:lnTo>
                      <a:pt x="76599" y="11351"/>
                    </a:lnTo>
                    <a:lnTo>
                      <a:pt x="219" y="12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5" name="pg2274"/>
              <p:cNvSpPr/>
              <p:nvPr/>
            </p:nvSpPr>
            <p:spPr>
              <a:xfrm>
                <a:off x="4446110" y="3594796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0" y="2499"/>
                    </a:moveTo>
                    <a:lnTo>
                      <a:pt x="76349" y="0"/>
                    </a:lnTo>
                    <a:lnTo>
                      <a:pt x="76674" y="11348"/>
                    </a:lnTo>
                    <a:lnTo>
                      <a:pt x="307" y="132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6" name="pg2275"/>
              <p:cNvSpPr/>
              <p:nvPr/>
            </p:nvSpPr>
            <p:spPr>
              <a:xfrm>
                <a:off x="4445715" y="3583450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0" y="3123"/>
                    </a:moveTo>
                    <a:lnTo>
                      <a:pt x="76326" y="0"/>
                    </a:lnTo>
                    <a:lnTo>
                      <a:pt x="76744" y="11345"/>
                    </a:lnTo>
                    <a:lnTo>
                      <a:pt x="394" y="138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7" name="pg2276"/>
              <p:cNvSpPr/>
              <p:nvPr/>
            </p:nvSpPr>
            <p:spPr>
              <a:xfrm>
                <a:off x="4445233" y="3572108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0" y="3748"/>
                    </a:moveTo>
                    <a:lnTo>
                      <a:pt x="76298" y="0"/>
                    </a:lnTo>
                    <a:lnTo>
                      <a:pt x="76809" y="11342"/>
                    </a:lnTo>
                    <a:lnTo>
                      <a:pt x="482" y="14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8" name="pg2277"/>
              <p:cNvSpPr/>
              <p:nvPr/>
            </p:nvSpPr>
            <p:spPr>
              <a:xfrm>
                <a:off x="4444663" y="3560770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0" y="4372"/>
                    </a:moveTo>
                    <a:lnTo>
                      <a:pt x="76265" y="0"/>
                    </a:lnTo>
                    <a:lnTo>
                      <a:pt x="76868" y="11337"/>
                    </a:lnTo>
                    <a:lnTo>
                      <a:pt x="570" y="150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79" name="pg2278"/>
              <p:cNvSpPr/>
              <p:nvPr/>
            </p:nvSpPr>
            <p:spPr>
              <a:xfrm>
                <a:off x="4444005" y="3549438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0" y="4996"/>
                    </a:moveTo>
                    <a:lnTo>
                      <a:pt x="76227" y="0"/>
                    </a:lnTo>
                    <a:lnTo>
                      <a:pt x="76923" y="11332"/>
                    </a:lnTo>
                    <a:lnTo>
                      <a:pt x="657" y="15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0" name="pg2279"/>
              <p:cNvSpPr/>
              <p:nvPr/>
            </p:nvSpPr>
            <p:spPr>
              <a:xfrm>
                <a:off x="4443259" y="3538112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0" y="5619"/>
                    </a:moveTo>
                    <a:lnTo>
                      <a:pt x="76183" y="0"/>
                    </a:lnTo>
                    <a:lnTo>
                      <a:pt x="76972" y="11326"/>
                    </a:lnTo>
                    <a:lnTo>
                      <a:pt x="745" y="1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1" name="pg2280"/>
              <p:cNvSpPr/>
              <p:nvPr/>
            </p:nvSpPr>
            <p:spPr>
              <a:xfrm>
                <a:off x="4442426" y="352679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0" y="6242"/>
                    </a:moveTo>
                    <a:lnTo>
                      <a:pt x="76135" y="0"/>
                    </a:lnTo>
                    <a:lnTo>
                      <a:pt x="77016" y="11319"/>
                    </a:lnTo>
                    <a:lnTo>
                      <a:pt x="833" y="169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2" name="pg2281"/>
              <p:cNvSpPr/>
              <p:nvPr/>
            </p:nvSpPr>
            <p:spPr>
              <a:xfrm>
                <a:off x="4441506" y="3515481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0" y="6865"/>
                    </a:moveTo>
                    <a:lnTo>
                      <a:pt x="76081" y="0"/>
                    </a:lnTo>
                    <a:lnTo>
                      <a:pt x="77055" y="11311"/>
                    </a:lnTo>
                    <a:lnTo>
                      <a:pt x="920" y="17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3" name="pg2282"/>
              <p:cNvSpPr/>
              <p:nvPr/>
            </p:nvSpPr>
            <p:spPr>
              <a:xfrm>
                <a:off x="4440498" y="350417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0" y="7487"/>
                    </a:moveTo>
                    <a:lnTo>
                      <a:pt x="76022" y="0"/>
                    </a:lnTo>
                    <a:lnTo>
                      <a:pt x="77089" y="11303"/>
                    </a:lnTo>
                    <a:lnTo>
                      <a:pt x="1007" y="181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4" name="pg2283"/>
              <p:cNvSpPr/>
              <p:nvPr/>
            </p:nvSpPr>
            <p:spPr>
              <a:xfrm>
                <a:off x="4439403" y="3492883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0" y="8109"/>
                    </a:moveTo>
                    <a:lnTo>
                      <a:pt x="75958" y="0"/>
                    </a:lnTo>
                    <a:lnTo>
                      <a:pt x="77118" y="11294"/>
                    </a:lnTo>
                    <a:lnTo>
                      <a:pt x="1095" y="187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5" name="pg2284"/>
              <p:cNvSpPr/>
              <p:nvPr/>
            </p:nvSpPr>
            <p:spPr>
              <a:xfrm>
                <a:off x="4438220" y="3481599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0" y="8730"/>
                    </a:moveTo>
                    <a:lnTo>
                      <a:pt x="75890" y="0"/>
                    </a:lnTo>
                    <a:lnTo>
                      <a:pt x="77141" y="11284"/>
                    </a:lnTo>
                    <a:lnTo>
                      <a:pt x="1182" y="193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6" name="pg2285"/>
              <p:cNvSpPr/>
              <p:nvPr/>
            </p:nvSpPr>
            <p:spPr>
              <a:xfrm>
                <a:off x="4436950" y="347032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0" y="9351"/>
                    </a:moveTo>
                    <a:lnTo>
                      <a:pt x="75816" y="0"/>
                    </a:lnTo>
                    <a:lnTo>
                      <a:pt x="77159" y="11273"/>
                    </a:lnTo>
                    <a:lnTo>
                      <a:pt x="1269" y="200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7" name="pg2286"/>
              <p:cNvSpPr/>
              <p:nvPr/>
            </p:nvSpPr>
            <p:spPr>
              <a:xfrm>
                <a:off x="4435593" y="3459063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0" y="9970"/>
                    </a:moveTo>
                    <a:lnTo>
                      <a:pt x="75737" y="0"/>
                    </a:lnTo>
                    <a:lnTo>
                      <a:pt x="77172" y="11262"/>
                    </a:lnTo>
                    <a:lnTo>
                      <a:pt x="1356" y="2061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8" name="pg2287"/>
              <p:cNvSpPr/>
              <p:nvPr/>
            </p:nvSpPr>
            <p:spPr>
              <a:xfrm>
                <a:off x="4434150" y="3447813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0" y="10590"/>
                    </a:moveTo>
                    <a:lnTo>
                      <a:pt x="75652" y="0"/>
                    </a:lnTo>
                    <a:lnTo>
                      <a:pt x="77180" y="11250"/>
                    </a:lnTo>
                    <a:lnTo>
                      <a:pt x="1443" y="2122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89" name="pg2288"/>
              <p:cNvSpPr/>
              <p:nvPr/>
            </p:nvSpPr>
            <p:spPr>
              <a:xfrm>
                <a:off x="4432619" y="3436575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0" y="11208"/>
                    </a:moveTo>
                    <a:lnTo>
                      <a:pt x="75563" y="0"/>
                    </a:lnTo>
                    <a:lnTo>
                      <a:pt x="77183" y="11237"/>
                    </a:lnTo>
                    <a:lnTo>
                      <a:pt x="1530" y="218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0" name="pg2289"/>
              <p:cNvSpPr/>
              <p:nvPr/>
            </p:nvSpPr>
            <p:spPr>
              <a:xfrm>
                <a:off x="4431001" y="342535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0" y="11826"/>
                    </a:moveTo>
                    <a:lnTo>
                      <a:pt x="75469" y="0"/>
                    </a:lnTo>
                    <a:lnTo>
                      <a:pt x="77181" y="11223"/>
                    </a:lnTo>
                    <a:lnTo>
                      <a:pt x="1617" y="224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1" name="pg2290"/>
              <p:cNvSpPr/>
              <p:nvPr/>
            </p:nvSpPr>
            <p:spPr>
              <a:xfrm>
                <a:off x="4429297" y="3414142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0" y="12443"/>
                    </a:moveTo>
                    <a:lnTo>
                      <a:pt x="75370" y="0"/>
                    </a:lnTo>
                    <a:lnTo>
                      <a:pt x="77173" y="11209"/>
                    </a:lnTo>
                    <a:lnTo>
                      <a:pt x="1704" y="230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2" name="pg2291"/>
              <p:cNvSpPr/>
              <p:nvPr/>
            </p:nvSpPr>
            <p:spPr>
              <a:xfrm>
                <a:off x="4427506" y="3402948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0" y="13059"/>
                    </a:moveTo>
                    <a:lnTo>
                      <a:pt x="75265" y="0"/>
                    </a:lnTo>
                    <a:lnTo>
                      <a:pt x="77161" y="11194"/>
                    </a:lnTo>
                    <a:lnTo>
                      <a:pt x="1790" y="236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3" name="pg2292"/>
              <p:cNvSpPr/>
              <p:nvPr/>
            </p:nvSpPr>
            <p:spPr>
              <a:xfrm>
                <a:off x="4425629" y="3391769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0" y="13675"/>
                    </a:moveTo>
                    <a:lnTo>
                      <a:pt x="75156" y="0"/>
                    </a:lnTo>
                    <a:lnTo>
                      <a:pt x="77143" y="11178"/>
                    </a:lnTo>
                    <a:lnTo>
                      <a:pt x="1877" y="242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4" name="pg2293"/>
              <p:cNvSpPr/>
              <p:nvPr/>
            </p:nvSpPr>
            <p:spPr>
              <a:xfrm>
                <a:off x="4423665" y="3380607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0" y="14289"/>
                    </a:moveTo>
                    <a:lnTo>
                      <a:pt x="75042" y="0"/>
                    </a:lnTo>
                    <a:lnTo>
                      <a:pt x="77120" y="11161"/>
                    </a:lnTo>
                    <a:lnTo>
                      <a:pt x="1963" y="24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5" name="pg2294"/>
              <p:cNvSpPr/>
              <p:nvPr/>
            </p:nvSpPr>
            <p:spPr>
              <a:xfrm>
                <a:off x="4421615" y="3369463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0" y="14903"/>
                    </a:moveTo>
                    <a:lnTo>
                      <a:pt x="74922" y="0"/>
                    </a:lnTo>
                    <a:lnTo>
                      <a:pt x="77092" y="11144"/>
                    </a:lnTo>
                    <a:lnTo>
                      <a:pt x="2049" y="25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6" name="pg2295"/>
              <p:cNvSpPr/>
              <p:nvPr/>
            </p:nvSpPr>
            <p:spPr>
              <a:xfrm>
                <a:off x="4419479" y="3358337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0" y="15515"/>
                    </a:moveTo>
                    <a:lnTo>
                      <a:pt x="74798" y="0"/>
                    </a:lnTo>
                    <a:lnTo>
                      <a:pt x="77058" y="11126"/>
                    </a:lnTo>
                    <a:lnTo>
                      <a:pt x="2136" y="260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7" name="pg2296"/>
              <p:cNvSpPr/>
              <p:nvPr/>
            </p:nvSpPr>
            <p:spPr>
              <a:xfrm>
                <a:off x="4417257" y="3347229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0" y="16126"/>
                    </a:moveTo>
                    <a:lnTo>
                      <a:pt x="74668" y="0"/>
                    </a:lnTo>
                    <a:lnTo>
                      <a:pt x="77020" y="11107"/>
                    </a:lnTo>
                    <a:lnTo>
                      <a:pt x="2222" y="266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8" name="pg2297"/>
              <p:cNvSpPr/>
              <p:nvPr/>
            </p:nvSpPr>
            <p:spPr>
              <a:xfrm>
                <a:off x="4414949" y="3336142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0" y="16737"/>
                    </a:moveTo>
                    <a:lnTo>
                      <a:pt x="74534" y="0"/>
                    </a:lnTo>
                    <a:lnTo>
                      <a:pt x="76976" y="11087"/>
                    </a:lnTo>
                    <a:lnTo>
                      <a:pt x="2307" y="272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299" name="pg2298"/>
              <p:cNvSpPr/>
              <p:nvPr/>
            </p:nvSpPr>
            <p:spPr>
              <a:xfrm>
                <a:off x="4412555" y="3325074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0" y="17346"/>
                    </a:moveTo>
                    <a:lnTo>
                      <a:pt x="74395" y="0"/>
                    </a:lnTo>
                    <a:lnTo>
                      <a:pt x="76927" y="11067"/>
                    </a:lnTo>
                    <a:lnTo>
                      <a:pt x="2393" y="278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0" name="pg2299"/>
              <p:cNvSpPr/>
              <p:nvPr/>
            </p:nvSpPr>
            <p:spPr>
              <a:xfrm>
                <a:off x="4410077" y="3314028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0" y="17954"/>
                    </a:moveTo>
                    <a:lnTo>
                      <a:pt x="74250" y="0"/>
                    </a:lnTo>
                    <a:lnTo>
                      <a:pt x="76874" y="11046"/>
                    </a:lnTo>
                    <a:lnTo>
                      <a:pt x="2478" y="283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1" name="pg2300"/>
              <p:cNvSpPr/>
              <p:nvPr/>
            </p:nvSpPr>
            <p:spPr>
              <a:xfrm>
                <a:off x="4407512" y="3303003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0" y="18561"/>
                    </a:moveTo>
                    <a:lnTo>
                      <a:pt x="74101" y="0"/>
                    </a:lnTo>
                    <a:lnTo>
                      <a:pt x="76814" y="11024"/>
                    </a:lnTo>
                    <a:lnTo>
                      <a:pt x="2564" y="28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2" name="pg2301"/>
              <p:cNvSpPr/>
              <p:nvPr/>
            </p:nvSpPr>
            <p:spPr>
              <a:xfrm>
                <a:off x="4404863" y="3292001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0" y="19167"/>
                    </a:moveTo>
                    <a:lnTo>
                      <a:pt x="73946" y="0"/>
                    </a:lnTo>
                    <a:lnTo>
                      <a:pt x="76750" y="11001"/>
                    </a:lnTo>
                    <a:lnTo>
                      <a:pt x="2649" y="29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3" name="pg2302"/>
              <p:cNvSpPr/>
              <p:nvPr/>
            </p:nvSpPr>
            <p:spPr>
              <a:xfrm>
                <a:off x="4402129" y="3281023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0" y="19771"/>
                    </a:moveTo>
                    <a:lnTo>
                      <a:pt x="73787" y="0"/>
                    </a:lnTo>
                    <a:lnTo>
                      <a:pt x="76681" y="10978"/>
                    </a:lnTo>
                    <a:lnTo>
                      <a:pt x="2734" y="30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4" name="pg2303"/>
              <p:cNvSpPr/>
              <p:nvPr/>
            </p:nvSpPr>
            <p:spPr>
              <a:xfrm>
                <a:off x="4399309" y="3270068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0" y="20374"/>
                    </a:moveTo>
                    <a:lnTo>
                      <a:pt x="73623" y="0"/>
                    </a:lnTo>
                    <a:lnTo>
                      <a:pt x="76606" y="10954"/>
                    </a:lnTo>
                    <a:lnTo>
                      <a:pt x="2819" y="307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5" name="pg2304"/>
              <p:cNvSpPr/>
              <p:nvPr/>
            </p:nvSpPr>
            <p:spPr>
              <a:xfrm>
                <a:off x="4396406" y="3259138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0" y="20975"/>
                    </a:moveTo>
                    <a:lnTo>
                      <a:pt x="73454" y="0"/>
                    </a:lnTo>
                    <a:lnTo>
                      <a:pt x="76527" y="10929"/>
                    </a:lnTo>
                    <a:lnTo>
                      <a:pt x="2903" y="313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6" name="pg2305"/>
              <p:cNvSpPr/>
              <p:nvPr/>
            </p:nvSpPr>
            <p:spPr>
              <a:xfrm>
                <a:off x="4393418" y="3248234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442" y="10904"/>
                    </a:lnTo>
                    <a:lnTo>
                      <a:pt x="2988" y="318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7" name="pg2306"/>
              <p:cNvSpPr/>
              <p:nvPr/>
            </p:nvSpPr>
            <p:spPr>
              <a:xfrm>
                <a:off x="4390345" y="3237356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0" y="22175"/>
                    </a:moveTo>
                    <a:lnTo>
                      <a:pt x="73101" y="0"/>
                    </a:lnTo>
                    <a:lnTo>
                      <a:pt x="76352" y="10878"/>
                    </a:lnTo>
                    <a:lnTo>
                      <a:pt x="3072" y="32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8" name="pg2307"/>
              <p:cNvSpPr/>
              <p:nvPr/>
            </p:nvSpPr>
            <p:spPr>
              <a:xfrm>
                <a:off x="4387189" y="3226505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0" y="22772"/>
                    </a:moveTo>
                    <a:lnTo>
                      <a:pt x="72917" y="0"/>
                    </a:lnTo>
                    <a:lnTo>
                      <a:pt x="76257" y="10851"/>
                    </a:lnTo>
                    <a:lnTo>
                      <a:pt x="3156" y="330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09" name="pg2308"/>
              <p:cNvSpPr/>
              <p:nvPr/>
            </p:nvSpPr>
            <p:spPr>
              <a:xfrm>
                <a:off x="4383949" y="3215681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0" y="23368"/>
                    </a:moveTo>
                    <a:lnTo>
                      <a:pt x="72728" y="0"/>
                    </a:lnTo>
                    <a:lnTo>
                      <a:pt x="76157" y="10823"/>
                    </a:lnTo>
                    <a:lnTo>
                      <a:pt x="3240" y="335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0" name="pg2309"/>
              <p:cNvSpPr/>
              <p:nvPr/>
            </p:nvSpPr>
            <p:spPr>
              <a:xfrm>
                <a:off x="4380625" y="3204886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0" y="23962"/>
                    </a:moveTo>
                    <a:lnTo>
                      <a:pt x="72535" y="0"/>
                    </a:lnTo>
                    <a:lnTo>
                      <a:pt x="76052" y="10795"/>
                    </a:lnTo>
                    <a:lnTo>
                      <a:pt x="3323" y="341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1" name="pg2310"/>
              <p:cNvSpPr/>
              <p:nvPr/>
            </p:nvSpPr>
            <p:spPr>
              <a:xfrm>
                <a:off x="4377218" y="3194120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0" y="24554"/>
                    </a:moveTo>
                    <a:lnTo>
                      <a:pt x="72336" y="0"/>
                    </a:lnTo>
                    <a:lnTo>
                      <a:pt x="75942" y="10765"/>
                    </a:lnTo>
                    <a:lnTo>
                      <a:pt x="3407" y="34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2" name="pg2311"/>
              <p:cNvSpPr/>
              <p:nvPr/>
            </p:nvSpPr>
            <p:spPr>
              <a:xfrm>
                <a:off x="4373728" y="3183384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0" y="25145"/>
                    </a:moveTo>
                    <a:lnTo>
                      <a:pt x="72133" y="0"/>
                    </a:lnTo>
                    <a:lnTo>
                      <a:pt x="75826" y="10736"/>
                    </a:lnTo>
                    <a:lnTo>
                      <a:pt x="3490" y="352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3" name="pg2312"/>
              <p:cNvSpPr/>
              <p:nvPr/>
            </p:nvSpPr>
            <p:spPr>
              <a:xfrm>
                <a:off x="4370155" y="3172679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0" y="25735"/>
                    </a:moveTo>
                    <a:lnTo>
                      <a:pt x="71925" y="0"/>
                    </a:lnTo>
                    <a:lnTo>
                      <a:pt x="75706" y="10705"/>
                    </a:lnTo>
                    <a:lnTo>
                      <a:pt x="3573" y="358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4" name="pg2313"/>
              <p:cNvSpPr/>
              <p:nvPr/>
            </p:nvSpPr>
            <p:spPr>
              <a:xfrm>
                <a:off x="4366499" y="3162005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0" y="26322"/>
                    </a:moveTo>
                    <a:lnTo>
                      <a:pt x="71712" y="0"/>
                    </a:lnTo>
                    <a:lnTo>
                      <a:pt x="75580" y="10674"/>
                    </a:lnTo>
                    <a:lnTo>
                      <a:pt x="3655" y="364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5" name="pg2314"/>
              <p:cNvSpPr/>
              <p:nvPr/>
            </p:nvSpPr>
            <p:spPr>
              <a:xfrm>
                <a:off x="4362761" y="3151363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0" y="26908"/>
                    </a:moveTo>
                    <a:lnTo>
                      <a:pt x="71494" y="0"/>
                    </a:lnTo>
                    <a:lnTo>
                      <a:pt x="75450" y="10642"/>
                    </a:lnTo>
                    <a:lnTo>
                      <a:pt x="3738" y="369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6" name="pg2315"/>
              <p:cNvSpPr/>
              <p:nvPr/>
            </p:nvSpPr>
            <p:spPr>
              <a:xfrm>
                <a:off x="4358941" y="314075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0" y="27492"/>
                    </a:moveTo>
                    <a:lnTo>
                      <a:pt x="71271" y="0"/>
                    </a:lnTo>
                    <a:lnTo>
                      <a:pt x="75314" y="10609"/>
                    </a:lnTo>
                    <a:lnTo>
                      <a:pt x="3820" y="375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7" name="pg2316"/>
              <p:cNvSpPr/>
              <p:nvPr/>
            </p:nvSpPr>
            <p:spPr>
              <a:xfrm>
                <a:off x="4355039" y="3130177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0" y="28074"/>
                    </a:moveTo>
                    <a:lnTo>
                      <a:pt x="71044" y="0"/>
                    </a:lnTo>
                    <a:lnTo>
                      <a:pt x="75173" y="10576"/>
                    </a:lnTo>
                    <a:lnTo>
                      <a:pt x="3902" y="380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8" name="pg2317"/>
              <p:cNvSpPr/>
              <p:nvPr/>
            </p:nvSpPr>
            <p:spPr>
              <a:xfrm>
                <a:off x="4351055" y="3119635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0" y="28655"/>
                    </a:moveTo>
                    <a:lnTo>
                      <a:pt x="70812" y="0"/>
                    </a:lnTo>
                    <a:lnTo>
                      <a:pt x="75028" y="10541"/>
                    </a:lnTo>
                    <a:lnTo>
                      <a:pt x="3983" y="38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19" name="pg2318"/>
              <p:cNvSpPr/>
              <p:nvPr/>
            </p:nvSpPr>
            <p:spPr>
              <a:xfrm>
                <a:off x="4346990" y="3109128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0" y="29233"/>
                    </a:moveTo>
                    <a:lnTo>
                      <a:pt x="70575" y="0"/>
                    </a:lnTo>
                    <a:lnTo>
                      <a:pt x="74877" y="10507"/>
                    </a:lnTo>
                    <a:lnTo>
                      <a:pt x="4065" y="39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0" name="pg2319"/>
              <p:cNvSpPr/>
              <p:nvPr/>
            </p:nvSpPr>
            <p:spPr>
              <a:xfrm>
                <a:off x="4342844" y="3098657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0" y="29809"/>
                    </a:moveTo>
                    <a:lnTo>
                      <a:pt x="70334" y="0"/>
                    </a:lnTo>
                    <a:lnTo>
                      <a:pt x="74721" y="10471"/>
                    </a:lnTo>
                    <a:lnTo>
                      <a:pt x="4146" y="39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1" name="pg2320"/>
              <p:cNvSpPr/>
              <p:nvPr/>
            </p:nvSpPr>
            <p:spPr>
              <a:xfrm>
                <a:off x="4338617" y="3088222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0" y="30384"/>
                    </a:moveTo>
                    <a:lnTo>
                      <a:pt x="70087" y="0"/>
                    </a:lnTo>
                    <a:lnTo>
                      <a:pt x="74561" y="10435"/>
                    </a:lnTo>
                    <a:lnTo>
                      <a:pt x="4226" y="402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2" name="pg2321"/>
              <p:cNvSpPr/>
              <p:nvPr/>
            </p:nvSpPr>
            <p:spPr>
              <a:xfrm>
                <a:off x="4334309" y="3077823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0" y="30956"/>
                    </a:moveTo>
                    <a:lnTo>
                      <a:pt x="69837" y="0"/>
                    </a:lnTo>
                    <a:lnTo>
                      <a:pt x="74395" y="10398"/>
                    </a:lnTo>
                    <a:lnTo>
                      <a:pt x="4307" y="407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3" name="pg2322"/>
              <p:cNvSpPr/>
              <p:nvPr/>
            </p:nvSpPr>
            <p:spPr>
              <a:xfrm>
                <a:off x="4329922" y="3067463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224" y="10360"/>
                    </a:lnTo>
                    <a:lnTo>
                      <a:pt x="4387" y="413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4" name="pg2323"/>
              <p:cNvSpPr/>
              <p:nvPr/>
            </p:nvSpPr>
            <p:spPr>
              <a:xfrm>
                <a:off x="4325454" y="3057140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0" y="32095"/>
                    </a:moveTo>
                    <a:lnTo>
                      <a:pt x="69321" y="0"/>
                    </a:lnTo>
                    <a:lnTo>
                      <a:pt x="74049" y="10322"/>
                    </a:lnTo>
                    <a:lnTo>
                      <a:pt x="4467" y="418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5" name="pg2324"/>
              <p:cNvSpPr/>
              <p:nvPr/>
            </p:nvSpPr>
            <p:spPr>
              <a:xfrm>
                <a:off x="4320907" y="3046857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0" y="32661"/>
                    </a:moveTo>
                    <a:lnTo>
                      <a:pt x="69056" y="0"/>
                    </a:lnTo>
                    <a:lnTo>
                      <a:pt x="73868" y="10283"/>
                    </a:lnTo>
                    <a:lnTo>
                      <a:pt x="4547" y="423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6" name="pg2325"/>
              <p:cNvSpPr/>
              <p:nvPr/>
            </p:nvSpPr>
            <p:spPr>
              <a:xfrm>
                <a:off x="4316280" y="3036614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0" y="33225"/>
                    </a:moveTo>
                    <a:lnTo>
                      <a:pt x="68786" y="0"/>
                    </a:lnTo>
                    <a:lnTo>
                      <a:pt x="73683" y="10243"/>
                    </a:lnTo>
                    <a:lnTo>
                      <a:pt x="4626" y="429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7" name="pg2326"/>
              <p:cNvSpPr/>
              <p:nvPr/>
            </p:nvSpPr>
            <p:spPr>
              <a:xfrm>
                <a:off x="4311574" y="3026410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0" y="33786"/>
                    </a:moveTo>
                    <a:lnTo>
                      <a:pt x="68512" y="0"/>
                    </a:lnTo>
                    <a:lnTo>
                      <a:pt x="73492" y="10203"/>
                    </a:lnTo>
                    <a:lnTo>
                      <a:pt x="4705" y="434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8" name="pg2327"/>
              <p:cNvSpPr/>
              <p:nvPr/>
            </p:nvSpPr>
            <p:spPr>
              <a:xfrm>
                <a:off x="4306790" y="3016248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0" y="34346"/>
                    </a:moveTo>
                    <a:lnTo>
                      <a:pt x="68233" y="0"/>
                    </a:lnTo>
                    <a:lnTo>
                      <a:pt x="73297" y="10162"/>
                    </a:lnTo>
                    <a:lnTo>
                      <a:pt x="4784" y="439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29" name="pg2328"/>
              <p:cNvSpPr/>
              <p:nvPr/>
            </p:nvSpPr>
            <p:spPr>
              <a:xfrm>
                <a:off x="4301927" y="3006128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0" y="34903"/>
                    </a:moveTo>
                    <a:lnTo>
                      <a:pt x="67950" y="0"/>
                    </a:lnTo>
                    <a:lnTo>
                      <a:pt x="73096" y="10120"/>
                    </a:lnTo>
                    <a:lnTo>
                      <a:pt x="4862" y="44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0" name="pg2329"/>
              <p:cNvSpPr/>
              <p:nvPr/>
            </p:nvSpPr>
            <p:spPr>
              <a:xfrm>
                <a:off x="4296986" y="2996050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0" y="35457"/>
                    </a:moveTo>
                    <a:lnTo>
                      <a:pt x="67662" y="0"/>
                    </a:lnTo>
                    <a:lnTo>
                      <a:pt x="72891" y="10077"/>
                    </a:lnTo>
                    <a:lnTo>
                      <a:pt x="4940" y="449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1" name="pg2330"/>
              <p:cNvSpPr/>
              <p:nvPr/>
            </p:nvSpPr>
            <p:spPr>
              <a:xfrm>
                <a:off x="4291967" y="2986015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0" y="36010"/>
                    </a:moveTo>
                    <a:lnTo>
                      <a:pt x="67370" y="0"/>
                    </a:lnTo>
                    <a:lnTo>
                      <a:pt x="72681" y="10034"/>
                    </a:lnTo>
                    <a:lnTo>
                      <a:pt x="5018" y="45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2" name="pg2331"/>
              <p:cNvSpPr/>
              <p:nvPr/>
            </p:nvSpPr>
            <p:spPr>
              <a:xfrm>
                <a:off x="4286871" y="2976024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2466" y="9990"/>
                    </a:lnTo>
                    <a:lnTo>
                      <a:pt x="5096" y="460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3" name="pg2332"/>
              <p:cNvSpPr/>
              <p:nvPr/>
            </p:nvSpPr>
            <p:spPr>
              <a:xfrm>
                <a:off x="4281698" y="2966078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0" y="37107"/>
                    </a:moveTo>
                    <a:lnTo>
                      <a:pt x="66772" y="0"/>
                    </a:lnTo>
                    <a:lnTo>
                      <a:pt x="72246" y="9946"/>
                    </a:lnTo>
                    <a:lnTo>
                      <a:pt x="5173" y="465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4" name="pg2333"/>
              <p:cNvSpPr/>
              <p:nvPr/>
            </p:nvSpPr>
            <p:spPr>
              <a:xfrm>
                <a:off x="4276448" y="2956176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0" y="37652"/>
                    </a:moveTo>
                    <a:lnTo>
                      <a:pt x="66466" y="0"/>
                    </a:lnTo>
                    <a:lnTo>
                      <a:pt x="72022" y="9901"/>
                    </a:lnTo>
                    <a:lnTo>
                      <a:pt x="5249" y="470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5" name="pg2334"/>
              <p:cNvSpPr/>
              <p:nvPr/>
            </p:nvSpPr>
            <p:spPr>
              <a:xfrm>
                <a:off x="4271122" y="2946321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0" y="38195"/>
                    </a:moveTo>
                    <a:lnTo>
                      <a:pt x="66156" y="0"/>
                    </a:lnTo>
                    <a:lnTo>
                      <a:pt x="71792" y="9855"/>
                    </a:lnTo>
                    <a:lnTo>
                      <a:pt x="5326" y="475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6" name="pg2335"/>
              <p:cNvSpPr/>
              <p:nvPr/>
            </p:nvSpPr>
            <p:spPr>
              <a:xfrm>
                <a:off x="4265720" y="2936512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0" y="38735"/>
                    </a:moveTo>
                    <a:lnTo>
                      <a:pt x="65841" y="0"/>
                    </a:lnTo>
                    <a:lnTo>
                      <a:pt x="71558" y="9809"/>
                    </a:lnTo>
                    <a:lnTo>
                      <a:pt x="5402" y="480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7" name="pg2336"/>
              <p:cNvSpPr/>
              <p:nvPr/>
            </p:nvSpPr>
            <p:spPr>
              <a:xfrm>
                <a:off x="4260242" y="2926749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0" y="39272"/>
                    </a:moveTo>
                    <a:lnTo>
                      <a:pt x="65522" y="0"/>
                    </a:lnTo>
                    <a:lnTo>
                      <a:pt x="71319" y="9762"/>
                    </a:lnTo>
                    <a:lnTo>
                      <a:pt x="5477" y="484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8" name="pg2337"/>
              <p:cNvSpPr/>
              <p:nvPr/>
            </p:nvSpPr>
            <p:spPr>
              <a:xfrm>
                <a:off x="4254688" y="2917035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0" y="39807"/>
                    </a:moveTo>
                    <a:lnTo>
                      <a:pt x="65198" y="0"/>
                    </a:lnTo>
                    <a:lnTo>
                      <a:pt x="71075" y="9714"/>
                    </a:lnTo>
                    <a:lnTo>
                      <a:pt x="5553" y="48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39" name="pg2338"/>
              <p:cNvSpPr/>
              <p:nvPr/>
            </p:nvSpPr>
            <p:spPr>
              <a:xfrm>
                <a:off x="4249060" y="2907369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0" y="40339"/>
                    </a:moveTo>
                    <a:lnTo>
                      <a:pt x="64871" y="0"/>
                    </a:lnTo>
                    <a:lnTo>
                      <a:pt x="70827" y="9665"/>
                    </a:lnTo>
                    <a:lnTo>
                      <a:pt x="5628" y="49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0" name="pg2339"/>
              <p:cNvSpPr/>
              <p:nvPr/>
            </p:nvSpPr>
            <p:spPr>
              <a:xfrm>
                <a:off x="4243358" y="2897752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0" y="40868"/>
                    </a:moveTo>
                    <a:lnTo>
                      <a:pt x="64538" y="0"/>
                    </a:lnTo>
                    <a:lnTo>
                      <a:pt x="70573" y="9616"/>
                    </a:lnTo>
                    <a:lnTo>
                      <a:pt x="5702" y="49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1" name="pg2340"/>
              <p:cNvSpPr/>
              <p:nvPr/>
            </p:nvSpPr>
            <p:spPr>
              <a:xfrm>
                <a:off x="4237581" y="2888185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0" y="41395"/>
                    </a:moveTo>
                    <a:lnTo>
                      <a:pt x="64202" y="0"/>
                    </a:lnTo>
                    <a:lnTo>
                      <a:pt x="70315" y="9567"/>
                    </a:lnTo>
                    <a:lnTo>
                      <a:pt x="5776" y="50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2" name="pg2341"/>
              <p:cNvSpPr/>
              <p:nvPr/>
            </p:nvSpPr>
            <p:spPr>
              <a:xfrm>
                <a:off x="4231730" y="2878668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0" y="41919"/>
                    </a:moveTo>
                    <a:lnTo>
                      <a:pt x="63861" y="0"/>
                    </a:lnTo>
                    <a:lnTo>
                      <a:pt x="70052" y="9516"/>
                    </a:lnTo>
                    <a:lnTo>
                      <a:pt x="5850" y="509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3" name="pg2342"/>
              <p:cNvSpPr/>
              <p:nvPr/>
            </p:nvSpPr>
            <p:spPr>
              <a:xfrm>
                <a:off x="4225806" y="2869202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0" y="42440"/>
                    </a:moveTo>
                    <a:lnTo>
                      <a:pt x="63516" y="0"/>
                    </a:lnTo>
                    <a:lnTo>
                      <a:pt x="69785" y="9465"/>
                    </a:lnTo>
                    <a:lnTo>
                      <a:pt x="5923" y="513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4" name="pg2343"/>
              <p:cNvSpPr/>
              <p:nvPr/>
            </p:nvSpPr>
            <p:spPr>
              <a:xfrm>
                <a:off x="4219809" y="2859788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0" y="42958"/>
                    </a:moveTo>
                    <a:lnTo>
                      <a:pt x="63167" y="0"/>
                    </a:lnTo>
                    <a:lnTo>
                      <a:pt x="69513" y="9414"/>
                    </a:lnTo>
                    <a:lnTo>
                      <a:pt x="5996" y="518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5" name="pg2344"/>
              <p:cNvSpPr/>
              <p:nvPr/>
            </p:nvSpPr>
            <p:spPr>
              <a:xfrm>
                <a:off x="4213740" y="2850426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0" y="43473"/>
                    </a:moveTo>
                    <a:lnTo>
                      <a:pt x="62813" y="0"/>
                    </a:lnTo>
                    <a:lnTo>
                      <a:pt x="69236" y="9362"/>
                    </a:lnTo>
                    <a:lnTo>
                      <a:pt x="6069" y="523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6" name="pg2345"/>
              <p:cNvSpPr/>
              <p:nvPr/>
            </p:nvSpPr>
            <p:spPr>
              <a:xfrm>
                <a:off x="4207598" y="2841117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0" y="43986"/>
                    </a:moveTo>
                    <a:lnTo>
                      <a:pt x="62455" y="0"/>
                    </a:lnTo>
                    <a:lnTo>
                      <a:pt x="68955" y="9309"/>
                    </a:lnTo>
                    <a:lnTo>
                      <a:pt x="6141" y="527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7" name="pg2346"/>
              <p:cNvSpPr/>
              <p:nvPr/>
            </p:nvSpPr>
            <p:spPr>
              <a:xfrm>
                <a:off x="4201385" y="283186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0" y="44495"/>
                    </a:moveTo>
                    <a:lnTo>
                      <a:pt x="62093" y="0"/>
                    </a:lnTo>
                    <a:lnTo>
                      <a:pt x="68669" y="9255"/>
                    </a:lnTo>
                    <a:lnTo>
                      <a:pt x="6213" y="53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8" name="pg2347"/>
              <p:cNvSpPr/>
              <p:nvPr/>
            </p:nvSpPr>
            <p:spPr>
              <a:xfrm>
                <a:off x="4195100" y="2822660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0" y="45002"/>
                    </a:moveTo>
                    <a:lnTo>
                      <a:pt x="61727" y="0"/>
                    </a:lnTo>
                    <a:lnTo>
                      <a:pt x="68378" y="9201"/>
                    </a:lnTo>
                    <a:lnTo>
                      <a:pt x="6284" y="536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49" name="pg2348"/>
              <p:cNvSpPr/>
              <p:nvPr/>
            </p:nvSpPr>
            <p:spPr>
              <a:xfrm>
                <a:off x="4188744" y="281351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0" y="45505"/>
                    </a:moveTo>
                    <a:lnTo>
                      <a:pt x="61357" y="0"/>
                    </a:lnTo>
                    <a:lnTo>
                      <a:pt x="68083" y="9146"/>
                    </a:lnTo>
                    <a:lnTo>
                      <a:pt x="6355" y="541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0" name="pg2349"/>
              <p:cNvSpPr/>
              <p:nvPr/>
            </p:nvSpPr>
            <p:spPr>
              <a:xfrm>
                <a:off x="4182318" y="2804421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0" y="46006"/>
                    </a:moveTo>
                    <a:lnTo>
                      <a:pt x="60983" y="0"/>
                    </a:lnTo>
                    <a:lnTo>
                      <a:pt x="67783" y="9091"/>
                    </a:lnTo>
                    <a:lnTo>
                      <a:pt x="6426" y="545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1" name="pg2350"/>
              <p:cNvSpPr/>
              <p:nvPr/>
            </p:nvSpPr>
            <p:spPr>
              <a:xfrm>
                <a:off x="4175822" y="2795386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0" y="46503"/>
                    </a:moveTo>
                    <a:lnTo>
                      <a:pt x="60604" y="0"/>
                    </a:lnTo>
                    <a:lnTo>
                      <a:pt x="67479" y="9035"/>
                    </a:lnTo>
                    <a:lnTo>
                      <a:pt x="6496" y="550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2" name="pg2351"/>
              <p:cNvSpPr/>
              <p:nvPr/>
            </p:nvSpPr>
            <p:spPr>
              <a:xfrm>
                <a:off x="4169256" y="2786407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0" y="46997"/>
                    </a:moveTo>
                    <a:lnTo>
                      <a:pt x="60222" y="0"/>
                    </a:lnTo>
                    <a:lnTo>
                      <a:pt x="67170" y="8979"/>
                    </a:lnTo>
                    <a:lnTo>
                      <a:pt x="6565" y="55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3" name="pg2352"/>
              <p:cNvSpPr/>
              <p:nvPr/>
            </p:nvSpPr>
            <p:spPr>
              <a:xfrm>
                <a:off x="4162621" y="2777485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0" y="47489"/>
                    </a:moveTo>
                    <a:lnTo>
                      <a:pt x="59835" y="0"/>
                    </a:lnTo>
                    <a:lnTo>
                      <a:pt x="66857" y="8921"/>
                    </a:lnTo>
                    <a:lnTo>
                      <a:pt x="6635" y="55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4" name="pg2353"/>
              <p:cNvSpPr/>
              <p:nvPr/>
            </p:nvSpPr>
            <p:spPr>
              <a:xfrm>
                <a:off x="4155917" y="276862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0" y="47976"/>
                    </a:moveTo>
                    <a:lnTo>
                      <a:pt x="59445" y="0"/>
                    </a:lnTo>
                    <a:lnTo>
                      <a:pt x="66539" y="8864"/>
                    </a:lnTo>
                    <a:lnTo>
                      <a:pt x="6703" y="5635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5" name="pg2354"/>
              <p:cNvSpPr/>
              <p:nvPr/>
            </p:nvSpPr>
            <p:spPr>
              <a:xfrm>
                <a:off x="4149145" y="2759815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0" y="48461"/>
                    </a:moveTo>
                    <a:lnTo>
                      <a:pt x="59050" y="0"/>
                    </a:lnTo>
                    <a:lnTo>
                      <a:pt x="66217" y="8805"/>
                    </a:lnTo>
                    <a:lnTo>
                      <a:pt x="6772" y="567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6" name="pg2355"/>
              <p:cNvSpPr/>
              <p:nvPr/>
            </p:nvSpPr>
            <p:spPr>
              <a:xfrm>
                <a:off x="4142305" y="275106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0" y="48943"/>
                    </a:moveTo>
                    <a:lnTo>
                      <a:pt x="58652" y="0"/>
                    </a:lnTo>
                    <a:lnTo>
                      <a:pt x="65890" y="8746"/>
                    </a:lnTo>
                    <a:lnTo>
                      <a:pt x="6840" y="57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7" name="pg2356"/>
              <p:cNvSpPr/>
              <p:nvPr/>
            </p:nvSpPr>
            <p:spPr>
              <a:xfrm>
                <a:off x="4135397" y="2742380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0" y="49421"/>
                    </a:moveTo>
                    <a:lnTo>
                      <a:pt x="58249" y="0"/>
                    </a:lnTo>
                    <a:lnTo>
                      <a:pt x="65559" y="8687"/>
                    </a:lnTo>
                    <a:lnTo>
                      <a:pt x="6907" y="576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8" name="pg2357"/>
              <p:cNvSpPr/>
              <p:nvPr/>
            </p:nvSpPr>
            <p:spPr>
              <a:xfrm>
                <a:off x="4128423" y="273375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0" y="49896"/>
                    </a:moveTo>
                    <a:lnTo>
                      <a:pt x="57843" y="0"/>
                    </a:lnTo>
                    <a:lnTo>
                      <a:pt x="65224" y="8627"/>
                    </a:lnTo>
                    <a:lnTo>
                      <a:pt x="6974" y="580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59" name="pg2358"/>
              <p:cNvSpPr/>
              <p:nvPr/>
            </p:nvSpPr>
            <p:spPr>
              <a:xfrm>
                <a:off x="4121382" y="2725186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0" y="50367"/>
                    </a:moveTo>
                    <a:lnTo>
                      <a:pt x="57433" y="0"/>
                    </a:lnTo>
                    <a:lnTo>
                      <a:pt x="64884" y="8566"/>
                    </a:lnTo>
                    <a:lnTo>
                      <a:pt x="7040" y="584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0" name="pg2359"/>
              <p:cNvSpPr/>
              <p:nvPr/>
            </p:nvSpPr>
            <p:spPr>
              <a:xfrm>
                <a:off x="4114275" y="2716681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0" y="50836"/>
                    </a:moveTo>
                    <a:lnTo>
                      <a:pt x="57019" y="0"/>
                    </a:lnTo>
                    <a:lnTo>
                      <a:pt x="64540" y="8505"/>
                    </a:lnTo>
                    <a:lnTo>
                      <a:pt x="7106" y="588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1" name="pg2360"/>
              <p:cNvSpPr/>
              <p:nvPr/>
            </p:nvSpPr>
            <p:spPr>
              <a:xfrm>
                <a:off x="4107103" y="2708238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0" y="51300"/>
                    </a:moveTo>
                    <a:lnTo>
                      <a:pt x="56601" y="0"/>
                    </a:lnTo>
                    <a:lnTo>
                      <a:pt x="64191" y="8443"/>
                    </a:lnTo>
                    <a:lnTo>
                      <a:pt x="7172" y="592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2" name="pg2361"/>
              <p:cNvSpPr/>
              <p:nvPr/>
            </p:nvSpPr>
            <p:spPr>
              <a:xfrm>
                <a:off x="4099866" y="269985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0" y="51762"/>
                    </a:moveTo>
                    <a:lnTo>
                      <a:pt x="56180" y="0"/>
                    </a:lnTo>
                    <a:lnTo>
                      <a:pt x="63839" y="8381"/>
                    </a:lnTo>
                    <a:lnTo>
                      <a:pt x="7237" y="5968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3" name="pg2362"/>
              <p:cNvSpPr/>
              <p:nvPr/>
            </p:nvSpPr>
            <p:spPr>
              <a:xfrm>
                <a:off x="4092564" y="2691538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0" y="52220"/>
                    </a:moveTo>
                    <a:lnTo>
                      <a:pt x="55754" y="0"/>
                    </a:lnTo>
                    <a:lnTo>
                      <a:pt x="63482" y="8318"/>
                    </a:lnTo>
                    <a:lnTo>
                      <a:pt x="7301" y="600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4" name="pg2363"/>
              <p:cNvSpPr/>
              <p:nvPr/>
            </p:nvSpPr>
            <p:spPr>
              <a:xfrm>
                <a:off x="4085198" y="2683283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0" y="52674"/>
                    </a:moveTo>
                    <a:lnTo>
                      <a:pt x="55325" y="0"/>
                    </a:lnTo>
                    <a:lnTo>
                      <a:pt x="63120" y="8254"/>
                    </a:lnTo>
                    <a:lnTo>
                      <a:pt x="7365" y="604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5" name="pg2364"/>
              <p:cNvSpPr/>
              <p:nvPr/>
            </p:nvSpPr>
            <p:spPr>
              <a:xfrm>
                <a:off x="4077768" y="2675093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0" y="53125"/>
                    </a:moveTo>
                    <a:lnTo>
                      <a:pt x="54892" y="0"/>
                    </a:lnTo>
                    <a:lnTo>
                      <a:pt x="62755" y="8190"/>
                    </a:lnTo>
                    <a:lnTo>
                      <a:pt x="7429" y="60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6" name="pg2365"/>
              <p:cNvSpPr/>
              <p:nvPr/>
            </p:nvSpPr>
            <p:spPr>
              <a:xfrm>
                <a:off x="4070276" y="266696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0" y="53572"/>
                    </a:moveTo>
                    <a:lnTo>
                      <a:pt x="54456" y="0"/>
                    </a:lnTo>
                    <a:lnTo>
                      <a:pt x="62385" y="8126"/>
                    </a:lnTo>
                    <a:lnTo>
                      <a:pt x="7492" y="61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7" name="pg2366"/>
              <p:cNvSpPr/>
              <p:nvPr/>
            </p:nvSpPr>
            <p:spPr>
              <a:xfrm>
                <a:off x="4062720" y="2658906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0" y="54016"/>
                    </a:moveTo>
                    <a:lnTo>
                      <a:pt x="54016" y="0"/>
                    </a:lnTo>
                    <a:lnTo>
                      <a:pt x="62011" y="8060"/>
                    </a:lnTo>
                    <a:lnTo>
                      <a:pt x="7555" y="616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8" name="pg2367"/>
              <p:cNvSpPr/>
              <p:nvPr/>
            </p:nvSpPr>
            <p:spPr>
              <a:xfrm>
                <a:off x="4055103" y="2650910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0" y="54456"/>
                    </a:moveTo>
                    <a:lnTo>
                      <a:pt x="53572" y="0"/>
                    </a:lnTo>
                    <a:lnTo>
                      <a:pt x="61633" y="7995"/>
                    </a:lnTo>
                    <a:lnTo>
                      <a:pt x="7617" y="620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69" name="pg2368"/>
              <p:cNvSpPr/>
              <p:nvPr/>
            </p:nvSpPr>
            <p:spPr>
              <a:xfrm>
                <a:off x="4047424" y="2642981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0" y="54892"/>
                    </a:moveTo>
                    <a:lnTo>
                      <a:pt x="53125" y="0"/>
                    </a:lnTo>
                    <a:lnTo>
                      <a:pt x="61251" y="7929"/>
                    </a:lnTo>
                    <a:lnTo>
                      <a:pt x="7678" y="623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0" name="pg2369"/>
              <p:cNvSpPr/>
              <p:nvPr/>
            </p:nvSpPr>
            <p:spPr>
              <a:xfrm>
                <a:off x="4039684" y="2635119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0" y="55325"/>
                    </a:moveTo>
                    <a:lnTo>
                      <a:pt x="52674" y="0"/>
                    </a:lnTo>
                    <a:lnTo>
                      <a:pt x="60865" y="7862"/>
                    </a:lnTo>
                    <a:lnTo>
                      <a:pt x="7739" y="627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1" name="pg2370"/>
              <p:cNvSpPr/>
              <p:nvPr/>
            </p:nvSpPr>
            <p:spPr>
              <a:xfrm>
                <a:off x="4031884" y="2627324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0" y="55754"/>
                    </a:moveTo>
                    <a:lnTo>
                      <a:pt x="52220" y="0"/>
                    </a:lnTo>
                    <a:lnTo>
                      <a:pt x="60474" y="7795"/>
                    </a:lnTo>
                    <a:lnTo>
                      <a:pt x="7800" y="63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2" name="pg2371"/>
              <p:cNvSpPr/>
              <p:nvPr/>
            </p:nvSpPr>
            <p:spPr>
              <a:xfrm>
                <a:off x="4024024" y="2619597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0" y="56180"/>
                    </a:moveTo>
                    <a:lnTo>
                      <a:pt x="51762" y="0"/>
                    </a:lnTo>
                    <a:lnTo>
                      <a:pt x="60080" y="7727"/>
                    </a:lnTo>
                    <a:lnTo>
                      <a:pt x="7860" y="63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3" name="pg2372"/>
              <p:cNvSpPr/>
              <p:nvPr/>
            </p:nvSpPr>
            <p:spPr>
              <a:xfrm>
                <a:off x="4016104" y="261193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0" y="56601"/>
                    </a:moveTo>
                    <a:lnTo>
                      <a:pt x="51300" y="0"/>
                    </a:lnTo>
                    <a:lnTo>
                      <a:pt x="59681" y="7658"/>
                    </a:lnTo>
                    <a:lnTo>
                      <a:pt x="7919" y="638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4" name="pg2373"/>
              <p:cNvSpPr/>
              <p:nvPr/>
            </p:nvSpPr>
            <p:spPr>
              <a:xfrm>
                <a:off x="4008125" y="2604348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0" y="57019"/>
                    </a:moveTo>
                    <a:lnTo>
                      <a:pt x="50836" y="0"/>
                    </a:lnTo>
                    <a:lnTo>
                      <a:pt x="59279" y="7590"/>
                    </a:lnTo>
                    <a:lnTo>
                      <a:pt x="7978" y="641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5" name="pg2374"/>
              <p:cNvSpPr/>
              <p:nvPr/>
            </p:nvSpPr>
            <p:spPr>
              <a:xfrm>
                <a:off x="4000088" y="259682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0" y="57433"/>
                    </a:moveTo>
                    <a:lnTo>
                      <a:pt x="50367" y="0"/>
                    </a:lnTo>
                    <a:lnTo>
                      <a:pt x="58873" y="7520"/>
                    </a:lnTo>
                    <a:lnTo>
                      <a:pt x="8037" y="645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6" name="pg2375"/>
              <p:cNvSpPr/>
              <p:nvPr/>
            </p:nvSpPr>
            <p:spPr>
              <a:xfrm>
                <a:off x="3991993" y="2589376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0" y="57843"/>
                    </a:moveTo>
                    <a:lnTo>
                      <a:pt x="49896" y="0"/>
                    </a:lnTo>
                    <a:lnTo>
                      <a:pt x="58462" y="7450"/>
                    </a:lnTo>
                    <a:lnTo>
                      <a:pt x="8095" y="6488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7" name="pg2376"/>
              <p:cNvSpPr/>
              <p:nvPr/>
            </p:nvSpPr>
            <p:spPr>
              <a:xfrm>
                <a:off x="3983840" y="258199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0" y="58249"/>
                    </a:moveTo>
                    <a:lnTo>
                      <a:pt x="49421" y="0"/>
                    </a:lnTo>
                    <a:lnTo>
                      <a:pt x="58048" y="7380"/>
                    </a:lnTo>
                    <a:lnTo>
                      <a:pt x="8152" y="652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8" name="pg2377"/>
              <p:cNvSpPr/>
              <p:nvPr/>
            </p:nvSpPr>
            <p:spPr>
              <a:xfrm>
                <a:off x="3975631" y="2574685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0" y="58652"/>
                    </a:moveTo>
                    <a:lnTo>
                      <a:pt x="48943" y="0"/>
                    </a:lnTo>
                    <a:lnTo>
                      <a:pt x="57630" y="7309"/>
                    </a:lnTo>
                    <a:lnTo>
                      <a:pt x="8209" y="655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79" name="pg2378"/>
              <p:cNvSpPr/>
              <p:nvPr/>
            </p:nvSpPr>
            <p:spPr>
              <a:xfrm>
                <a:off x="3967366" y="256744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0" y="59050"/>
                    </a:moveTo>
                    <a:lnTo>
                      <a:pt x="48461" y="0"/>
                    </a:lnTo>
                    <a:lnTo>
                      <a:pt x="57208" y="7238"/>
                    </a:lnTo>
                    <a:lnTo>
                      <a:pt x="8265" y="6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0" name="pg2379"/>
              <p:cNvSpPr/>
              <p:nvPr/>
            </p:nvSpPr>
            <p:spPr>
              <a:xfrm>
                <a:off x="3959045" y="2560280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0" y="59445"/>
                    </a:moveTo>
                    <a:lnTo>
                      <a:pt x="47976" y="0"/>
                    </a:lnTo>
                    <a:lnTo>
                      <a:pt x="56782" y="7166"/>
                    </a:lnTo>
                    <a:lnTo>
                      <a:pt x="8321" y="6621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1" name="pg2380"/>
              <p:cNvSpPr/>
              <p:nvPr/>
            </p:nvSpPr>
            <p:spPr>
              <a:xfrm>
                <a:off x="3950669" y="2553186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0" y="59835"/>
                    </a:moveTo>
                    <a:lnTo>
                      <a:pt x="47489" y="0"/>
                    </a:lnTo>
                    <a:lnTo>
                      <a:pt x="56353" y="7094"/>
                    </a:lnTo>
                    <a:lnTo>
                      <a:pt x="8376" y="6653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2" name="pg2381"/>
              <p:cNvSpPr/>
              <p:nvPr/>
            </p:nvSpPr>
            <p:spPr>
              <a:xfrm>
                <a:off x="3942238" y="2546164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0" y="60222"/>
                    </a:moveTo>
                    <a:lnTo>
                      <a:pt x="46997" y="0"/>
                    </a:lnTo>
                    <a:lnTo>
                      <a:pt x="55919" y="7021"/>
                    </a:lnTo>
                    <a:lnTo>
                      <a:pt x="8430" y="668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3" name="pg2382"/>
              <p:cNvSpPr/>
              <p:nvPr/>
            </p:nvSpPr>
            <p:spPr>
              <a:xfrm>
                <a:off x="3933753" y="2539216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0" y="60604"/>
                    </a:moveTo>
                    <a:lnTo>
                      <a:pt x="46503" y="0"/>
                    </a:lnTo>
                    <a:lnTo>
                      <a:pt x="55482" y="6948"/>
                    </a:lnTo>
                    <a:lnTo>
                      <a:pt x="8484" y="671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4" name="pg2383"/>
              <p:cNvSpPr/>
              <p:nvPr/>
            </p:nvSpPr>
            <p:spPr>
              <a:xfrm>
                <a:off x="3925215" y="2532341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0" y="60983"/>
                    </a:moveTo>
                    <a:lnTo>
                      <a:pt x="46006" y="0"/>
                    </a:lnTo>
                    <a:lnTo>
                      <a:pt x="55041" y="6874"/>
                    </a:lnTo>
                    <a:lnTo>
                      <a:pt x="8538" y="6747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5" name="pg2384"/>
              <p:cNvSpPr/>
              <p:nvPr/>
            </p:nvSpPr>
            <p:spPr>
              <a:xfrm>
                <a:off x="3916624" y="2525541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0" y="61357"/>
                    </a:moveTo>
                    <a:lnTo>
                      <a:pt x="45505" y="0"/>
                    </a:lnTo>
                    <a:lnTo>
                      <a:pt x="54597" y="6800"/>
                    </a:lnTo>
                    <a:lnTo>
                      <a:pt x="8591" y="677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6" name="pg2385"/>
              <p:cNvSpPr/>
              <p:nvPr/>
            </p:nvSpPr>
            <p:spPr>
              <a:xfrm>
                <a:off x="3907980" y="2518815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0" y="61727"/>
                    </a:moveTo>
                    <a:lnTo>
                      <a:pt x="45002" y="0"/>
                    </a:lnTo>
                    <a:lnTo>
                      <a:pt x="54149" y="6725"/>
                    </a:lnTo>
                    <a:lnTo>
                      <a:pt x="8643" y="680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7" name="pg2386"/>
              <p:cNvSpPr/>
              <p:nvPr/>
            </p:nvSpPr>
            <p:spPr>
              <a:xfrm>
                <a:off x="3899285" y="2512164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0" y="62093"/>
                    </a:moveTo>
                    <a:lnTo>
                      <a:pt x="44495" y="0"/>
                    </a:lnTo>
                    <a:lnTo>
                      <a:pt x="53697" y="6650"/>
                    </a:lnTo>
                    <a:lnTo>
                      <a:pt x="8695" y="6837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8" name="pg2387"/>
              <p:cNvSpPr/>
              <p:nvPr/>
            </p:nvSpPr>
            <p:spPr>
              <a:xfrm>
                <a:off x="3890539" y="2505588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0" y="62455"/>
                    </a:moveTo>
                    <a:lnTo>
                      <a:pt x="43986" y="0"/>
                    </a:lnTo>
                    <a:lnTo>
                      <a:pt x="53242" y="6575"/>
                    </a:lnTo>
                    <a:lnTo>
                      <a:pt x="8746" y="686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89" name="pg2388"/>
              <p:cNvSpPr/>
              <p:nvPr/>
            </p:nvSpPr>
            <p:spPr>
              <a:xfrm>
                <a:off x="3881742" y="2499089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0" y="62813"/>
                    </a:moveTo>
                    <a:lnTo>
                      <a:pt x="43473" y="0"/>
                    </a:lnTo>
                    <a:lnTo>
                      <a:pt x="52783" y="6499"/>
                    </a:lnTo>
                    <a:lnTo>
                      <a:pt x="8796" y="6895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0" name="pg2389"/>
              <p:cNvSpPr/>
              <p:nvPr/>
            </p:nvSpPr>
            <p:spPr>
              <a:xfrm>
                <a:off x="3872896" y="2492666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0" y="63167"/>
                    </a:moveTo>
                    <a:lnTo>
                      <a:pt x="42958" y="0"/>
                    </a:lnTo>
                    <a:lnTo>
                      <a:pt x="52320" y="6423"/>
                    </a:lnTo>
                    <a:lnTo>
                      <a:pt x="8846" y="6923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1" name="pg2390"/>
              <p:cNvSpPr/>
              <p:nvPr/>
            </p:nvSpPr>
            <p:spPr>
              <a:xfrm>
                <a:off x="3864000" y="2486319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0" y="63516"/>
                    </a:moveTo>
                    <a:lnTo>
                      <a:pt x="42440" y="0"/>
                    </a:lnTo>
                    <a:lnTo>
                      <a:pt x="51854" y="6346"/>
                    </a:lnTo>
                    <a:lnTo>
                      <a:pt x="8896" y="695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2" name="pg2391"/>
              <p:cNvSpPr/>
              <p:nvPr/>
            </p:nvSpPr>
            <p:spPr>
              <a:xfrm>
                <a:off x="3855055" y="2480050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0" y="63861"/>
                    </a:moveTo>
                    <a:lnTo>
                      <a:pt x="41919" y="0"/>
                    </a:lnTo>
                    <a:lnTo>
                      <a:pt x="51385" y="6269"/>
                    </a:lnTo>
                    <a:lnTo>
                      <a:pt x="8944" y="697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3" name="pg2392"/>
              <p:cNvSpPr/>
              <p:nvPr/>
            </p:nvSpPr>
            <p:spPr>
              <a:xfrm>
                <a:off x="3846062" y="2473859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0" y="64202"/>
                    </a:moveTo>
                    <a:lnTo>
                      <a:pt x="41395" y="0"/>
                    </a:lnTo>
                    <a:lnTo>
                      <a:pt x="50912" y="6191"/>
                    </a:lnTo>
                    <a:lnTo>
                      <a:pt x="8992" y="700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4" name="pg2393"/>
              <p:cNvSpPr/>
              <p:nvPr/>
            </p:nvSpPr>
            <p:spPr>
              <a:xfrm>
                <a:off x="3837021" y="2467746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0" y="64538"/>
                    </a:moveTo>
                    <a:lnTo>
                      <a:pt x="40868" y="0"/>
                    </a:lnTo>
                    <a:lnTo>
                      <a:pt x="50435" y="6113"/>
                    </a:lnTo>
                    <a:lnTo>
                      <a:pt x="9040" y="7031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5" name="pg2394"/>
              <p:cNvSpPr/>
              <p:nvPr/>
            </p:nvSpPr>
            <p:spPr>
              <a:xfrm>
                <a:off x="3827934" y="2461711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0" y="64871"/>
                    </a:moveTo>
                    <a:lnTo>
                      <a:pt x="40339" y="0"/>
                    </a:lnTo>
                    <a:lnTo>
                      <a:pt x="49956" y="6034"/>
                    </a:lnTo>
                    <a:lnTo>
                      <a:pt x="9087" y="705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6" name="pg2395"/>
              <p:cNvSpPr/>
              <p:nvPr/>
            </p:nvSpPr>
            <p:spPr>
              <a:xfrm>
                <a:off x="3818800" y="2455755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0" y="65198"/>
                    </a:moveTo>
                    <a:lnTo>
                      <a:pt x="39807" y="0"/>
                    </a:lnTo>
                    <a:lnTo>
                      <a:pt x="49473" y="5955"/>
                    </a:lnTo>
                    <a:lnTo>
                      <a:pt x="9133" y="7082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7" name="pg2396"/>
              <p:cNvSpPr/>
              <p:nvPr/>
            </p:nvSpPr>
            <p:spPr>
              <a:xfrm>
                <a:off x="3809620" y="2449878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0" y="65522"/>
                    </a:moveTo>
                    <a:lnTo>
                      <a:pt x="39272" y="0"/>
                    </a:lnTo>
                    <a:lnTo>
                      <a:pt x="48986" y="5876"/>
                    </a:lnTo>
                    <a:lnTo>
                      <a:pt x="9179" y="710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8" name="pg2397"/>
              <p:cNvSpPr/>
              <p:nvPr/>
            </p:nvSpPr>
            <p:spPr>
              <a:xfrm>
                <a:off x="3800395" y="2444081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0" y="65841"/>
                    </a:moveTo>
                    <a:lnTo>
                      <a:pt x="38735" y="0"/>
                    </a:lnTo>
                    <a:lnTo>
                      <a:pt x="48497" y="5797"/>
                    </a:lnTo>
                    <a:lnTo>
                      <a:pt x="9224" y="7131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399" name="pg2398"/>
              <p:cNvSpPr/>
              <p:nvPr/>
            </p:nvSpPr>
            <p:spPr>
              <a:xfrm>
                <a:off x="3791126" y="2438364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0" y="66156"/>
                    </a:moveTo>
                    <a:lnTo>
                      <a:pt x="38195" y="0"/>
                    </a:lnTo>
                    <a:lnTo>
                      <a:pt x="48004" y="5716"/>
                    </a:lnTo>
                    <a:lnTo>
                      <a:pt x="9269" y="715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0" name="pg2399"/>
              <p:cNvSpPr/>
              <p:nvPr/>
            </p:nvSpPr>
            <p:spPr>
              <a:xfrm>
                <a:off x="3781813" y="2432728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0" y="66466"/>
                    </a:moveTo>
                    <a:lnTo>
                      <a:pt x="37652" y="0"/>
                    </a:lnTo>
                    <a:lnTo>
                      <a:pt x="47508" y="5636"/>
                    </a:lnTo>
                    <a:lnTo>
                      <a:pt x="9313" y="717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1" name="pg2400"/>
              <p:cNvSpPr/>
              <p:nvPr/>
            </p:nvSpPr>
            <p:spPr>
              <a:xfrm>
                <a:off x="3772457" y="2427172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0" y="66772"/>
                    </a:moveTo>
                    <a:lnTo>
                      <a:pt x="37107" y="0"/>
                    </a:lnTo>
                    <a:lnTo>
                      <a:pt x="47009" y="5555"/>
                    </a:lnTo>
                    <a:lnTo>
                      <a:pt x="9356" y="720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2" name="pg2401"/>
              <p:cNvSpPr/>
              <p:nvPr/>
            </p:nvSpPr>
            <p:spPr>
              <a:xfrm>
                <a:off x="3763058" y="2421697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0" y="67073"/>
                    </a:moveTo>
                    <a:lnTo>
                      <a:pt x="36560" y="0"/>
                    </a:lnTo>
                    <a:lnTo>
                      <a:pt x="46506" y="5474"/>
                    </a:lnTo>
                    <a:lnTo>
                      <a:pt x="9399" y="7224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3" name="pg2402"/>
              <p:cNvSpPr/>
              <p:nvPr/>
            </p:nvSpPr>
            <p:spPr>
              <a:xfrm>
                <a:off x="3753617" y="2416304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0" y="67370"/>
                    </a:moveTo>
                    <a:lnTo>
                      <a:pt x="36010" y="0"/>
                    </a:lnTo>
                    <a:lnTo>
                      <a:pt x="46001" y="5392"/>
                    </a:lnTo>
                    <a:lnTo>
                      <a:pt x="9441" y="72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4" name="pg2403"/>
              <p:cNvSpPr/>
              <p:nvPr/>
            </p:nvSpPr>
            <p:spPr>
              <a:xfrm>
                <a:off x="3744134" y="2410993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0" y="67662"/>
                    </a:moveTo>
                    <a:lnTo>
                      <a:pt x="35457" y="0"/>
                    </a:lnTo>
                    <a:lnTo>
                      <a:pt x="45492" y="5311"/>
                    </a:lnTo>
                    <a:lnTo>
                      <a:pt x="9482" y="72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5" name="pg2404"/>
              <p:cNvSpPr/>
              <p:nvPr/>
            </p:nvSpPr>
            <p:spPr>
              <a:xfrm>
                <a:off x="3734611" y="2405765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0" y="67950"/>
                    </a:moveTo>
                    <a:lnTo>
                      <a:pt x="34903" y="0"/>
                    </a:lnTo>
                    <a:lnTo>
                      <a:pt x="44981" y="5228"/>
                    </a:lnTo>
                    <a:lnTo>
                      <a:pt x="9523" y="7289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6" name="pg2405"/>
              <p:cNvSpPr/>
              <p:nvPr/>
            </p:nvSpPr>
            <p:spPr>
              <a:xfrm>
                <a:off x="3725048" y="240061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0" y="68233"/>
                    </a:moveTo>
                    <a:lnTo>
                      <a:pt x="34346" y="0"/>
                    </a:lnTo>
                    <a:lnTo>
                      <a:pt x="44466" y="5146"/>
                    </a:lnTo>
                    <a:lnTo>
                      <a:pt x="9563" y="730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7" name="pg2406"/>
              <p:cNvSpPr/>
              <p:nvPr/>
            </p:nvSpPr>
            <p:spPr>
              <a:xfrm>
                <a:off x="3715445" y="2395555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0" y="68512"/>
                    </a:moveTo>
                    <a:lnTo>
                      <a:pt x="33786" y="0"/>
                    </a:lnTo>
                    <a:lnTo>
                      <a:pt x="43948" y="5063"/>
                    </a:lnTo>
                    <a:lnTo>
                      <a:pt x="9602" y="7329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8" name="pg2407"/>
              <p:cNvSpPr/>
              <p:nvPr/>
            </p:nvSpPr>
            <p:spPr>
              <a:xfrm>
                <a:off x="3705804" y="239057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0" y="68786"/>
                    </a:moveTo>
                    <a:lnTo>
                      <a:pt x="33225" y="0"/>
                    </a:lnTo>
                    <a:lnTo>
                      <a:pt x="43428" y="4979"/>
                    </a:lnTo>
                    <a:lnTo>
                      <a:pt x="9641" y="734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09" name="pg2408"/>
              <p:cNvSpPr/>
              <p:nvPr/>
            </p:nvSpPr>
            <p:spPr>
              <a:xfrm>
                <a:off x="3696124" y="2385679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0" y="69056"/>
                    </a:moveTo>
                    <a:lnTo>
                      <a:pt x="32661" y="0"/>
                    </a:lnTo>
                    <a:lnTo>
                      <a:pt x="42904" y="4896"/>
                    </a:lnTo>
                    <a:lnTo>
                      <a:pt x="9679" y="736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0" name="pg2409"/>
              <p:cNvSpPr/>
              <p:nvPr/>
            </p:nvSpPr>
            <p:spPr>
              <a:xfrm>
                <a:off x="3686407" y="2380867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0" y="69321"/>
                    </a:moveTo>
                    <a:lnTo>
                      <a:pt x="32095" y="0"/>
                    </a:lnTo>
                    <a:lnTo>
                      <a:pt x="42378" y="4812"/>
                    </a:lnTo>
                    <a:lnTo>
                      <a:pt x="9717" y="738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1" name="pg2410"/>
              <p:cNvSpPr/>
              <p:nvPr/>
            </p:nvSpPr>
            <p:spPr>
              <a:xfrm>
                <a:off x="3676653" y="2376139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0" y="69581"/>
                    </a:moveTo>
                    <a:lnTo>
                      <a:pt x="31526" y="0"/>
                    </a:lnTo>
                    <a:lnTo>
                      <a:pt x="41849" y="4727"/>
                    </a:lnTo>
                    <a:lnTo>
                      <a:pt x="9754" y="7404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2" name="pg2411"/>
              <p:cNvSpPr/>
              <p:nvPr/>
            </p:nvSpPr>
            <p:spPr>
              <a:xfrm>
                <a:off x="3666862" y="2371496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0" y="69837"/>
                    </a:moveTo>
                    <a:lnTo>
                      <a:pt x="30956" y="0"/>
                    </a:lnTo>
                    <a:lnTo>
                      <a:pt x="41317" y="4643"/>
                    </a:lnTo>
                    <a:lnTo>
                      <a:pt x="9790" y="742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3" name="pg2412"/>
              <p:cNvSpPr/>
              <p:nvPr/>
            </p:nvSpPr>
            <p:spPr>
              <a:xfrm>
                <a:off x="3657036" y="2366937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0" y="70087"/>
                    </a:moveTo>
                    <a:lnTo>
                      <a:pt x="30384" y="0"/>
                    </a:lnTo>
                    <a:lnTo>
                      <a:pt x="40782" y="4558"/>
                    </a:lnTo>
                    <a:lnTo>
                      <a:pt x="9825" y="7439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4" name="pg2413"/>
              <p:cNvSpPr/>
              <p:nvPr/>
            </p:nvSpPr>
            <p:spPr>
              <a:xfrm>
                <a:off x="3647176" y="2362464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0" y="70334"/>
                    </a:moveTo>
                    <a:lnTo>
                      <a:pt x="29809" y="0"/>
                    </a:lnTo>
                    <a:lnTo>
                      <a:pt x="40245" y="4473"/>
                    </a:lnTo>
                    <a:lnTo>
                      <a:pt x="9860" y="7456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5" name="pg2414"/>
              <p:cNvSpPr/>
              <p:nvPr/>
            </p:nvSpPr>
            <p:spPr>
              <a:xfrm>
                <a:off x="3637281" y="235807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0" y="70575"/>
                    </a:moveTo>
                    <a:lnTo>
                      <a:pt x="29233" y="0"/>
                    </a:lnTo>
                    <a:lnTo>
                      <a:pt x="39704" y="4387"/>
                    </a:lnTo>
                    <a:lnTo>
                      <a:pt x="9895" y="7472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6" name="pg2415"/>
              <p:cNvSpPr/>
              <p:nvPr/>
            </p:nvSpPr>
            <p:spPr>
              <a:xfrm>
                <a:off x="3627352" y="2353774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0" y="70812"/>
                    </a:moveTo>
                    <a:lnTo>
                      <a:pt x="28655" y="0"/>
                    </a:lnTo>
                    <a:lnTo>
                      <a:pt x="39162" y="4301"/>
                    </a:lnTo>
                    <a:lnTo>
                      <a:pt x="9928" y="7487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7" name="pg2416"/>
              <p:cNvSpPr/>
              <p:nvPr/>
            </p:nvSpPr>
            <p:spPr>
              <a:xfrm>
                <a:off x="3617390" y="2349559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0" y="71044"/>
                    </a:moveTo>
                    <a:lnTo>
                      <a:pt x="28074" y="0"/>
                    </a:lnTo>
                    <a:lnTo>
                      <a:pt x="38616" y="4215"/>
                    </a:lnTo>
                    <a:lnTo>
                      <a:pt x="9961" y="7502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8" name="pg2417"/>
              <p:cNvSpPr/>
              <p:nvPr/>
            </p:nvSpPr>
            <p:spPr>
              <a:xfrm>
                <a:off x="3607396" y="2345429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0" y="71271"/>
                    </a:moveTo>
                    <a:lnTo>
                      <a:pt x="27492" y="0"/>
                    </a:lnTo>
                    <a:lnTo>
                      <a:pt x="38068" y="4129"/>
                    </a:lnTo>
                    <a:lnTo>
                      <a:pt x="9993" y="751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19" name="pg2418"/>
              <p:cNvSpPr/>
              <p:nvPr/>
            </p:nvSpPr>
            <p:spPr>
              <a:xfrm>
                <a:off x="3597371" y="2341387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0" y="71494"/>
                    </a:moveTo>
                    <a:lnTo>
                      <a:pt x="26908" y="0"/>
                    </a:lnTo>
                    <a:lnTo>
                      <a:pt x="37518" y="4042"/>
                    </a:lnTo>
                    <a:lnTo>
                      <a:pt x="10025" y="7531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0" name="pg2419"/>
              <p:cNvSpPr/>
              <p:nvPr/>
            </p:nvSpPr>
            <p:spPr>
              <a:xfrm>
                <a:off x="3587315" y="2337431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0" y="71712"/>
                    </a:moveTo>
                    <a:lnTo>
                      <a:pt x="26322" y="0"/>
                    </a:lnTo>
                    <a:lnTo>
                      <a:pt x="36964" y="3955"/>
                    </a:lnTo>
                    <a:lnTo>
                      <a:pt x="10056" y="754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1" name="pg2420"/>
              <p:cNvSpPr/>
              <p:nvPr/>
            </p:nvSpPr>
            <p:spPr>
              <a:xfrm>
                <a:off x="3577228" y="23335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0" y="71925"/>
                    </a:moveTo>
                    <a:lnTo>
                      <a:pt x="25735" y="0"/>
                    </a:lnTo>
                    <a:lnTo>
                      <a:pt x="36409" y="3868"/>
                    </a:lnTo>
                    <a:lnTo>
                      <a:pt x="10086" y="755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2" name="pg2421"/>
              <p:cNvSpPr/>
              <p:nvPr/>
            </p:nvSpPr>
            <p:spPr>
              <a:xfrm>
                <a:off x="3567112" y="2329781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0" y="72133"/>
                    </a:moveTo>
                    <a:lnTo>
                      <a:pt x="25145" y="0"/>
                    </a:lnTo>
                    <a:lnTo>
                      <a:pt x="35851" y="3781"/>
                    </a:lnTo>
                    <a:lnTo>
                      <a:pt x="10116" y="7570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3" name="pg2422"/>
              <p:cNvSpPr/>
              <p:nvPr/>
            </p:nvSpPr>
            <p:spPr>
              <a:xfrm>
                <a:off x="3556967" y="2326088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0" y="72336"/>
                    </a:moveTo>
                    <a:lnTo>
                      <a:pt x="24554" y="0"/>
                    </a:lnTo>
                    <a:lnTo>
                      <a:pt x="35290" y="3693"/>
                    </a:lnTo>
                    <a:lnTo>
                      <a:pt x="10145" y="75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4" name="pg2423"/>
              <p:cNvSpPr/>
              <p:nvPr/>
            </p:nvSpPr>
            <p:spPr>
              <a:xfrm>
                <a:off x="3546794" y="2322482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0" y="72535"/>
                    </a:moveTo>
                    <a:lnTo>
                      <a:pt x="23962" y="0"/>
                    </a:lnTo>
                    <a:lnTo>
                      <a:pt x="34728" y="3605"/>
                    </a:lnTo>
                    <a:lnTo>
                      <a:pt x="10173" y="7594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5" name="pg2424"/>
              <p:cNvSpPr/>
              <p:nvPr/>
            </p:nvSpPr>
            <p:spPr>
              <a:xfrm>
                <a:off x="3536593" y="2318965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0" y="72728"/>
                    </a:moveTo>
                    <a:lnTo>
                      <a:pt x="23368" y="0"/>
                    </a:lnTo>
                    <a:lnTo>
                      <a:pt x="34163" y="3517"/>
                    </a:lnTo>
                    <a:lnTo>
                      <a:pt x="10200" y="7605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6" name="pg2425"/>
              <p:cNvSpPr/>
              <p:nvPr/>
            </p:nvSpPr>
            <p:spPr>
              <a:xfrm>
                <a:off x="3526365" y="2315536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0" y="72917"/>
                    </a:moveTo>
                    <a:lnTo>
                      <a:pt x="22772" y="0"/>
                    </a:lnTo>
                    <a:lnTo>
                      <a:pt x="33595" y="3428"/>
                    </a:lnTo>
                    <a:lnTo>
                      <a:pt x="10227" y="761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7" name="pg2426"/>
              <p:cNvSpPr/>
              <p:nvPr/>
            </p:nvSpPr>
            <p:spPr>
              <a:xfrm>
                <a:off x="3516111" y="2312196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0" y="73101"/>
                    </a:moveTo>
                    <a:lnTo>
                      <a:pt x="22175" y="0"/>
                    </a:lnTo>
                    <a:lnTo>
                      <a:pt x="33026" y="3340"/>
                    </a:lnTo>
                    <a:lnTo>
                      <a:pt x="10253" y="762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8" name="pg2427"/>
              <p:cNvSpPr/>
              <p:nvPr/>
            </p:nvSpPr>
            <p:spPr>
              <a:xfrm>
                <a:off x="3505832" y="2308944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0" y="73280"/>
                    </a:moveTo>
                    <a:lnTo>
                      <a:pt x="21576" y="0"/>
                    </a:lnTo>
                    <a:lnTo>
                      <a:pt x="32454" y="3251"/>
                    </a:lnTo>
                    <a:lnTo>
                      <a:pt x="10279" y="763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29" name="pg2428"/>
              <p:cNvSpPr/>
              <p:nvPr/>
            </p:nvSpPr>
            <p:spPr>
              <a:xfrm>
                <a:off x="3495528" y="2305782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0" y="73454"/>
                    </a:moveTo>
                    <a:lnTo>
                      <a:pt x="20975" y="0"/>
                    </a:lnTo>
                    <a:lnTo>
                      <a:pt x="31880" y="3162"/>
                    </a:lnTo>
                    <a:lnTo>
                      <a:pt x="10304" y="764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0" name="pg2429"/>
              <p:cNvSpPr/>
              <p:nvPr/>
            </p:nvSpPr>
            <p:spPr>
              <a:xfrm>
                <a:off x="3485200" y="2302709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0" y="73623"/>
                    </a:moveTo>
                    <a:lnTo>
                      <a:pt x="20374" y="0"/>
                    </a:lnTo>
                    <a:lnTo>
                      <a:pt x="31304" y="3072"/>
                    </a:lnTo>
                    <a:lnTo>
                      <a:pt x="10328" y="7652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1" name="pg2430"/>
              <p:cNvSpPr/>
              <p:nvPr/>
            </p:nvSpPr>
            <p:spPr>
              <a:xfrm>
                <a:off x="3474848" y="2299726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0" y="73787"/>
                    </a:moveTo>
                    <a:lnTo>
                      <a:pt x="19771" y="0"/>
                    </a:lnTo>
                    <a:lnTo>
                      <a:pt x="30725" y="2983"/>
                    </a:lnTo>
                    <a:lnTo>
                      <a:pt x="10351" y="7660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2" name="pg2431"/>
              <p:cNvSpPr/>
              <p:nvPr/>
            </p:nvSpPr>
            <p:spPr>
              <a:xfrm>
                <a:off x="3464474" y="2296832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0" y="73946"/>
                    </a:moveTo>
                    <a:lnTo>
                      <a:pt x="19167" y="0"/>
                    </a:lnTo>
                    <a:lnTo>
                      <a:pt x="30145" y="2893"/>
                    </a:lnTo>
                    <a:lnTo>
                      <a:pt x="10374" y="76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3" name="pg2432"/>
              <p:cNvSpPr/>
              <p:nvPr/>
            </p:nvSpPr>
            <p:spPr>
              <a:xfrm>
                <a:off x="3454078" y="2294029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0" y="74101"/>
                    </a:moveTo>
                    <a:lnTo>
                      <a:pt x="18561" y="0"/>
                    </a:lnTo>
                    <a:lnTo>
                      <a:pt x="29563" y="2803"/>
                    </a:lnTo>
                    <a:lnTo>
                      <a:pt x="10396" y="767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4" name="pg2433"/>
              <p:cNvSpPr/>
              <p:nvPr/>
            </p:nvSpPr>
            <p:spPr>
              <a:xfrm>
                <a:off x="3443660" y="2291315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0" y="74250"/>
                    </a:moveTo>
                    <a:lnTo>
                      <a:pt x="17954" y="0"/>
                    </a:lnTo>
                    <a:lnTo>
                      <a:pt x="28979" y="2713"/>
                    </a:lnTo>
                    <a:lnTo>
                      <a:pt x="10417" y="768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5" name="pg2434"/>
              <p:cNvSpPr/>
              <p:nvPr/>
            </p:nvSpPr>
            <p:spPr>
              <a:xfrm>
                <a:off x="3433222" y="2288692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0" y="74395"/>
                    </a:moveTo>
                    <a:lnTo>
                      <a:pt x="17346" y="0"/>
                    </a:lnTo>
                    <a:lnTo>
                      <a:pt x="28392" y="2623"/>
                    </a:lnTo>
                    <a:lnTo>
                      <a:pt x="10438" y="76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6" name="pg2435"/>
              <p:cNvSpPr/>
              <p:nvPr/>
            </p:nvSpPr>
            <p:spPr>
              <a:xfrm>
                <a:off x="3422763" y="2286159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0" y="74534"/>
                    </a:moveTo>
                    <a:lnTo>
                      <a:pt x="16737" y="0"/>
                    </a:lnTo>
                    <a:lnTo>
                      <a:pt x="27804" y="2532"/>
                    </a:lnTo>
                    <a:lnTo>
                      <a:pt x="10458" y="769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7" name="pg2436"/>
              <p:cNvSpPr/>
              <p:nvPr/>
            </p:nvSpPr>
            <p:spPr>
              <a:xfrm>
                <a:off x="3412286" y="2283717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0" y="74668"/>
                    </a:moveTo>
                    <a:lnTo>
                      <a:pt x="16126" y="0"/>
                    </a:lnTo>
                    <a:lnTo>
                      <a:pt x="27214" y="2442"/>
                    </a:lnTo>
                    <a:lnTo>
                      <a:pt x="10477" y="76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8" name="pg2437"/>
              <p:cNvSpPr/>
              <p:nvPr/>
            </p:nvSpPr>
            <p:spPr>
              <a:xfrm>
                <a:off x="3401790" y="2281365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0" y="74798"/>
                    </a:moveTo>
                    <a:lnTo>
                      <a:pt x="15515" y="0"/>
                    </a:lnTo>
                    <a:lnTo>
                      <a:pt x="26622" y="2351"/>
                    </a:lnTo>
                    <a:lnTo>
                      <a:pt x="10495" y="770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39" name="pg2438"/>
              <p:cNvSpPr/>
              <p:nvPr/>
            </p:nvSpPr>
            <p:spPr>
              <a:xfrm>
                <a:off x="3391276" y="2279105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0" y="74922"/>
                    </a:moveTo>
                    <a:lnTo>
                      <a:pt x="14903" y="0"/>
                    </a:lnTo>
                    <a:lnTo>
                      <a:pt x="26029" y="2260"/>
                    </a:lnTo>
                    <a:lnTo>
                      <a:pt x="10513" y="770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0" name="pg2439"/>
              <p:cNvSpPr/>
              <p:nvPr/>
            </p:nvSpPr>
            <p:spPr>
              <a:xfrm>
                <a:off x="3380745" y="2276935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0" y="75042"/>
                    </a:moveTo>
                    <a:lnTo>
                      <a:pt x="14289" y="0"/>
                    </a:lnTo>
                    <a:lnTo>
                      <a:pt x="25434" y="2169"/>
                    </a:lnTo>
                    <a:lnTo>
                      <a:pt x="10530" y="770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1" name="pg2440"/>
              <p:cNvSpPr/>
              <p:nvPr/>
            </p:nvSpPr>
            <p:spPr>
              <a:xfrm>
                <a:off x="3370198" y="227485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0" y="75156"/>
                    </a:moveTo>
                    <a:lnTo>
                      <a:pt x="13675" y="0"/>
                    </a:lnTo>
                    <a:lnTo>
                      <a:pt x="24836" y="2078"/>
                    </a:lnTo>
                    <a:lnTo>
                      <a:pt x="10547" y="77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2" name="pg2441"/>
              <p:cNvSpPr/>
              <p:nvPr/>
            </p:nvSpPr>
            <p:spPr>
              <a:xfrm>
                <a:off x="3359635" y="2272870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0" y="75265"/>
                    </a:moveTo>
                    <a:lnTo>
                      <a:pt x="13059" y="0"/>
                    </a:lnTo>
                    <a:lnTo>
                      <a:pt x="24238" y="1986"/>
                    </a:lnTo>
                    <a:lnTo>
                      <a:pt x="10563" y="771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3" name="pg2442"/>
              <p:cNvSpPr/>
              <p:nvPr/>
            </p:nvSpPr>
            <p:spPr>
              <a:xfrm>
                <a:off x="3349057" y="2270975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0" y="75370"/>
                    </a:moveTo>
                    <a:lnTo>
                      <a:pt x="12443" y="0"/>
                    </a:lnTo>
                    <a:lnTo>
                      <a:pt x="23637" y="1895"/>
                    </a:lnTo>
                    <a:lnTo>
                      <a:pt x="10578" y="771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4" name="pg2443"/>
              <p:cNvSpPr/>
              <p:nvPr/>
            </p:nvSpPr>
            <p:spPr>
              <a:xfrm>
                <a:off x="3338464" y="2269171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0" y="75469"/>
                    </a:moveTo>
                    <a:lnTo>
                      <a:pt x="11826" y="0"/>
                    </a:lnTo>
                    <a:lnTo>
                      <a:pt x="23036" y="1803"/>
                    </a:lnTo>
                    <a:lnTo>
                      <a:pt x="10592" y="77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5" name="pg2444"/>
              <p:cNvSpPr/>
              <p:nvPr/>
            </p:nvSpPr>
            <p:spPr>
              <a:xfrm>
                <a:off x="3327858" y="2267460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0" y="75563"/>
                    </a:moveTo>
                    <a:lnTo>
                      <a:pt x="11208" y="0"/>
                    </a:lnTo>
                    <a:lnTo>
                      <a:pt x="22432" y="1711"/>
                    </a:lnTo>
                    <a:lnTo>
                      <a:pt x="10605" y="771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6" name="pg2445"/>
              <p:cNvSpPr/>
              <p:nvPr/>
            </p:nvSpPr>
            <p:spPr>
              <a:xfrm>
                <a:off x="3317239" y="2265840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0" y="75652"/>
                    </a:moveTo>
                    <a:lnTo>
                      <a:pt x="10590" y="0"/>
                    </a:lnTo>
                    <a:lnTo>
                      <a:pt x="21827" y="1619"/>
                    </a:lnTo>
                    <a:lnTo>
                      <a:pt x="10618" y="77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7" name="pg2446"/>
              <p:cNvSpPr/>
              <p:nvPr/>
            </p:nvSpPr>
            <p:spPr>
              <a:xfrm>
                <a:off x="3306608" y="22643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0" y="75737"/>
                    </a:moveTo>
                    <a:lnTo>
                      <a:pt x="9970" y="0"/>
                    </a:lnTo>
                    <a:lnTo>
                      <a:pt x="21221" y="1527"/>
                    </a:lnTo>
                    <a:lnTo>
                      <a:pt x="10631" y="77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8" name="pg2447"/>
              <p:cNvSpPr/>
              <p:nvPr/>
            </p:nvSpPr>
            <p:spPr>
              <a:xfrm>
                <a:off x="3295966" y="226287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0" y="75816"/>
                    </a:moveTo>
                    <a:lnTo>
                      <a:pt x="9351" y="0"/>
                    </a:lnTo>
                    <a:lnTo>
                      <a:pt x="20613" y="1435"/>
                    </a:lnTo>
                    <a:lnTo>
                      <a:pt x="10642" y="771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49" name="pg2448"/>
              <p:cNvSpPr/>
              <p:nvPr/>
            </p:nvSpPr>
            <p:spPr>
              <a:xfrm>
                <a:off x="3285313" y="2261532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0" y="75890"/>
                    </a:moveTo>
                    <a:lnTo>
                      <a:pt x="8730" y="0"/>
                    </a:lnTo>
                    <a:lnTo>
                      <a:pt x="20004" y="1343"/>
                    </a:lnTo>
                    <a:lnTo>
                      <a:pt x="10653" y="771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0" name="pg2449"/>
              <p:cNvSpPr/>
              <p:nvPr/>
            </p:nvSpPr>
            <p:spPr>
              <a:xfrm>
                <a:off x="3274650" y="2260281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0" y="75958"/>
                    </a:moveTo>
                    <a:lnTo>
                      <a:pt x="8109" y="0"/>
                    </a:lnTo>
                    <a:lnTo>
                      <a:pt x="19393" y="1251"/>
                    </a:lnTo>
                    <a:lnTo>
                      <a:pt x="10663" y="771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1" name="pg2450"/>
              <p:cNvSpPr/>
              <p:nvPr/>
            </p:nvSpPr>
            <p:spPr>
              <a:xfrm>
                <a:off x="3263977" y="2259122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0" y="76022"/>
                    </a:moveTo>
                    <a:lnTo>
                      <a:pt x="7487" y="0"/>
                    </a:lnTo>
                    <a:lnTo>
                      <a:pt x="18781" y="1159"/>
                    </a:lnTo>
                    <a:lnTo>
                      <a:pt x="10672" y="771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2" name="pg2451"/>
              <p:cNvSpPr/>
              <p:nvPr/>
            </p:nvSpPr>
            <p:spPr>
              <a:xfrm>
                <a:off x="3253296" y="2258055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0" y="76081"/>
                    </a:moveTo>
                    <a:lnTo>
                      <a:pt x="6865" y="0"/>
                    </a:lnTo>
                    <a:lnTo>
                      <a:pt x="18168" y="1066"/>
                    </a:lnTo>
                    <a:lnTo>
                      <a:pt x="10681" y="770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3" name="pg2452"/>
              <p:cNvSpPr/>
              <p:nvPr/>
            </p:nvSpPr>
            <p:spPr>
              <a:xfrm>
                <a:off x="3242607" y="2257081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0" y="76135"/>
                    </a:moveTo>
                    <a:lnTo>
                      <a:pt x="6242" y="0"/>
                    </a:lnTo>
                    <a:lnTo>
                      <a:pt x="17554" y="974"/>
                    </a:lnTo>
                    <a:lnTo>
                      <a:pt x="10689" y="770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4" name="pg2453"/>
              <p:cNvSpPr/>
              <p:nvPr/>
            </p:nvSpPr>
            <p:spPr>
              <a:xfrm>
                <a:off x="3231911" y="2256199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0" y="76183"/>
                    </a:moveTo>
                    <a:lnTo>
                      <a:pt x="5619" y="0"/>
                    </a:lnTo>
                    <a:lnTo>
                      <a:pt x="16938" y="881"/>
                    </a:lnTo>
                    <a:lnTo>
                      <a:pt x="10696" y="77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5" name="pg2454"/>
              <p:cNvSpPr/>
              <p:nvPr/>
            </p:nvSpPr>
            <p:spPr>
              <a:xfrm>
                <a:off x="3221208" y="2255410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0" y="76227"/>
                    </a:moveTo>
                    <a:lnTo>
                      <a:pt x="4996" y="0"/>
                    </a:lnTo>
                    <a:lnTo>
                      <a:pt x="16322" y="788"/>
                    </a:lnTo>
                    <a:lnTo>
                      <a:pt x="10702" y="769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6" name="pg2455"/>
              <p:cNvSpPr/>
              <p:nvPr/>
            </p:nvSpPr>
            <p:spPr>
              <a:xfrm>
                <a:off x="3210499" y="2254714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0" y="76265"/>
                    </a:moveTo>
                    <a:lnTo>
                      <a:pt x="4372" y="0"/>
                    </a:lnTo>
                    <a:lnTo>
                      <a:pt x="15704" y="696"/>
                    </a:lnTo>
                    <a:lnTo>
                      <a:pt x="10708" y="769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7" name="pg2456"/>
              <p:cNvSpPr/>
              <p:nvPr/>
            </p:nvSpPr>
            <p:spPr>
              <a:xfrm>
                <a:off x="3199786" y="2254111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0" y="76298"/>
                    </a:moveTo>
                    <a:lnTo>
                      <a:pt x="3748" y="0"/>
                    </a:lnTo>
                    <a:lnTo>
                      <a:pt x="15085" y="603"/>
                    </a:lnTo>
                    <a:lnTo>
                      <a:pt x="10713" y="76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8" name="pg2457"/>
              <p:cNvSpPr/>
              <p:nvPr/>
            </p:nvSpPr>
            <p:spPr>
              <a:xfrm>
                <a:off x="3189068" y="2253600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0" y="76326"/>
                    </a:moveTo>
                    <a:lnTo>
                      <a:pt x="3123" y="0"/>
                    </a:lnTo>
                    <a:lnTo>
                      <a:pt x="14466" y="510"/>
                    </a:lnTo>
                    <a:lnTo>
                      <a:pt x="10717" y="76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59" name="pg2458"/>
              <p:cNvSpPr/>
              <p:nvPr/>
            </p:nvSpPr>
            <p:spPr>
              <a:xfrm>
                <a:off x="3178347" y="2253182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0" y="76349"/>
                    </a:moveTo>
                    <a:lnTo>
                      <a:pt x="2499" y="0"/>
                    </a:lnTo>
                    <a:lnTo>
                      <a:pt x="13845" y="417"/>
                    </a:lnTo>
                    <a:lnTo>
                      <a:pt x="10721" y="76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0" name="pg2459"/>
              <p:cNvSpPr/>
              <p:nvPr/>
            </p:nvSpPr>
            <p:spPr>
              <a:xfrm>
                <a:off x="3167623" y="2252857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0" y="76367"/>
                    </a:moveTo>
                    <a:lnTo>
                      <a:pt x="1874" y="0"/>
                    </a:lnTo>
                    <a:lnTo>
                      <a:pt x="13223" y="325"/>
                    </a:lnTo>
                    <a:lnTo>
                      <a:pt x="10724" y="76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1" name="pg2460"/>
              <p:cNvSpPr/>
              <p:nvPr/>
            </p:nvSpPr>
            <p:spPr>
              <a:xfrm>
                <a:off x="3156896" y="2252625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0" y="76380"/>
                    </a:moveTo>
                    <a:lnTo>
                      <a:pt x="1249" y="0"/>
                    </a:lnTo>
                    <a:lnTo>
                      <a:pt x="12601" y="232"/>
                    </a:lnTo>
                    <a:lnTo>
                      <a:pt x="10726" y="765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2" name="pg2461"/>
              <p:cNvSpPr/>
              <p:nvPr/>
            </p:nvSpPr>
            <p:spPr>
              <a:xfrm>
                <a:off x="3146169" y="2252486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0" y="76388"/>
                    </a:moveTo>
                    <a:lnTo>
                      <a:pt x="624" y="0"/>
                    </a:lnTo>
                    <a:lnTo>
                      <a:pt x="11977" y="139"/>
                    </a:lnTo>
                    <a:lnTo>
                      <a:pt x="10727" y="765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3" name="pg2462"/>
              <p:cNvSpPr/>
              <p:nvPr/>
            </p:nvSpPr>
            <p:spPr>
              <a:xfrm>
                <a:off x="3135440" y="2252439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0" y="76390"/>
                    </a:moveTo>
                    <a:lnTo>
                      <a:pt x="0" y="0"/>
                    </a:lnTo>
                    <a:lnTo>
                      <a:pt x="11353" y="46"/>
                    </a:lnTo>
                    <a:lnTo>
                      <a:pt x="10728" y="76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4" name="pg2463"/>
              <p:cNvSpPr/>
              <p:nvPr/>
            </p:nvSpPr>
            <p:spPr>
              <a:xfrm>
                <a:off x="3124087" y="2252439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624" y="76434"/>
                    </a:moveTo>
                    <a:lnTo>
                      <a:pt x="0" y="46"/>
                    </a:lnTo>
                    <a:lnTo>
                      <a:pt x="11353" y="0"/>
                    </a:lnTo>
                    <a:lnTo>
                      <a:pt x="11353" y="763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5" name="pg2464"/>
              <p:cNvSpPr/>
              <p:nvPr/>
            </p:nvSpPr>
            <p:spPr>
              <a:xfrm>
                <a:off x="3112734" y="2252486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249" y="76519"/>
                    </a:moveTo>
                    <a:lnTo>
                      <a:pt x="0" y="139"/>
                    </a:lnTo>
                    <a:lnTo>
                      <a:pt x="11352" y="0"/>
                    </a:lnTo>
                    <a:lnTo>
                      <a:pt x="11977" y="763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6" name="pg2465"/>
              <p:cNvSpPr/>
              <p:nvPr/>
            </p:nvSpPr>
            <p:spPr>
              <a:xfrm>
                <a:off x="3101383" y="2252625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874" y="76599"/>
                    </a:moveTo>
                    <a:lnTo>
                      <a:pt x="0" y="232"/>
                    </a:lnTo>
                    <a:lnTo>
                      <a:pt x="11351" y="0"/>
                    </a:lnTo>
                    <a:lnTo>
                      <a:pt x="12601" y="76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7" name="pg2466"/>
              <p:cNvSpPr/>
              <p:nvPr/>
            </p:nvSpPr>
            <p:spPr>
              <a:xfrm>
                <a:off x="3090034" y="2252857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2499" y="76674"/>
                    </a:moveTo>
                    <a:lnTo>
                      <a:pt x="0" y="325"/>
                    </a:lnTo>
                    <a:lnTo>
                      <a:pt x="11348" y="0"/>
                    </a:lnTo>
                    <a:lnTo>
                      <a:pt x="13223" y="76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8" name="pg2467"/>
              <p:cNvSpPr/>
              <p:nvPr/>
            </p:nvSpPr>
            <p:spPr>
              <a:xfrm>
                <a:off x="3078688" y="2253182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3123" y="76744"/>
                    </a:moveTo>
                    <a:lnTo>
                      <a:pt x="0" y="417"/>
                    </a:lnTo>
                    <a:lnTo>
                      <a:pt x="11345" y="0"/>
                    </a:lnTo>
                    <a:lnTo>
                      <a:pt x="13845" y="763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69" name="pg2468"/>
              <p:cNvSpPr/>
              <p:nvPr/>
            </p:nvSpPr>
            <p:spPr>
              <a:xfrm>
                <a:off x="3067346" y="2253600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3748" y="76809"/>
                    </a:moveTo>
                    <a:lnTo>
                      <a:pt x="0" y="510"/>
                    </a:lnTo>
                    <a:lnTo>
                      <a:pt x="11342" y="0"/>
                    </a:lnTo>
                    <a:lnTo>
                      <a:pt x="14466" y="76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0" name="pg2469"/>
              <p:cNvSpPr/>
              <p:nvPr/>
            </p:nvSpPr>
            <p:spPr>
              <a:xfrm>
                <a:off x="3056008" y="2254111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4372" y="76868"/>
                    </a:moveTo>
                    <a:lnTo>
                      <a:pt x="0" y="603"/>
                    </a:lnTo>
                    <a:lnTo>
                      <a:pt x="11337" y="0"/>
                    </a:lnTo>
                    <a:lnTo>
                      <a:pt x="15085" y="762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1" name="pg2470"/>
              <p:cNvSpPr/>
              <p:nvPr/>
            </p:nvSpPr>
            <p:spPr>
              <a:xfrm>
                <a:off x="3044676" y="2254714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4996" y="76923"/>
                    </a:moveTo>
                    <a:lnTo>
                      <a:pt x="0" y="696"/>
                    </a:lnTo>
                    <a:lnTo>
                      <a:pt x="11332" y="0"/>
                    </a:lnTo>
                    <a:lnTo>
                      <a:pt x="15704" y="76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2" name="pg2471"/>
              <p:cNvSpPr/>
              <p:nvPr/>
            </p:nvSpPr>
            <p:spPr>
              <a:xfrm>
                <a:off x="3033350" y="2255410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5619" y="76972"/>
                    </a:moveTo>
                    <a:lnTo>
                      <a:pt x="0" y="788"/>
                    </a:lnTo>
                    <a:lnTo>
                      <a:pt x="11326" y="0"/>
                    </a:lnTo>
                    <a:lnTo>
                      <a:pt x="16322" y="76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3" name="pg2472"/>
              <p:cNvSpPr/>
              <p:nvPr/>
            </p:nvSpPr>
            <p:spPr>
              <a:xfrm>
                <a:off x="3022031" y="2256199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6242" y="77016"/>
                    </a:moveTo>
                    <a:lnTo>
                      <a:pt x="0" y="881"/>
                    </a:lnTo>
                    <a:lnTo>
                      <a:pt x="11319" y="0"/>
                    </a:lnTo>
                    <a:lnTo>
                      <a:pt x="16938" y="76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4" name="pg2473"/>
              <p:cNvSpPr/>
              <p:nvPr/>
            </p:nvSpPr>
            <p:spPr>
              <a:xfrm>
                <a:off x="3010719" y="2257081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6865" y="77055"/>
                    </a:moveTo>
                    <a:lnTo>
                      <a:pt x="0" y="974"/>
                    </a:lnTo>
                    <a:lnTo>
                      <a:pt x="11311" y="0"/>
                    </a:lnTo>
                    <a:lnTo>
                      <a:pt x="17554" y="761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5" name="pg2474"/>
              <p:cNvSpPr/>
              <p:nvPr/>
            </p:nvSpPr>
            <p:spPr>
              <a:xfrm>
                <a:off x="2999415" y="2258055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7487" y="77089"/>
                    </a:moveTo>
                    <a:lnTo>
                      <a:pt x="0" y="1066"/>
                    </a:lnTo>
                    <a:lnTo>
                      <a:pt x="11303" y="0"/>
                    </a:lnTo>
                    <a:lnTo>
                      <a:pt x="18168" y="760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6" name="pg2475"/>
              <p:cNvSpPr/>
              <p:nvPr/>
            </p:nvSpPr>
            <p:spPr>
              <a:xfrm>
                <a:off x="2988121" y="2259122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8109" y="77118"/>
                    </a:moveTo>
                    <a:lnTo>
                      <a:pt x="0" y="1159"/>
                    </a:lnTo>
                    <a:lnTo>
                      <a:pt x="11294" y="0"/>
                    </a:lnTo>
                    <a:lnTo>
                      <a:pt x="18781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7" name="pg2476"/>
              <p:cNvSpPr/>
              <p:nvPr/>
            </p:nvSpPr>
            <p:spPr>
              <a:xfrm>
                <a:off x="2976837" y="2260281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8730" y="77141"/>
                    </a:moveTo>
                    <a:lnTo>
                      <a:pt x="0" y="1251"/>
                    </a:lnTo>
                    <a:lnTo>
                      <a:pt x="11284" y="0"/>
                    </a:lnTo>
                    <a:lnTo>
                      <a:pt x="19393" y="75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8" name="pg2477"/>
              <p:cNvSpPr/>
              <p:nvPr/>
            </p:nvSpPr>
            <p:spPr>
              <a:xfrm>
                <a:off x="2965563" y="2261532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9351" y="77159"/>
                    </a:moveTo>
                    <a:lnTo>
                      <a:pt x="0" y="1343"/>
                    </a:lnTo>
                    <a:lnTo>
                      <a:pt x="11273" y="0"/>
                    </a:lnTo>
                    <a:lnTo>
                      <a:pt x="20004" y="758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79" name="pg2478"/>
              <p:cNvSpPr/>
              <p:nvPr/>
            </p:nvSpPr>
            <p:spPr>
              <a:xfrm>
                <a:off x="2954301" y="226287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9970" y="77172"/>
                    </a:moveTo>
                    <a:lnTo>
                      <a:pt x="0" y="1435"/>
                    </a:lnTo>
                    <a:lnTo>
                      <a:pt x="11262" y="0"/>
                    </a:lnTo>
                    <a:lnTo>
                      <a:pt x="20613" y="758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0" name="pg2479"/>
              <p:cNvSpPr/>
              <p:nvPr/>
            </p:nvSpPr>
            <p:spPr>
              <a:xfrm>
                <a:off x="2943050" y="22643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10590" y="77180"/>
                    </a:moveTo>
                    <a:lnTo>
                      <a:pt x="0" y="1527"/>
                    </a:lnTo>
                    <a:lnTo>
                      <a:pt x="11250" y="0"/>
                    </a:lnTo>
                    <a:lnTo>
                      <a:pt x="21221" y="75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1" name="pg2480"/>
              <p:cNvSpPr/>
              <p:nvPr/>
            </p:nvSpPr>
            <p:spPr>
              <a:xfrm>
                <a:off x="2931813" y="2265840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11208" y="77183"/>
                    </a:moveTo>
                    <a:lnTo>
                      <a:pt x="0" y="1619"/>
                    </a:lnTo>
                    <a:lnTo>
                      <a:pt x="11237" y="0"/>
                    </a:lnTo>
                    <a:lnTo>
                      <a:pt x="21827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2" name="pg2481"/>
              <p:cNvSpPr/>
              <p:nvPr/>
            </p:nvSpPr>
            <p:spPr>
              <a:xfrm>
                <a:off x="2920589" y="2267460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11826" y="77181"/>
                    </a:moveTo>
                    <a:lnTo>
                      <a:pt x="0" y="1711"/>
                    </a:lnTo>
                    <a:lnTo>
                      <a:pt x="11223" y="0"/>
                    </a:lnTo>
                    <a:lnTo>
                      <a:pt x="22432" y="75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3" name="pg2482"/>
              <p:cNvSpPr/>
              <p:nvPr/>
            </p:nvSpPr>
            <p:spPr>
              <a:xfrm>
                <a:off x="2909380" y="2269171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12443" y="77173"/>
                    </a:moveTo>
                    <a:lnTo>
                      <a:pt x="0" y="1803"/>
                    </a:lnTo>
                    <a:lnTo>
                      <a:pt x="11209" y="0"/>
                    </a:lnTo>
                    <a:lnTo>
                      <a:pt x="23036" y="75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4" name="pg2483"/>
              <p:cNvSpPr/>
              <p:nvPr/>
            </p:nvSpPr>
            <p:spPr>
              <a:xfrm>
                <a:off x="2898185" y="2270975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13059" y="77161"/>
                    </a:moveTo>
                    <a:lnTo>
                      <a:pt x="0" y="1895"/>
                    </a:lnTo>
                    <a:lnTo>
                      <a:pt x="11194" y="0"/>
                    </a:lnTo>
                    <a:lnTo>
                      <a:pt x="23637" y="75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5" name="pg2484"/>
              <p:cNvSpPr/>
              <p:nvPr/>
            </p:nvSpPr>
            <p:spPr>
              <a:xfrm>
                <a:off x="2887007" y="2272870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13675" y="77143"/>
                    </a:moveTo>
                    <a:lnTo>
                      <a:pt x="0" y="1986"/>
                    </a:lnTo>
                    <a:lnTo>
                      <a:pt x="11178" y="0"/>
                    </a:lnTo>
                    <a:lnTo>
                      <a:pt x="24238" y="75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6" name="pg2485"/>
              <p:cNvSpPr/>
              <p:nvPr/>
            </p:nvSpPr>
            <p:spPr>
              <a:xfrm>
                <a:off x="2875845" y="227485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14289" y="77120"/>
                    </a:moveTo>
                    <a:lnTo>
                      <a:pt x="0" y="2078"/>
                    </a:lnTo>
                    <a:lnTo>
                      <a:pt x="11161" y="0"/>
                    </a:lnTo>
                    <a:lnTo>
                      <a:pt x="24836" y="75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7" name="pg2486"/>
              <p:cNvSpPr/>
              <p:nvPr/>
            </p:nvSpPr>
            <p:spPr>
              <a:xfrm>
                <a:off x="2864701" y="2276935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14903" y="77092"/>
                    </a:moveTo>
                    <a:lnTo>
                      <a:pt x="0" y="2169"/>
                    </a:lnTo>
                    <a:lnTo>
                      <a:pt x="11144" y="0"/>
                    </a:lnTo>
                    <a:lnTo>
                      <a:pt x="25434" y="7504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8" name="pg2487"/>
              <p:cNvSpPr/>
              <p:nvPr/>
            </p:nvSpPr>
            <p:spPr>
              <a:xfrm>
                <a:off x="2853575" y="2279105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15515" y="77058"/>
                    </a:moveTo>
                    <a:lnTo>
                      <a:pt x="0" y="2260"/>
                    </a:lnTo>
                    <a:lnTo>
                      <a:pt x="11126" y="0"/>
                    </a:lnTo>
                    <a:lnTo>
                      <a:pt x="26029" y="749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89" name="pg2488"/>
              <p:cNvSpPr/>
              <p:nvPr/>
            </p:nvSpPr>
            <p:spPr>
              <a:xfrm>
                <a:off x="2842467" y="2281365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16126" y="77020"/>
                    </a:moveTo>
                    <a:lnTo>
                      <a:pt x="0" y="2351"/>
                    </a:lnTo>
                    <a:lnTo>
                      <a:pt x="11107" y="0"/>
                    </a:lnTo>
                    <a:lnTo>
                      <a:pt x="26622" y="7479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0" name="pg2489"/>
              <p:cNvSpPr/>
              <p:nvPr/>
            </p:nvSpPr>
            <p:spPr>
              <a:xfrm>
                <a:off x="2831379" y="2283717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16737" y="76976"/>
                    </a:moveTo>
                    <a:lnTo>
                      <a:pt x="0" y="2442"/>
                    </a:lnTo>
                    <a:lnTo>
                      <a:pt x="11087" y="0"/>
                    </a:lnTo>
                    <a:lnTo>
                      <a:pt x="27214" y="746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1" name="pg2490"/>
              <p:cNvSpPr/>
              <p:nvPr/>
            </p:nvSpPr>
            <p:spPr>
              <a:xfrm>
                <a:off x="2820312" y="2286159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17346" y="76927"/>
                    </a:moveTo>
                    <a:lnTo>
                      <a:pt x="0" y="2532"/>
                    </a:lnTo>
                    <a:lnTo>
                      <a:pt x="11067" y="0"/>
                    </a:lnTo>
                    <a:lnTo>
                      <a:pt x="27804" y="745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2" name="pg2491"/>
              <p:cNvSpPr/>
              <p:nvPr/>
            </p:nvSpPr>
            <p:spPr>
              <a:xfrm>
                <a:off x="2809266" y="2288692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17954" y="76874"/>
                    </a:moveTo>
                    <a:lnTo>
                      <a:pt x="0" y="2623"/>
                    </a:lnTo>
                    <a:lnTo>
                      <a:pt x="11046" y="0"/>
                    </a:lnTo>
                    <a:lnTo>
                      <a:pt x="28392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3" name="pg2492"/>
              <p:cNvSpPr/>
              <p:nvPr/>
            </p:nvSpPr>
            <p:spPr>
              <a:xfrm>
                <a:off x="2798241" y="2291315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18561" y="76814"/>
                    </a:moveTo>
                    <a:lnTo>
                      <a:pt x="0" y="2713"/>
                    </a:lnTo>
                    <a:lnTo>
                      <a:pt x="11024" y="0"/>
                    </a:lnTo>
                    <a:lnTo>
                      <a:pt x="28979" y="742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4" name="pg2493"/>
              <p:cNvSpPr/>
              <p:nvPr/>
            </p:nvSpPr>
            <p:spPr>
              <a:xfrm>
                <a:off x="2787239" y="2294029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19167" y="76750"/>
                    </a:moveTo>
                    <a:lnTo>
                      <a:pt x="0" y="2803"/>
                    </a:lnTo>
                    <a:lnTo>
                      <a:pt x="11001" y="0"/>
                    </a:lnTo>
                    <a:lnTo>
                      <a:pt x="29563" y="74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5" name="pg2494"/>
              <p:cNvSpPr/>
              <p:nvPr/>
            </p:nvSpPr>
            <p:spPr>
              <a:xfrm>
                <a:off x="2776261" y="2296832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19771" y="76681"/>
                    </a:moveTo>
                    <a:lnTo>
                      <a:pt x="0" y="2893"/>
                    </a:lnTo>
                    <a:lnTo>
                      <a:pt x="10978" y="0"/>
                    </a:lnTo>
                    <a:lnTo>
                      <a:pt x="30145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6" name="pg2495"/>
              <p:cNvSpPr/>
              <p:nvPr/>
            </p:nvSpPr>
            <p:spPr>
              <a:xfrm>
                <a:off x="2765306" y="2299726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20374" y="76606"/>
                    </a:moveTo>
                    <a:lnTo>
                      <a:pt x="0" y="2983"/>
                    </a:lnTo>
                    <a:lnTo>
                      <a:pt x="10954" y="0"/>
                    </a:lnTo>
                    <a:lnTo>
                      <a:pt x="30725" y="737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7" name="pg2496"/>
              <p:cNvSpPr/>
              <p:nvPr/>
            </p:nvSpPr>
            <p:spPr>
              <a:xfrm>
                <a:off x="2754376" y="2302709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20975" y="76527"/>
                    </a:moveTo>
                    <a:lnTo>
                      <a:pt x="0" y="3072"/>
                    </a:lnTo>
                    <a:lnTo>
                      <a:pt x="10929" y="0"/>
                    </a:lnTo>
                    <a:lnTo>
                      <a:pt x="31304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8" name="pg2497"/>
              <p:cNvSpPr/>
              <p:nvPr/>
            </p:nvSpPr>
            <p:spPr>
              <a:xfrm>
                <a:off x="2743472" y="2305782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21576" y="76442"/>
                    </a:moveTo>
                    <a:lnTo>
                      <a:pt x="0" y="3162"/>
                    </a:lnTo>
                    <a:lnTo>
                      <a:pt x="10904" y="0"/>
                    </a:lnTo>
                    <a:lnTo>
                      <a:pt x="318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499" name="pg2498"/>
              <p:cNvSpPr/>
              <p:nvPr/>
            </p:nvSpPr>
            <p:spPr>
              <a:xfrm>
                <a:off x="2732594" y="2308944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22175" y="76352"/>
                    </a:moveTo>
                    <a:lnTo>
                      <a:pt x="0" y="3251"/>
                    </a:lnTo>
                    <a:lnTo>
                      <a:pt x="10878" y="0"/>
                    </a:lnTo>
                    <a:lnTo>
                      <a:pt x="32454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0" name="pg2499"/>
              <p:cNvSpPr/>
              <p:nvPr/>
            </p:nvSpPr>
            <p:spPr>
              <a:xfrm>
                <a:off x="2721743" y="2312196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22772" y="76257"/>
                    </a:moveTo>
                    <a:lnTo>
                      <a:pt x="0" y="3340"/>
                    </a:lnTo>
                    <a:lnTo>
                      <a:pt x="10851" y="0"/>
                    </a:lnTo>
                    <a:lnTo>
                      <a:pt x="33026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1" name="pg2500"/>
              <p:cNvSpPr/>
              <p:nvPr/>
            </p:nvSpPr>
            <p:spPr>
              <a:xfrm>
                <a:off x="2710919" y="2315536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23368" y="76157"/>
                    </a:moveTo>
                    <a:lnTo>
                      <a:pt x="0" y="3428"/>
                    </a:lnTo>
                    <a:lnTo>
                      <a:pt x="10823" y="0"/>
                    </a:lnTo>
                    <a:lnTo>
                      <a:pt x="33595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2" name="pg2501"/>
              <p:cNvSpPr/>
              <p:nvPr/>
            </p:nvSpPr>
            <p:spPr>
              <a:xfrm>
                <a:off x="2700124" y="2318965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23962" y="76052"/>
                    </a:moveTo>
                    <a:lnTo>
                      <a:pt x="0" y="3517"/>
                    </a:lnTo>
                    <a:lnTo>
                      <a:pt x="10795" y="0"/>
                    </a:lnTo>
                    <a:lnTo>
                      <a:pt x="34163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3" name="pg2502"/>
              <p:cNvSpPr/>
              <p:nvPr/>
            </p:nvSpPr>
            <p:spPr>
              <a:xfrm>
                <a:off x="2689358" y="2322482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24554" y="75942"/>
                    </a:moveTo>
                    <a:lnTo>
                      <a:pt x="0" y="3605"/>
                    </a:lnTo>
                    <a:lnTo>
                      <a:pt x="10765" y="0"/>
                    </a:lnTo>
                    <a:lnTo>
                      <a:pt x="34728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4" name="pg2503"/>
              <p:cNvSpPr/>
              <p:nvPr/>
            </p:nvSpPr>
            <p:spPr>
              <a:xfrm>
                <a:off x="2678622" y="2326088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25145" y="75826"/>
                    </a:moveTo>
                    <a:lnTo>
                      <a:pt x="0" y="3693"/>
                    </a:lnTo>
                    <a:lnTo>
                      <a:pt x="10736" y="0"/>
                    </a:lnTo>
                    <a:lnTo>
                      <a:pt x="35290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5" name="pg2504"/>
              <p:cNvSpPr/>
              <p:nvPr/>
            </p:nvSpPr>
            <p:spPr>
              <a:xfrm>
                <a:off x="2667917" y="2329781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25735" y="75706"/>
                    </a:moveTo>
                    <a:lnTo>
                      <a:pt x="0" y="3781"/>
                    </a:lnTo>
                    <a:lnTo>
                      <a:pt x="10705" y="0"/>
                    </a:lnTo>
                    <a:lnTo>
                      <a:pt x="35851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6" name="pg2505"/>
              <p:cNvSpPr/>
              <p:nvPr/>
            </p:nvSpPr>
            <p:spPr>
              <a:xfrm>
                <a:off x="2657243" y="23335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26322" y="75580"/>
                    </a:moveTo>
                    <a:lnTo>
                      <a:pt x="0" y="3868"/>
                    </a:lnTo>
                    <a:lnTo>
                      <a:pt x="10674" y="0"/>
                    </a:lnTo>
                    <a:lnTo>
                      <a:pt x="36409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7" name="pg2506"/>
              <p:cNvSpPr/>
              <p:nvPr/>
            </p:nvSpPr>
            <p:spPr>
              <a:xfrm>
                <a:off x="2646600" y="2337431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26908" y="75450"/>
                    </a:moveTo>
                    <a:lnTo>
                      <a:pt x="0" y="3955"/>
                    </a:lnTo>
                    <a:lnTo>
                      <a:pt x="10642" y="0"/>
                    </a:lnTo>
                    <a:lnTo>
                      <a:pt x="36964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8" name="pg2507"/>
              <p:cNvSpPr/>
              <p:nvPr/>
            </p:nvSpPr>
            <p:spPr>
              <a:xfrm>
                <a:off x="2635991" y="2341387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27492" y="75314"/>
                    </a:moveTo>
                    <a:lnTo>
                      <a:pt x="0" y="4042"/>
                    </a:lnTo>
                    <a:lnTo>
                      <a:pt x="10609" y="0"/>
                    </a:lnTo>
                    <a:lnTo>
                      <a:pt x="37518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09" name="pg2508"/>
              <p:cNvSpPr/>
              <p:nvPr/>
            </p:nvSpPr>
            <p:spPr>
              <a:xfrm>
                <a:off x="2625415" y="2345429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28074" y="75173"/>
                    </a:moveTo>
                    <a:lnTo>
                      <a:pt x="0" y="4129"/>
                    </a:lnTo>
                    <a:lnTo>
                      <a:pt x="10576" y="0"/>
                    </a:lnTo>
                    <a:lnTo>
                      <a:pt x="38068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0" name="pg2509"/>
              <p:cNvSpPr/>
              <p:nvPr/>
            </p:nvSpPr>
            <p:spPr>
              <a:xfrm>
                <a:off x="2614873" y="2349559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28655" y="75028"/>
                    </a:moveTo>
                    <a:lnTo>
                      <a:pt x="0" y="4215"/>
                    </a:lnTo>
                    <a:lnTo>
                      <a:pt x="10541" y="0"/>
                    </a:lnTo>
                    <a:lnTo>
                      <a:pt x="38616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1" name="pg2510"/>
              <p:cNvSpPr/>
              <p:nvPr/>
            </p:nvSpPr>
            <p:spPr>
              <a:xfrm>
                <a:off x="2604366" y="2353774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29233" y="74877"/>
                    </a:moveTo>
                    <a:lnTo>
                      <a:pt x="0" y="4301"/>
                    </a:lnTo>
                    <a:lnTo>
                      <a:pt x="10507" y="0"/>
                    </a:lnTo>
                    <a:lnTo>
                      <a:pt x="39162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2" name="pg2511"/>
              <p:cNvSpPr/>
              <p:nvPr/>
            </p:nvSpPr>
            <p:spPr>
              <a:xfrm>
                <a:off x="2593895" y="235807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29809" y="74721"/>
                    </a:moveTo>
                    <a:lnTo>
                      <a:pt x="0" y="4387"/>
                    </a:lnTo>
                    <a:lnTo>
                      <a:pt x="10471" y="0"/>
                    </a:lnTo>
                    <a:lnTo>
                      <a:pt x="39704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3" name="pg2512"/>
              <p:cNvSpPr/>
              <p:nvPr/>
            </p:nvSpPr>
            <p:spPr>
              <a:xfrm>
                <a:off x="2583459" y="2362464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30384" y="74561"/>
                    </a:moveTo>
                    <a:lnTo>
                      <a:pt x="0" y="4473"/>
                    </a:lnTo>
                    <a:lnTo>
                      <a:pt x="10435" y="0"/>
                    </a:lnTo>
                    <a:lnTo>
                      <a:pt x="40245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4" name="pg2513"/>
              <p:cNvSpPr/>
              <p:nvPr/>
            </p:nvSpPr>
            <p:spPr>
              <a:xfrm>
                <a:off x="2573061" y="2366937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30956" y="74395"/>
                    </a:moveTo>
                    <a:lnTo>
                      <a:pt x="0" y="4558"/>
                    </a:lnTo>
                    <a:lnTo>
                      <a:pt x="10398" y="0"/>
                    </a:lnTo>
                    <a:lnTo>
                      <a:pt x="40782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5" name="pg2514"/>
              <p:cNvSpPr/>
              <p:nvPr/>
            </p:nvSpPr>
            <p:spPr>
              <a:xfrm>
                <a:off x="2562700" y="2371496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31526" y="74224"/>
                    </a:moveTo>
                    <a:lnTo>
                      <a:pt x="0" y="4643"/>
                    </a:lnTo>
                    <a:lnTo>
                      <a:pt x="10360" y="0"/>
                    </a:lnTo>
                    <a:lnTo>
                      <a:pt x="4131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6" name="pg2515"/>
              <p:cNvSpPr/>
              <p:nvPr/>
            </p:nvSpPr>
            <p:spPr>
              <a:xfrm>
                <a:off x="2552378" y="2376139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32095" y="74049"/>
                    </a:moveTo>
                    <a:lnTo>
                      <a:pt x="0" y="4727"/>
                    </a:lnTo>
                    <a:lnTo>
                      <a:pt x="10322" y="0"/>
                    </a:lnTo>
                    <a:lnTo>
                      <a:pt x="41849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7" name="pg2516"/>
              <p:cNvSpPr/>
              <p:nvPr/>
            </p:nvSpPr>
            <p:spPr>
              <a:xfrm>
                <a:off x="2542095" y="2380867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32661" y="73868"/>
                    </a:moveTo>
                    <a:lnTo>
                      <a:pt x="0" y="4812"/>
                    </a:lnTo>
                    <a:lnTo>
                      <a:pt x="10283" y="0"/>
                    </a:lnTo>
                    <a:lnTo>
                      <a:pt x="42378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8" name="pg2517"/>
              <p:cNvSpPr/>
              <p:nvPr/>
            </p:nvSpPr>
            <p:spPr>
              <a:xfrm>
                <a:off x="2531851" y="2385679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33225" y="73683"/>
                    </a:moveTo>
                    <a:lnTo>
                      <a:pt x="0" y="4896"/>
                    </a:lnTo>
                    <a:lnTo>
                      <a:pt x="10243" y="0"/>
                    </a:lnTo>
                    <a:lnTo>
                      <a:pt x="42904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19" name="pg2518"/>
              <p:cNvSpPr/>
              <p:nvPr/>
            </p:nvSpPr>
            <p:spPr>
              <a:xfrm>
                <a:off x="2521648" y="239057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33786" y="73492"/>
                    </a:moveTo>
                    <a:lnTo>
                      <a:pt x="0" y="4979"/>
                    </a:lnTo>
                    <a:lnTo>
                      <a:pt x="10203" y="0"/>
                    </a:lnTo>
                    <a:lnTo>
                      <a:pt x="43428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0" name="pg2519"/>
              <p:cNvSpPr/>
              <p:nvPr/>
            </p:nvSpPr>
            <p:spPr>
              <a:xfrm>
                <a:off x="2511486" y="2395555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34346" y="73297"/>
                    </a:moveTo>
                    <a:lnTo>
                      <a:pt x="0" y="5063"/>
                    </a:lnTo>
                    <a:lnTo>
                      <a:pt x="10162" y="0"/>
                    </a:lnTo>
                    <a:lnTo>
                      <a:pt x="43948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1" name="pg2520"/>
              <p:cNvSpPr/>
              <p:nvPr/>
            </p:nvSpPr>
            <p:spPr>
              <a:xfrm>
                <a:off x="2501366" y="240061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34903" y="73096"/>
                    </a:moveTo>
                    <a:lnTo>
                      <a:pt x="0" y="5146"/>
                    </a:lnTo>
                    <a:lnTo>
                      <a:pt x="10120" y="0"/>
                    </a:lnTo>
                    <a:lnTo>
                      <a:pt x="44466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2" name="pg2521"/>
              <p:cNvSpPr/>
              <p:nvPr/>
            </p:nvSpPr>
            <p:spPr>
              <a:xfrm>
                <a:off x="2491288" y="2405765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35457" y="72891"/>
                    </a:moveTo>
                    <a:lnTo>
                      <a:pt x="0" y="5228"/>
                    </a:lnTo>
                    <a:lnTo>
                      <a:pt x="10077" y="0"/>
                    </a:lnTo>
                    <a:lnTo>
                      <a:pt x="44981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3" name="pg2522"/>
              <p:cNvSpPr/>
              <p:nvPr/>
            </p:nvSpPr>
            <p:spPr>
              <a:xfrm>
                <a:off x="2481253" y="2410993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36010" y="72681"/>
                    </a:moveTo>
                    <a:lnTo>
                      <a:pt x="0" y="5311"/>
                    </a:lnTo>
                    <a:lnTo>
                      <a:pt x="10034" y="0"/>
                    </a:lnTo>
                    <a:lnTo>
                      <a:pt x="45492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4" name="pg2523"/>
              <p:cNvSpPr/>
              <p:nvPr/>
            </p:nvSpPr>
            <p:spPr>
              <a:xfrm>
                <a:off x="2471262" y="2416304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36560" y="72466"/>
                    </a:moveTo>
                    <a:lnTo>
                      <a:pt x="0" y="5392"/>
                    </a:lnTo>
                    <a:lnTo>
                      <a:pt x="9990" y="0"/>
                    </a:lnTo>
                    <a:lnTo>
                      <a:pt x="4600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5" name="pg2524"/>
              <p:cNvSpPr/>
              <p:nvPr/>
            </p:nvSpPr>
            <p:spPr>
              <a:xfrm>
                <a:off x="2461316" y="2421697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37107" y="72246"/>
                    </a:moveTo>
                    <a:lnTo>
                      <a:pt x="0" y="5474"/>
                    </a:lnTo>
                    <a:lnTo>
                      <a:pt x="9946" y="0"/>
                    </a:lnTo>
                    <a:lnTo>
                      <a:pt x="46506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6" name="pg2525"/>
              <p:cNvSpPr/>
              <p:nvPr/>
            </p:nvSpPr>
            <p:spPr>
              <a:xfrm>
                <a:off x="2451414" y="2427172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37652" y="72022"/>
                    </a:moveTo>
                    <a:lnTo>
                      <a:pt x="0" y="5555"/>
                    </a:lnTo>
                    <a:lnTo>
                      <a:pt x="9901" y="0"/>
                    </a:lnTo>
                    <a:lnTo>
                      <a:pt x="47009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7" name="pg2526"/>
              <p:cNvSpPr/>
              <p:nvPr/>
            </p:nvSpPr>
            <p:spPr>
              <a:xfrm>
                <a:off x="2441558" y="2432728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38195" y="71792"/>
                    </a:moveTo>
                    <a:lnTo>
                      <a:pt x="0" y="5636"/>
                    </a:lnTo>
                    <a:lnTo>
                      <a:pt x="9855" y="0"/>
                    </a:lnTo>
                    <a:lnTo>
                      <a:pt x="47508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8" name="pg2527"/>
              <p:cNvSpPr/>
              <p:nvPr/>
            </p:nvSpPr>
            <p:spPr>
              <a:xfrm>
                <a:off x="2431749" y="2438364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38735" y="71558"/>
                    </a:moveTo>
                    <a:lnTo>
                      <a:pt x="0" y="5716"/>
                    </a:lnTo>
                    <a:lnTo>
                      <a:pt x="9809" y="0"/>
                    </a:lnTo>
                    <a:lnTo>
                      <a:pt x="4800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29" name="pg2528"/>
              <p:cNvSpPr/>
              <p:nvPr/>
            </p:nvSpPr>
            <p:spPr>
              <a:xfrm>
                <a:off x="2421987" y="2444081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39272" y="71319"/>
                    </a:moveTo>
                    <a:lnTo>
                      <a:pt x="0" y="5797"/>
                    </a:lnTo>
                    <a:lnTo>
                      <a:pt x="9762" y="0"/>
                    </a:lnTo>
                    <a:lnTo>
                      <a:pt x="48497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0" name="pg2529"/>
              <p:cNvSpPr/>
              <p:nvPr/>
            </p:nvSpPr>
            <p:spPr>
              <a:xfrm>
                <a:off x="2412273" y="2449878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39807" y="71075"/>
                    </a:moveTo>
                    <a:lnTo>
                      <a:pt x="0" y="5876"/>
                    </a:lnTo>
                    <a:lnTo>
                      <a:pt x="9714" y="0"/>
                    </a:lnTo>
                    <a:lnTo>
                      <a:pt x="48986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1" name="pg2530"/>
              <p:cNvSpPr/>
              <p:nvPr/>
            </p:nvSpPr>
            <p:spPr>
              <a:xfrm>
                <a:off x="2402607" y="2455755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40339" y="70827"/>
                    </a:moveTo>
                    <a:lnTo>
                      <a:pt x="0" y="5955"/>
                    </a:lnTo>
                    <a:lnTo>
                      <a:pt x="9665" y="0"/>
                    </a:lnTo>
                    <a:lnTo>
                      <a:pt x="49473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2" name="pg2531"/>
              <p:cNvSpPr/>
              <p:nvPr/>
            </p:nvSpPr>
            <p:spPr>
              <a:xfrm>
                <a:off x="2392990" y="2461711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40868" y="70573"/>
                    </a:moveTo>
                    <a:lnTo>
                      <a:pt x="0" y="6034"/>
                    </a:lnTo>
                    <a:lnTo>
                      <a:pt x="9616" y="0"/>
                    </a:lnTo>
                    <a:lnTo>
                      <a:pt x="49956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3" name="pg2532"/>
              <p:cNvSpPr/>
              <p:nvPr/>
            </p:nvSpPr>
            <p:spPr>
              <a:xfrm>
                <a:off x="2383423" y="2467746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41395" y="70315"/>
                    </a:moveTo>
                    <a:lnTo>
                      <a:pt x="0" y="6113"/>
                    </a:lnTo>
                    <a:lnTo>
                      <a:pt x="9567" y="0"/>
                    </a:lnTo>
                    <a:lnTo>
                      <a:pt x="50435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4" name="pg2533"/>
              <p:cNvSpPr/>
              <p:nvPr/>
            </p:nvSpPr>
            <p:spPr>
              <a:xfrm>
                <a:off x="2373906" y="2473859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41919" y="70052"/>
                    </a:moveTo>
                    <a:lnTo>
                      <a:pt x="0" y="6191"/>
                    </a:lnTo>
                    <a:lnTo>
                      <a:pt x="9516" y="0"/>
                    </a:lnTo>
                    <a:lnTo>
                      <a:pt x="50912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5" name="pg2534"/>
              <p:cNvSpPr/>
              <p:nvPr/>
            </p:nvSpPr>
            <p:spPr>
              <a:xfrm>
                <a:off x="2364440" y="2480050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42440" y="69785"/>
                    </a:moveTo>
                    <a:lnTo>
                      <a:pt x="0" y="6269"/>
                    </a:lnTo>
                    <a:lnTo>
                      <a:pt x="9465" y="0"/>
                    </a:lnTo>
                    <a:lnTo>
                      <a:pt x="51385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6" name="pg2535"/>
              <p:cNvSpPr/>
              <p:nvPr/>
            </p:nvSpPr>
            <p:spPr>
              <a:xfrm>
                <a:off x="2355026" y="2486319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42958" y="69513"/>
                    </a:moveTo>
                    <a:lnTo>
                      <a:pt x="0" y="6346"/>
                    </a:lnTo>
                    <a:lnTo>
                      <a:pt x="9414" y="0"/>
                    </a:lnTo>
                    <a:lnTo>
                      <a:pt x="51854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7" name="pg2536"/>
              <p:cNvSpPr/>
              <p:nvPr/>
            </p:nvSpPr>
            <p:spPr>
              <a:xfrm>
                <a:off x="2345664" y="2492666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43473" y="69236"/>
                    </a:moveTo>
                    <a:lnTo>
                      <a:pt x="0" y="6423"/>
                    </a:lnTo>
                    <a:lnTo>
                      <a:pt x="9362" y="0"/>
                    </a:lnTo>
                    <a:lnTo>
                      <a:pt x="52320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8" name="pg2537"/>
              <p:cNvSpPr/>
              <p:nvPr/>
            </p:nvSpPr>
            <p:spPr>
              <a:xfrm>
                <a:off x="2336355" y="2499089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43986" y="68955"/>
                    </a:moveTo>
                    <a:lnTo>
                      <a:pt x="0" y="6499"/>
                    </a:lnTo>
                    <a:lnTo>
                      <a:pt x="9309" y="0"/>
                    </a:lnTo>
                    <a:lnTo>
                      <a:pt x="52783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39" name="pg2538"/>
              <p:cNvSpPr/>
              <p:nvPr/>
            </p:nvSpPr>
            <p:spPr>
              <a:xfrm>
                <a:off x="2327099" y="2505588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44495" y="68669"/>
                    </a:moveTo>
                    <a:lnTo>
                      <a:pt x="0" y="6575"/>
                    </a:lnTo>
                    <a:lnTo>
                      <a:pt x="9255" y="0"/>
                    </a:lnTo>
                    <a:lnTo>
                      <a:pt x="53242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0" name="pg2539"/>
              <p:cNvSpPr/>
              <p:nvPr/>
            </p:nvSpPr>
            <p:spPr>
              <a:xfrm>
                <a:off x="2317897" y="2512164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45002" y="68378"/>
                    </a:moveTo>
                    <a:lnTo>
                      <a:pt x="0" y="6650"/>
                    </a:lnTo>
                    <a:lnTo>
                      <a:pt x="9201" y="0"/>
                    </a:lnTo>
                    <a:lnTo>
                      <a:pt x="53697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1" name="pg2540"/>
              <p:cNvSpPr/>
              <p:nvPr/>
            </p:nvSpPr>
            <p:spPr>
              <a:xfrm>
                <a:off x="2308751" y="2518815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45505" y="68083"/>
                    </a:moveTo>
                    <a:lnTo>
                      <a:pt x="0" y="6725"/>
                    </a:lnTo>
                    <a:lnTo>
                      <a:pt x="9146" y="0"/>
                    </a:lnTo>
                    <a:lnTo>
                      <a:pt x="54149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2" name="pg2541"/>
              <p:cNvSpPr/>
              <p:nvPr/>
            </p:nvSpPr>
            <p:spPr>
              <a:xfrm>
                <a:off x="2299659" y="2525541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46006" y="67783"/>
                    </a:moveTo>
                    <a:lnTo>
                      <a:pt x="0" y="6800"/>
                    </a:lnTo>
                    <a:lnTo>
                      <a:pt x="9091" y="0"/>
                    </a:lnTo>
                    <a:lnTo>
                      <a:pt x="54597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3" name="pg2542"/>
              <p:cNvSpPr/>
              <p:nvPr/>
            </p:nvSpPr>
            <p:spPr>
              <a:xfrm>
                <a:off x="2290623" y="2532341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46503" y="67479"/>
                    </a:moveTo>
                    <a:lnTo>
                      <a:pt x="0" y="6874"/>
                    </a:lnTo>
                    <a:lnTo>
                      <a:pt x="9035" y="0"/>
                    </a:lnTo>
                    <a:lnTo>
                      <a:pt x="55041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4" name="pg2543"/>
              <p:cNvSpPr/>
              <p:nvPr/>
            </p:nvSpPr>
            <p:spPr>
              <a:xfrm>
                <a:off x="2281644" y="2539216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46997" y="67170"/>
                    </a:moveTo>
                    <a:lnTo>
                      <a:pt x="0" y="6948"/>
                    </a:lnTo>
                    <a:lnTo>
                      <a:pt x="8979" y="0"/>
                    </a:lnTo>
                    <a:lnTo>
                      <a:pt x="55482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5" name="pg2544"/>
              <p:cNvSpPr/>
              <p:nvPr/>
            </p:nvSpPr>
            <p:spPr>
              <a:xfrm>
                <a:off x="2272722" y="2546164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47489" y="66857"/>
                    </a:moveTo>
                    <a:lnTo>
                      <a:pt x="0" y="7021"/>
                    </a:lnTo>
                    <a:lnTo>
                      <a:pt x="8921" y="0"/>
                    </a:lnTo>
                    <a:lnTo>
                      <a:pt x="55919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6" name="pg2545"/>
              <p:cNvSpPr/>
              <p:nvPr/>
            </p:nvSpPr>
            <p:spPr>
              <a:xfrm>
                <a:off x="2263858" y="2553186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47976" y="66539"/>
                    </a:moveTo>
                    <a:lnTo>
                      <a:pt x="0" y="7094"/>
                    </a:lnTo>
                    <a:lnTo>
                      <a:pt x="8864" y="0"/>
                    </a:lnTo>
                    <a:lnTo>
                      <a:pt x="56353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7" name="pg2546"/>
              <p:cNvSpPr/>
              <p:nvPr/>
            </p:nvSpPr>
            <p:spPr>
              <a:xfrm>
                <a:off x="2255052" y="2560280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48461" y="66217"/>
                    </a:moveTo>
                    <a:lnTo>
                      <a:pt x="0" y="7166"/>
                    </a:lnTo>
                    <a:lnTo>
                      <a:pt x="8805" y="0"/>
                    </a:lnTo>
                    <a:lnTo>
                      <a:pt x="56782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8" name="pg2547"/>
              <p:cNvSpPr/>
              <p:nvPr/>
            </p:nvSpPr>
            <p:spPr>
              <a:xfrm>
                <a:off x="2246306" y="256744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48943" y="65890"/>
                    </a:moveTo>
                    <a:lnTo>
                      <a:pt x="0" y="7238"/>
                    </a:lnTo>
                    <a:lnTo>
                      <a:pt x="8746" y="0"/>
                    </a:lnTo>
                    <a:lnTo>
                      <a:pt x="57208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49" name="pg2548"/>
              <p:cNvSpPr/>
              <p:nvPr/>
            </p:nvSpPr>
            <p:spPr>
              <a:xfrm>
                <a:off x="2237618" y="2574685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49421" y="65559"/>
                    </a:moveTo>
                    <a:lnTo>
                      <a:pt x="0" y="7309"/>
                    </a:lnTo>
                    <a:lnTo>
                      <a:pt x="8687" y="0"/>
                    </a:lnTo>
                    <a:lnTo>
                      <a:pt x="57630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0" name="pg2549"/>
              <p:cNvSpPr/>
              <p:nvPr/>
            </p:nvSpPr>
            <p:spPr>
              <a:xfrm>
                <a:off x="2228991" y="258199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49896" y="65224"/>
                    </a:moveTo>
                    <a:lnTo>
                      <a:pt x="0" y="7380"/>
                    </a:lnTo>
                    <a:lnTo>
                      <a:pt x="8627" y="0"/>
                    </a:lnTo>
                    <a:lnTo>
                      <a:pt x="58048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1" name="pg2550"/>
              <p:cNvSpPr/>
              <p:nvPr/>
            </p:nvSpPr>
            <p:spPr>
              <a:xfrm>
                <a:off x="2220424" y="2589376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50367" y="64884"/>
                    </a:moveTo>
                    <a:lnTo>
                      <a:pt x="0" y="7450"/>
                    </a:lnTo>
                    <a:lnTo>
                      <a:pt x="8566" y="0"/>
                    </a:lnTo>
                    <a:lnTo>
                      <a:pt x="58462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2" name="pg2551"/>
              <p:cNvSpPr/>
              <p:nvPr/>
            </p:nvSpPr>
            <p:spPr>
              <a:xfrm>
                <a:off x="2211919" y="259682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50836" y="64540"/>
                    </a:moveTo>
                    <a:lnTo>
                      <a:pt x="0" y="7520"/>
                    </a:lnTo>
                    <a:lnTo>
                      <a:pt x="8505" y="0"/>
                    </a:lnTo>
                    <a:lnTo>
                      <a:pt x="58873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3" name="pg2552"/>
              <p:cNvSpPr/>
              <p:nvPr/>
            </p:nvSpPr>
            <p:spPr>
              <a:xfrm>
                <a:off x="2203475" y="2604348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51300" y="64191"/>
                    </a:moveTo>
                    <a:lnTo>
                      <a:pt x="0" y="7590"/>
                    </a:lnTo>
                    <a:lnTo>
                      <a:pt x="8443" y="0"/>
                    </a:lnTo>
                    <a:lnTo>
                      <a:pt x="59279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4" name="pg2553"/>
              <p:cNvSpPr/>
              <p:nvPr/>
            </p:nvSpPr>
            <p:spPr>
              <a:xfrm>
                <a:off x="2195094" y="261193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51762" y="63839"/>
                    </a:moveTo>
                    <a:lnTo>
                      <a:pt x="0" y="7658"/>
                    </a:lnTo>
                    <a:lnTo>
                      <a:pt x="8381" y="0"/>
                    </a:lnTo>
                    <a:lnTo>
                      <a:pt x="59681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5" name="pg2554"/>
              <p:cNvSpPr/>
              <p:nvPr/>
            </p:nvSpPr>
            <p:spPr>
              <a:xfrm>
                <a:off x="2186776" y="2619597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52220" y="63482"/>
                    </a:moveTo>
                    <a:lnTo>
                      <a:pt x="0" y="7727"/>
                    </a:lnTo>
                    <a:lnTo>
                      <a:pt x="8318" y="0"/>
                    </a:lnTo>
                    <a:lnTo>
                      <a:pt x="60080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6" name="pg2555"/>
              <p:cNvSpPr/>
              <p:nvPr/>
            </p:nvSpPr>
            <p:spPr>
              <a:xfrm>
                <a:off x="2178521" y="2627324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52674" y="63120"/>
                    </a:moveTo>
                    <a:lnTo>
                      <a:pt x="0" y="7795"/>
                    </a:lnTo>
                    <a:lnTo>
                      <a:pt x="8254" y="0"/>
                    </a:lnTo>
                    <a:lnTo>
                      <a:pt x="60474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7" name="pg2556"/>
              <p:cNvSpPr/>
              <p:nvPr/>
            </p:nvSpPr>
            <p:spPr>
              <a:xfrm>
                <a:off x="2170330" y="2635119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53125" y="62755"/>
                    </a:moveTo>
                    <a:lnTo>
                      <a:pt x="0" y="7862"/>
                    </a:lnTo>
                    <a:lnTo>
                      <a:pt x="8190" y="0"/>
                    </a:lnTo>
                    <a:lnTo>
                      <a:pt x="60865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8" name="pg2557"/>
              <p:cNvSpPr/>
              <p:nvPr/>
            </p:nvSpPr>
            <p:spPr>
              <a:xfrm>
                <a:off x="2162204" y="2642981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53572" y="62385"/>
                    </a:moveTo>
                    <a:lnTo>
                      <a:pt x="0" y="7929"/>
                    </a:lnTo>
                    <a:lnTo>
                      <a:pt x="8126" y="0"/>
                    </a:lnTo>
                    <a:lnTo>
                      <a:pt x="61251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59" name="pg2558"/>
              <p:cNvSpPr/>
              <p:nvPr/>
            </p:nvSpPr>
            <p:spPr>
              <a:xfrm>
                <a:off x="2154143" y="2650910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54016" y="62011"/>
                    </a:moveTo>
                    <a:lnTo>
                      <a:pt x="0" y="7995"/>
                    </a:lnTo>
                    <a:lnTo>
                      <a:pt x="8060" y="0"/>
                    </a:lnTo>
                    <a:lnTo>
                      <a:pt x="61633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0" name="pg2559"/>
              <p:cNvSpPr/>
              <p:nvPr/>
            </p:nvSpPr>
            <p:spPr>
              <a:xfrm>
                <a:off x="2146148" y="2658906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54456" y="61633"/>
                    </a:moveTo>
                    <a:lnTo>
                      <a:pt x="0" y="8060"/>
                    </a:lnTo>
                    <a:lnTo>
                      <a:pt x="7995" y="0"/>
                    </a:lnTo>
                    <a:lnTo>
                      <a:pt x="6201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1" name="pg2560"/>
              <p:cNvSpPr/>
              <p:nvPr/>
            </p:nvSpPr>
            <p:spPr>
              <a:xfrm>
                <a:off x="2138219" y="266696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54892" y="61251"/>
                    </a:moveTo>
                    <a:lnTo>
                      <a:pt x="0" y="8126"/>
                    </a:lnTo>
                    <a:lnTo>
                      <a:pt x="7929" y="0"/>
                    </a:lnTo>
                    <a:lnTo>
                      <a:pt x="62385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2" name="pg2561"/>
              <p:cNvSpPr/>
              <p:nvPr/>
            </p:nvSpPr>
            <p:spPr>
              <a:xfrm>
                <a:off x="2130357" y="2675093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55325" y="60865"/>
                    </a:moveTo>
                    <a:lnTo>
                      <a:pt x="0" y="8190"/>
                    </a:lnTo>
                    <a:lnTo>
                      <a:pt x="7862" y="0"/>
                    </a:lnTo>
                    <a:lnTo>
                      <a:pt x="62755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3" name="pg2562"/>
              <p:cNvSpPr/>
              <p:nvPr/>
            </p:nvSpPr>
            <p:spPr>
              <a:xfrm>
                <a:off x="2122562" y="2683283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55754" y="60474"/>
                    </a:moveTo>
                    <a:lnTo>
                      <a:pt x="0" y="8254"/>
                    </a:lnTo>
                    <a:lnTo>
                      <a:pt x="7795" y="0"/>
                    </a:lnTo>
                    <a:lnTo>
                      <a:pt x="63120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4" name="pg2563"/>
              <p:cNvSpPr/>
              <p:nvPr/>
            </p:nvSpPr>
            <p:spPr>
              <a:xfrm>
                <a:off x="2114834" y="2691538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56180" y="60080"/>
                    </a:moveTo>
                    <a:lnTo>
                      <a:pt x="0" y="8318"/>
                    </a:lnTo>
                    <a:lnTo>
                      <a:pt x="7727" y="0"/>
                    </a:lnTo>
                    <a:lnTo>
                      <a:pt x="63482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5" name="pg2564"/>
              <p:cNvSpPr/>
              <p:nvPr/>
            </p:nvSpPr>
            <p:spPr>
              <a:xfrm>
                <a:off x="2107175" y="269985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56601" y="59681"/>
                    </a:moveTo>
                    <a:lnTo>
                      <a:pt x="0" y="8381"/>
                    </a:lnTo>
                    <a:lnTo>
                      <a:pt x="7658" y="0"/>
                    </a:lnTo>
                    <a:lnTo>
                      <a:pt x="63839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6" name="pg2565"/>
              <p:cNvSpPr/>
              <p:nvPr/>
            </p:nvSpPr>
            <p:spPr>
              <a:xfrm>
                <a:off x="2099585" y="2708238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57019" y="59279"/>
                    </a:moveTo>
                    <a:lnTo>
                      <a:pt x="0" y="8443"/>
                    </a:lnTo>
                    <a:lnTo>
                      <a:pt x="7590" y="0"/>
                    </a:lnTo>
                    <a:lnTo>
                      <a:pt x="64191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7" name="pg2566"/>
              <p:cNvSpPr/>
              <p:nvPr/>
            </p:nvSpPr>
            <p:spPr>
              <a:xfrm>
                <a:off x="2092065" y="2716681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57433" y="58873"/>
                    </a:moveTo>
                    <a:lnTo>
                      <a:pt x="0" y="8505"/>
                    </a:lnTo>
                    <a:lnTo>
                      <a:pt x="7520" y="0"/>
                    </a:lnTo>
                    <a:lnTo>
                      <a:pt x="64540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8" name="pg2567"/>
              <p:cNvSpPr/>
              <p:nvPr/>
            </p:nvSpPr>
            <p:spPr>
              <a:xfrm>
                <a:off x="2084614" y="2725186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57843" y="58462"/>
                    </a:moveTo>
                    <a:lnTo>
                      <a:pt x="0" y="8566"/>
                    </a:lnTo>
                    <a:lnTo>
                      <a:pt x="7450" y="0"/>
                    </a:lnTo>
                    <a:lnTo>
                      <a:pt x="6488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69" name="pg2568"/>
              <p:cNvSpPr/>
              <p:nvPr/>
            </p:nvSpPr>
            <p:spPr>
              <a:xfrm>
                <a:off x="2077233" y="273375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58249" y="58048"/>
                    </a:moveTo>
                    <a:lnTo>
                      <a:pt x="0" y="8627"/>
                    </a:lnTo>
                    <a:lnTo>
                      <a:pt x="7380" y="0"/>
                    </a:lnTo>
                    <a:lnTo>
                      <a:pt x="65224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0" name="pg2569"/>
              <p:cNvSpPr/>
              <p:nvPr/>
            </p:nvSpPr>
            <p:spPr>
              <a:xfrm>
                <a:off x="2069923" y="2742380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58652" y="57630"/>
                    </a:moveTo>
                    <a:lnTo>
                      <a:pt x="0" y="8687"/>
                    </a:lnTo>
                    <a:lnTo>
                      <a:pt x="7309" y="0"/>
                    </a:lnTo>
                    <a:lnTo>
                      <a:pt x="65559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1" name="pg2570"/>
              <p:cNvSpPr/>
              <p:nvPr/>
            </p:nvSpPr>
            <p:spPr>
              <a:xfrm>
                <a:off x="2062685" y="275106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59050" y="57208"/>
                    </a:moveTo>
                    <a:lnTo>
                      <a:pt x="0" y="8746"/>
                    </a:lnTo>
                    <a:lnTo>
                      <a:pt x="7238" y="0"/>
                    </a:lnTo>
                    <a:lnTo>
                      <a:pt x="65890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2" name="pg2571"/>
              <p:cNvSpPr/>
              <p:nvPr/>
            </p:nvSpPr>
            <p:spPr>
              <a:xfrm>
                <a:off x="2055518" y="2759815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59445" y="56782"/>
                    </a:moveTo>
                    <a:lnTo>
                      <a:pt x="0" y="8805"/>
                    </a:lnTo>
                    <a:lnTo>
                      <a:pt x="7166" y="0"/>
                    </a:lnTo>
                    <a:lnTo>
                      <a:pt x="66217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3" name="pg2572"/>
              <p:cNvSpPr/>
              <p:nvPr/>
            </p:nvSpPr>
            <p:spPr>
              <a:xfrm>
                <a:off x="2048424" y="276862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59835" y="56353"/>
                    </a:moveTo>
                    <a:lnTo>
                      <a:pt x="0" y="8864"/>
                    </a:lnTo>
                    <a:lnTo>
                      <a:pt x="7094" y="0"/>
                    </a:lnTo>
                    <a:lnTo>
                      <a:pt x="66539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4" name="pg2573"/>
              <p:cNvSpPr/>
              <p:nvPr/>
            </p:nvSpPr>
            <p:spPr>
              <a:xfrm>
                <a:off x="2041402" y="2777485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0222" y="55919"/>
                    </a:moveTo>
                    <a:lnTo>
                      <a:pt x="0" y="8921"/>
                    </a:lnTo>
                    <a:lnTo>
                      <a:pt x="7021" y="0"/>
                    </a:lnTo>
                    <a:lnTo>
                      <a:pt x="66857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5" name="pg2574"/>
              <p:cNvSpPr/>
              <p:nvPr/>
            </p:nvSpPr>
            <p:spPr>
              <a:xfrm>
                <a:off x="2034454" y="2786407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0604" y="55482"/>
                    </a:moveTo>
                    <a:lnTo>
                      <a:pt x="0" y="8979"/>
                    </a:lnTo>
                    <a:lnTo>
                      <a:pt x="6948" y="0"/>
                    </a:lnTo>
                    <a:lnTo>
                      <a:pt x="67170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6" name="pg2575"/>
              <p:cNvSpPr/>
              <p:nvPr/>
            </p:nvSpPr>
            <p:spPr>
              <a:xfrm>
                <a:off x="2027579" y="2795386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0983" y="55041"/>
                    </a:moveTo>
                    <a:lnTo>
                      <a:pt x="0" y="9035"/>
                    </a:lnTo>
                    <a:lnTo>
                      <a:pt x="6874" y="0"/>
                    </a:lnTo>
                    <a:lnTo>
                      <a:pt x="67479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7" name="pg2576"/>
              <p:cNvSpPr/>
              <p:nvPr/>
            </p:nvSpPr>
            <p:spPr>
              <a:xfrm>
                <a:off x="2020778" y="2804421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1357" y="54597"/>
                    </a:moveTo>
                    <a:lnTo>
                      <a:pt x="0" y="9091"/>
                    </a:lnTo>
                    <a:lnTo>
                      <a:pt x="6800" y="0"/>
                    </a:lnTo>
                    <a:lnTo>
                      <a:pt x="67783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8" name="pg2577"/>
              <p:cNvSpPr/>
              <p:nvPr/>
            </p:nvSpPr>
            <p:spPr>
              <a:xfrm>
                <a:off x="2014052" y="281351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1727" y="54149"/>
                    </a:moveTo>
                    <a:lnTo>
                      <a:pt x="0" y="9146"/>
                    </a:lnTo>
                    <a:lnTo>
                      <a:pt x="6725" y="0"/>
                    </a:lnTo>
                    <a:lnTo>
                      <a:pt x="6808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79" name="pg2578"/>
              <p:cNvSpPr/>
              <p:nvPr/>
            </p:nvSpPr>
            <p:spPr>
              <a:xfrm>
                <a:off x="2007401" y="2822660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2093" y="53697"/>
                    </a:moveTo>
                    <a:lnTo>
                      <a:pt x="0" y="9201"/>
                    </a:lnTo>
                    <a:lnTo>
                      <a:pt x="6650" y="0"/>
                    </a:lnTo>
                    <a:lnTo>
                      <a:pt x="68378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0" name="pg2579"/>
              <p:cNvSpPr/>
              <p:nvPr/>
            </p:nvSpPr>
            <p:spPr>
              <a:xfrm>
                <a:off x="2000826" y="283186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2455" y="53242"/>
                    </a:moveTo>
                    <a:lnTo>
                      <a:pt x="0" y="9255"/>
                    </a:lnTo>
                    <a:lnTo>
                      <a:pt x="6575" y="0"/>
                    </a:lnTo>
                    <a:lnTo>
                      <a:pt x="68669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1" name="pg2580"/>
              <p:cNvSpPr/>
              <p:nvPr/>
            </p:nvSpPr>
            <p:spPr>
              <a:xfrm>
                <a:off x="1994327" y="2841117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2813" y="52783"/>
                    </a:moveTo>
                    <a:lnTo>
                      <a:pt x="0" y="9309"/>
                    </a:lnTo>
                    <a:lnTo>
                      <a:pt x="6499" y="0"/>
                    </a:lnTo>
                    <a:lnTo>
                      <a:pt x="68955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2" name="pg2581"/>
              <p:cNvSpPr/>
              <p:nvPr/>
            </p:nvSpPr>
            <p:spPr>
              <a:xfrm>
                <a:off x="1987903" y="2850426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3167" y="52320"/>
                    </a:moveTo>
                    <a:lnTo>
                      <a:pt x="0" y="9362"/>
                    </a:lnTo>
                    <a:lnTo>
                      <a:pt x="6423" y="0"/>
                    </a:lnTo>
                    <a:lnTo>
                      <a:pt x="69236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3" name="pg2582"/>
              <p:cNvSpPr/>
              <p:nvPr/>
            </p:nvSpPr>
            <p:spPr>
              <a:xfrm>
                <a:off x="1981557" y="2859788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63516" y="51854"/>
                    </a:moveTo>
                    <a:lnTo>
                      <a:pt x="0" y="9414"/>
                    </a:lnTo>
                    <a:lnTo>
                      <a:pt x="6346" y="0"/>
                    </a:lnTo>
                    <a:lnTo>
                      <a:pt x="69513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4" name="pg2583"/>
              <p:cNvSpPr/>
              <p:nvPr/>
            </p:nvSpPr>
            <p:spPr>
              <a:xfrm>
                <a:off x="1975288" y="2869202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63861" y="51385"/>
                    </a:moveTo>
                    <a:lnTo>
                      <a:pt x="0" y="9465"/>
                    </a:lnTo>
                    <a:lnTo>
                      <a:pt x="6269" y="0"/>
                    </a:lnTo>
                    <a:lnTo>
                      <a:pt x="6978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5" name="pg2584"/>
              <p:cNvSpPr/>
              <p:nvPr/>
            </p:nvSpPr>
            <p:spPr>
              <a:xfrm>
                <a:off x="1969097" y="2878668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64202" y="50912"/>
                    </a:moveTo>
                    <a:lnTo>
                      <a:pt x="0" y="9516"/>
                    </a:lnTo>
                    <a:lnTo>
                      <a:pt x="6191" y="0"/>
                    </a:lnTo>
                    <a:lnTo>
                      <a:pt x="70052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6" name="pg2585"/>
              <p:cNvSpPr/>
              <p:nvPr/>
            </p:nvSpPr>
            <p:spPr>
              <a:xfrm>
                <a:off x="1962983" y="2888185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64538" y="50435"/>
                    </a:moveTo>
                    <a:lnTo>
                      <a:pt x="0" y="9567"/>
                    </a:lnTo>
                    <a:lnTo>
                      <a:pt x="6113" y="0"/>
                    </a:lnTo>
                    <a:lnTo>
                      <a:pt x="70315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7" name="pg2586"/>
              <p:cNvSpPr/>
              <p:nvPr/>
            </p:nvSpPr>
            <p:spPr>
              <a:xfrm>
                <a:off x="1956949" y="2897752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64871" y="49956"/>
                    </a:moveTo>
                    <a:lnTo>
                      <a:pt x="0" y="9616"/>
                    </a:lnTo>
                    <a:lnTo>
                      <a:pt x="6034" y="0"/>
                    </a:lnTo>
                    <a:lnTo>
                      <a:pt x="70573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8" name="pg2587"/>
              <p:cNvSpPr/>
              <p:nvPr/>
            </p:nvSpPr>
            <p:spPr>
              <a:xfrm>
                <a:off x="1950993" y="2907369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65198" y="49473"/>
                    </a:moveTo>
                    <a:lnTo>
                      <a:pt x="0" y="9665"/>
                    </a:lnTo>
                    <a:lnTo>
                      <a:pt x="5955" y="0"/>
                    </a:lnTo>
                    <a:lnTo>
                      <a:pt x="70827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89" name="pg2588"/>
              <p:cNvSpPr/>
              <p:nvPr/>
            </p:nvSpPr>
            <p:spPr>
              <a:xfrm>
                <a:off x="1945116" y="2917035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65522" y="48986"/>
                    </a:moveTo>
                    <a:lnTo>
                      <a:pt x="0" y="9714"/>
                    </a:lnTo>
                    <a:lnTo>
                      <a:pt x="5876" y="0"/>
                    </a:lnTo>
                    <a:lnTo>
                      <a:pt x="71075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0" name="pg2589"/>
              <p:cNvSpPr/>
              <p:nvPr/>
            </p:nvSpPr>
            <p:spPr>
              <a:xfrm>
                <a:off x="1939319" y="2926749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65841" y="48497"/>
                    </a:moveTo>
                    <a:lnTo>
                      <a:pt x="0" y="9762"/>
                    </a:lnTo>
                    <a:lnTo>
                      <a:pt x="5797" y="0"/>
                    </a:lnTo>
                    <a:lnTo>
                      <a:pt x="71319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1" name="pg2590"/>
              <p:cNvSpPr/>
              <p:nvPr/>
            </p:nvSpPr>
            <p:spPr>
              <a:xfrm>
                <a:off x="1933602" y="2936512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66156" y="48004"/>
                    </a:moveTo>
                    <a:lnTo>
                      <a:pt x="0" y="9809"/>
                    </a:lnTo>
                    <a:lnTo>
                      <a:pt x="5716" y="0"/>
                    </a:lnTo>
                    <a:lnTo>
                      <a:pt x="71558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2" name="pg2591"/>
              <p:cNvSpPr/>
              <p:nvPr/>
            </p:nvSpPr>
            <p:spPr>
              <a:xfrm>
                <a:off x="1927965" y="2946321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66466" y="47508"/>
                    </a:moveTo>
                    <a:lnTo>
                      <a:pt x="0" y="9855"/>
                    </a:lnTo>
                    <a:lnTo>
                      <a:pt x="5636" y="0"/>
                    </a:lnTo>
                    <a:lnTo>
                      <a:pt x="71792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3" name="pg2592"/>
              <p:cNvSpPr/>
              <p:nvPr/>
            </p:nvSpPr>
            <p:spPr>
              <a:xfrm>
                <a:off x="1922410" y="2956176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66772" y="47009"/>
                    </a:moveTo>
                    <a:lnTo>
                      <a:pt x="0" y="9901"/>
                    </a:lnTo>
                    <a:lnTo>
                      <a:pt x="5555" y="0"/>
                    </a:lnTo>
                    <a:lnTo>
                      <a:pt x="72022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4" name="pg2593"/>
              <p:cNvSpPr/>
              <p:nvPr/>
            </p:nvSpPr>
            <p:spPr>
              <a:xfrm>
                <a:off x="1916935" y="2966078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67073" y="46506"/>
                    </a:moveTo>
                    <a:lnTo>
                      <a:pt x="0" y="9946"/>
                    </a:lnTo>
                    <a:lnTo>
                      <a:pt x="5474" y="0"/>
                    </a:lnTo>
                    <a:lnTo>
                      <a:pt x="72246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5" name="pg2594"/>
              <p:cNvSpPr/>
              <p:nvPr/>
            </p:nvSpPr>
            <p:spPr>
              <a:xfrm>
                <a:off x="1911542" y="2976024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67370" y="46001"/>
                    </a:moveTo>
                    <a:lnTo>
                      <a:pt x="0" y="9990"/>
                    </a:lnTo>
                    <a:lnTo>
                      <a:pt x="5392" y="0"/>
                    </a:lnTo>
                    <a:lnTo>
                      <a:pt x="72466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6" name="pg2595"/>
              <p:cNvSpPr/>
              <p:nvPr/>
            </p:nvSpPr>
            <p:spPr>
              <a:xfrm>
                <a:off x="1906231" y="2986015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67662" y="45492"/>
                    </a:moveTo>
                    <a:lnTo>
                      <a:pt x="0" y="10034"/>
                    </a:lnTo>
                    <a:lnTo>
                      <a:pt x="5311" y="0"/>
                    </a:lnTo>
                    <a:lnTo>
                      <a:pt x="72681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7" name="pg2596"/>
              <p:cNvSpPr/>
              <p:nvPr/>
            </p:nvSpPr>
            <p:spPr>
              <a:xfrm>
                <a:off x="1901002" y="2996050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67950" y="44981"/>
                    </a:moveTo>
                    <a:lnTo>
                      <a:pt x="0" y="10077"/>
                    </a:lnTo>
                    <a:lnTo>
                      <a:pt x="5228" y="0"/>
                    </a:lnTo>
                    <a:lnTo>
                      <a:pt x="72891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8" name="pg2597"/>
              <p:cNvSpPr/>
              <p:nvPr/>
            </p:nvSpPr>
            <p:spPr>
              <a:xfrm>
                <a:off x="1895856" y="3006128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68233" y="44466"/>
                    </a:moveTo>
                    <a:lnTo>
                      <a:pt x="0" y="10120"/>
                    </a:lnTo>
                    <a:lnTo>
                      <a:pt x="5146" y="0"/>
                    </a:lnTo>
                    <a:lnTo>
                      <a:pt x="73096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599" name="pg2598"/>
              <p:cNvSpPr/>
              <p:nvPr/>
            </p:nvSpPr>
            <p:spPr>
              <a:xfrm>
                <a:off x="1890793" y="3016248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68512" y="43948"/>
                    </a:moveTo>
                    <a:lnTo>
                      <a:pt x="0" y="10162"/>
                    </a:lnTo>
                    <a:lnTo>
                      <a:pt x="5063" y="0"/>
                    </a:lnTo>
                    <a:lnTo>
                      <a:pt x="73297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0" name="pg2599"/>
              <p:cNvSpPr/>
              <p:nvPr/>
            </p:nvSpPr>
            <p:spPr>
              <a:xfrm>
                <a:off x="1885813" y="3026410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68786" y="43428"/>
                    </a:moveTo>
                    <a:lnTo>
                      <a:pt x="0" y="10203"/>
                    </a:lnTo>
                    <a:lnTo>
                      <a:pt x="4979" y="0"/>
                    </a:lnTo>
                    <a:lnTo>
                      <a:pt x="73492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1" name="pg2600"/>
              <p:cNvSpPr/>
              <p:nvPr/>
            </p:nvSpPr>
            <p:spPr>
              <a:xfrm>
                <a:off x="1880917" y="3036614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69056" y="42904"/>
                    </a:moveTo>
                    <a:lnTo>
                      <a:pt x="0" y="10243"/>
                    </a:lnTo>
                    <a:lnTo>
                      <a:pt x="4896" y="0"/>
                    </a:lnTo>
                    <a:lnTo>
                      <a:pt x="73683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2" name="pg2601"/>
              <p:cNvSpPr/>
              <p:nvPr/>
            </p:nvSpPr>
            <p:spPr>
              <a:xfrm>
                <a:off x="1876105" y="3046857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69321" y="42378"/>
                    </a:moveTo>
                    <a:lnTo>
                      <a:pt x="0" y="10283"/>
                    </a:lnTo>
                    <a:lnTo>
                      <a:pt x="4812" y="0"/>
                    </a:lnTo>
                    <a:lnTo>
                      <a:pt x="7386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3" name="pg2602"/>
              <p:cNvSpPr/>
              <p:nvPr/>
            </p:nvSpPr>
            <p:spPr>
              <a:xfrm>
                <a:off x="1871377" y="3057140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69581" y="41849"/>
                    </a:moveTo>
                    <a:lnTo>
                      <a:pt x="0" y="10322"/>
                    </a:lnTo>
                    <a:lnTo>
                      <a:pt x="4727" y="0"/>
                    </a:lnTo>
                    <a:lnTo>
                      <a:pt x="7404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4" name="pg2603"/>
              <p:cNvSpPr/>
              <p:nvPr/>
            </p:nvSpPr>
            <p:spPr>
              <a:xfrm>
                <a:off x="1866733" y="3067463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69837" y="41317"/>
                    </a:moveTo>
                    <a:lnTo>
                      <a:pt x="0" y="10360"/>
                    </a:lnTo>
                    <a:lnTo>
                      <a:pt x="4643" y="0"/>
                    </a:lnTo>
                    <a:lnTo>
                      <a:pt x="74224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5" name="pg2604"/>
              <p:cNvSpPr/>
              <p:nvPr/>
            </p:nvSpPr>
            <p:spPr>
              <a:xfrm>
                <a:off x="1862175" y="3077823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70087" y="40782"/>
                    </a:moveTo>
                    <a:lnTo>
                      <a:pt x="0" y="10398"/>
                    </a:lnTo>
                    <a:lnTo>
                      <a:pt x="4558" y="0"/>
                    </a:lnTo>
                    <a:lnTo>
                      <a:pt x="74395" y="30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6" name="pg2605"/>
              <p:cNvSpPr/>
              <p:nvPr/>
            </p:nvSpPr>
            <p:spPr>
              <a:xfrm>
                <a:off x="1857702" y="3088222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70334" y="40245"/>
                    </a:moveTo>
                    <a:lnTo>
                      <a:pt x="0" y="10435"/>
                    </a:lnTo>
                    <a:lnTo>
                      <a:pt x="4473" y="0"/>
                    </a:lnTo>
                    <a:lnTo>
                      <a:pt x="74561" y="3038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7" name="pg2606"/>
              <p:cNvSpPr/>
              <p:nvPr/>
            </p:nvSpPr>
            <p:spPr>
              <a:xfrm>
                <a:off x="1853314" y="3098657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70575" y="39704"/>
                    </a:moveTo>
                    <a:lnTo>
                      <a:pt x="0" y="10471"/>
                    </a:lnTo>
                    <a:lnTo>
                      <a:pt x="4387" y="0"/>
                    </a:lnTo>
                    <a:lnTo>
                      <a:pt x="74721" y="29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8" name="pg2607"/>
              <p:cNvSpPr/>
              <p:nvPr/>
            </p:nvSpPr>
            <p:spPr>
              <a:xfrm>
                <a:off x="1849012" y="3109128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70812" y="39162"/>
                    </a:moveTo>
                    <a:lnTo>
                      <a:pt x="0" y="10507"/>
                    </a:lnTo>
                    <a:lnTo>
                      <a:pt x="4301" y="0"/>
                    </a:lnTo>
                    <a:lnTo>
                      <a:pt x="74877" y="29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09" name="pg2608"/>
              <p:cNvSpPr/>
              <p:nvPr/>
            </p:nvSpPr>
            <p:spPr>
              <a:xfrm>
                <a:off x="1844796" y="3119635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71044" y="38616"/>
                    </a:moveTo>
                    <a:lnTo>
                      <a:pt x="0" y="10541"/>
                    </a:lnTo>
                    <a:lnTo>
                      <a:pt x="4215" y="0"/>
                    </a:lnTo>
                    <a:lnTo>
                      <a:pt x="75028" y="28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0" name="pg2609"/>
              <p:cNvSpPr/>
              <p:nvPr/>
            </p:nvSpPr>
            <p:spPr>
              <a:xfrm>
                <a:off x="1840667" y="3130177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71271" y="38068"/>
                    </a:moveTo>
                    <a:lnTo>
                      <a:pt x="0" y="10576"/>
                    </a:lnTo>
                    <a:lnTo>
                      <a:pt x="4129" y="0"/>
                    </a:lnTo>
                    <a:lnTo>
                      <a:pt x="75173" y="280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1" name="pg2610"/>
              <p:cNvSpPr/>
              <p:nvPr/>
            </p:nvSpPr>
            <p:spPr>
              <a:xfrm>
                <a:off x="1836624" y="314075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71494" y="37518"/>
                    </a:moveTo>
                    <a:lnTo>
                      <a:pt x="0" y="10609"/>
                    </a:lnTo>
                    <a:lnTo>
                      <a:pt x="4042" y="0"/>
                    </a:lnTo>
                    <a:lnTo>
                      <a:pt x="75314" y="2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2" name="pg2611"/>
              <p:cNvSpPr/>
              <p:nvPr/>
            </p:nvSpPr>
            <p:spPr>
              <a:xfrm>
                <a:off x="1832669" y="3151363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71712" y="36964"/>
                    </a:moveTo>
                    <a:lnTo>
                      <a:pt x="0" y="10642"/>
                    </a:lnTo>
                    <a:lnTo>
                      <a:pt x="3955" y="0"/>
                    </a:lnTo>
                    <a:lnTo>
                      <a:pt x="75450" y="269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3" name="pg2612"/>
              <p:cNvSpPr/>
              <p:nvPr/>
            </p:nvSpPr>
            <p:spPr>
              <a:xfrm>
                <a:off x="1828800" y="3162005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71925" y="36409"/>
                    </a:moveTo>
                    <a:lnTo>
                      <a:pt x="0" y="10674"/>
                    </a:lnTo>
                    <a:lnTo>
                      <a:pt x="3868" y="0"/>
                    </a:lnTo>
                    <a:lnTo>
                      <a:pt x="75580" y="2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4" name="pg2613"/>
              <p:cNvSpPr/>
              <p:nvPr/>
            </p:nvSpPr>
            <p:spPr>
              <a:xfrm>
                <a:off x="1825019" y="3172679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72133" y="35851"/>
                    </a:moveTo>
                    <a:lnTo>
                      <a:pt x="0" y="10705"/>
                    </a:lnTo>
                    <a:lnTo>
                      <a:pt x="3781" y="0"/>
                    </a:lnTo>
                    <a:lnTo>
                      <a:pt x="75706" y="25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5" name="pg2614"/>
              <p:cNvSpPr/>
              <p:nvPr/>
            </p:nvSpPr>
            <p:spPr>
              <a:xfrm>
                <a:off x="1821325" y="3183384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72336" y="35290"/>
                    </a:moveTo>
                    <a:lnTo>
                      <a:pt x="0" y="10736"/>
                    </a:lnTo>
                    <a:lnTo>
                      <a:pt x="3693" y="0"/>
                    </a:lnTo>
                    <a:lnTo>
                      <a:pt x="75826" y="25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6" name="pg2615"/>
              <p:cNvSpPr/>
              <p:nvPr/>
            </p:nvSpPr>
            <p:spPr>
              <a:xfrm>
                <a:off x="1817720" y="3194120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72535" y="34728"/>
                    </a:moveTo>
                    <a:lnTo>
                      <a:pt x="0" y="10765"/>
                    </a:lnTo>
                    <a:lnTo>
                      <a:pt x="3605" y="0"/>
                    </a:lnTo>
                    <a:lnTo>
                      <a:pt x="75942" y="24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7" name="pg2616"/>
              <p:cNvSpPr/>
              <p:nvPr/>
            </p:nvSpPr>
            <p:spPr>
              <a:xfrm>
                <a:off x="1814203" y="3204886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72728" y="34163"/>
                    </a:moveTo>
                    <a:lnTo>
                      <a:pt x="0" y="10795"/>
                    </a:lnTo>
                    <a:lnTo>
                      <a:pt x="3517" y="0"/>
                    </a:lnTo>
                    <a:lnTo>
                      <a:pt x="76052" y="239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8" name="pg2617"/>
              <p:cNvSpPr/>
              <p:nvPr/>
            </p:nvSpPr>
            <p:spPr>
              <a:xfrm>
                <a:off x="1810774" y="3215681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72917" y="33595"/>
                    </a:moveTo>
                    <a:lnTo>
                      <a:pt x="0" y="10823"/>
                    </a:lnTo>
                    <a:lnTo>
                      <a:pt x="3428" y="0"/>
                    </a:lnTo>
                    <a:lnTo>
                      <a:pt x="76157" y="233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19" name="pg2618"/>
              <p:cNvSpPr/>
              <p:nvPr/>
            </p:nvSpPr>
            <p:spPr>
              <a:xfrm>
                <a:off x="1807434" y="3226505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73101" y="33026"/>
                    </a:moveTo>
                    <a:lnTo>
                      <a:pt x="0" y="10851"/>
                    </a:lnTo>
                    <a:lnTo>
                      <a:pt x="3340" y="0"/>
                    </a:lnTo>
                    <a:lnTo>
                      <a:pt x="76257" y="22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0" name="pg2619"/>
              <p:cNvSpPr/>
              <p:nvPr/>
            </p:nvSpPr>
            <p:spPr>
              <a:xfrm>
                <a:off x="1804182" y="3237356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73280" y="32454"/>
                    </a:moveTo>
                    <a:lnTo>
                      <a:pt x="0" y="10878"/>
                    </a:lnTo>
                    <a:lnTo>
                      <a:pt x="3251" y="0"/>
                    </a:lnTo>
                    <a:lnTo>
                      <a:pt x="76352" y="221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1" name="pg2620"/>
              <p:cNvSpPr/>
              <p:nvPr/>
            </p:nvSpPr>
            <p:spPr>
              <a:xfrm>
                <a:off x="1801020" y="3248234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73454" y="31880"/>
                    </a:moveTo>
                    <a:lnTo>
                      <a:pt x="0" y="10904"/>
                    </a:lnTo>
                    <a:lnTo>
                      <a:pt x="3162" y="0"/>
                    </a:lnTo>
                    <a:lnTo>
                      <a:pt x="76442" y="21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2" name="pg2621"/>
              <p:cNvSpPr/>
              <p:nvPr/>
            </p:nvSpPr>
            <p:spPr>
              <a:xfrm>
                <a:off x="1797947" y="3259138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73623" y="31304"/>
                    </a:moveTo>
                    <a:lnTo>
                      <a:pt x="0" y="10929"/>
                    </a:lnTo>
                    <a:lnTo>
                      <a:pt x="3072" y="0"/>
                    </a:lnTo>
                    <a:lnTo>
                      <a:pt x="76527" y="209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3" name="pg2622"/>
              <p:cNvSpPr/>
              <p:nvPr/>
            </p:nvSpPr>
            <p:spPr>
              <a:xfrm>
                <a:off x="1794964" y="3270068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73787" y="30725"/>
                    </a:moveTo>
                    <a:lnTo>
                      <a:pt x="0" y="10954"/>
                    </a:lnTo>
                    <a:lnTo>
                      <a:pt x="2983" y="0"/>
                    </a:lnTo>
                    <a:lnTo>
                      <a:pt x="76606" y="2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4" name="pg2623"/>
              <p:cNvSpPr/>
              <p:nvPr/>
            </p:nvSpPr>
            <p:spPr>
              <a:xfrm>
                <a:off x="1792070" y="3281023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73946" y="30145"/>
                    </a:moveTo>
                    <a:lnTo>
                      <a:pt x="0" y="10978"/>
                    </a:lnTo>
                    <a:lnTo>
                      <a:pt x="2893" y="0"/>
                    </a:lnTo>
                    <a:lnTo>
                      <a:pt x="76681" y="197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5" name="pg2624"/>
              <p:cNvSpPr/>
              <p:nvPr/>
            </p:nvSpPr>
            <p:spPr>
              <a:xfrm>
                <a:off x="1789266" y="3292001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74101" y="29563"/>
                    </a:moveTo>
                    <a:lnTo>
                      <a:pt x="0" y="11001"/>
                    </a:lnTo>
                    <a:lnTo>
                      <a:pt x="2803" y="0"/>
                    </a:lnTo>
                    <a:lnTo>
                      <a:pt x="76750" y="19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6" name="pg2625"/>
              <p:cNvSpPr/>
              <p:nvPr/>
            </p:nvSpPr>
            <p:spPr>
              <a:xfrm>
                <a:off x="1786553" y="3303003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74250" y="28979"/>
                    </a:moveTo>
                    <a:lnTo>
                      <a:pt x="0" y="11024"/>
                    </a:lnTo>
                    <a:lnTo>
                      <a:pt x="2713" y="0"/>
                    </a:lnTo>
                    <a:lnTo>
                      <a:pt x="76814" y="185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7" name="pg2626"/>
              <p:cNvSpPr/>
              <p:nvPr/>
            </p:nvSpPr>
            <p:spPr>
              <a:xfrm>
                <a:off x="1783930" y="3314028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74395" y="28392"/>
                    </a:moveTo>
                    <a:lnTo>
                      <a:pt x="0" y="11046"/>
                    </a:lnTo>
                    <a:lnTo>
                      <a:pt x="2623" y="0"/>
                    </a:lnTo>
                    <a:lnTo>
                      <a:pt x="76874" y="17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8" name="pg2627"/>
              <p:cNvSpPr/>
              <p:nvPr/>
            </p:nvSpPr>
            <p:spPr>
              <a:xfrm>
                <a:off x="1781397" y="3325074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74534" y="27804"/>
                    </a:moveTo>
                    <a:lnTo>
                      <a:pt x="0" y="11067"/>
                    </a:lnTo>
                    <a:lnTo>
                      <a:pt x="2532" y="0"/>
                    </a:lnTo>
                    <a:lnTo>
                      <a:pt x="76927" y="17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29" name="pg2628"/>
              <p:cNvSpPr/>
              <p:nvPr/>
            </p:nvSpPr>
            <p:spPr>
              <a:xfrm>
                <a:off x="1778954" y="3336142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74668" y="27214"/>
                    </a:moveTo>
                    <a:lnTo>
                      <a:pt x="0" y="11087"/>
                    </a:lnTo>
                    <a:lnTo>
                      <a:pt x="2442" y="0"/>
                    </a:lnTo>
                    <a:lnTo>
                      <a:pt x="76976" y="16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0" name="pg2629"/>
              <p:cNvSpPr/>
              <p:nvPr/>
            </p:nvSpPr>
            <p:spPr>
              <a:xfrm>
                <a:off x="1776603" y="3347229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74798" y="26622"/>
                    </a:moveTo>
                    <a:lnTo>
                      <a:pt x="0" y="11107"/>
                    </a:lnTo>
                    <a:lnTo>
                      <a:pt x="2351" y="0"/>
                    </a:lnTo>
                    <a:lnTo>
                      <a:pt x="77020" y="16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1" name="pg2630"/>
              <p:cNvSpPr/>
              <p:nvPr/>
            </p:nvSpPr>
            <p:spPr>
              <a:xfrm>
                <a:off x="1774342" y="3358337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74922" y="26029"/>
                    </a:moveTo>
                    <a:lnTo>
                      <a:pt x="0" y="11126"/>
                    </a:lnTo>
                    <a:lnTo>
                      <a:pt x="2260" y="0"/>
                    </a:lnTo>
                    <a:lnTo>
                      <a:pt x="77058" y="155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2" name="pg2631"/>
              <p:cNvSpPr/>
              <p:nvPr/>
            </p:nvSpPr>
            <p:spPr>
              <a:xfrm>
                <a:off x="1772173" y="3369463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75042" y="25434"/>
                    </a:moveTo>
                    <a:lnTo>
                      <a:pt x="0" y="11144"/>
                    </a:lnTo>
                    <a:lnTo>
                      <a:pt x="2169" y="0"/>
                    </a:lnTo>
                    <a:lnTo>
                      <a:pt x="77092" y="1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3" name="pg2632"/>
              <p:cNvSpPr/>
              <p:nvPr/>
            </p:nvSpPr>
            <p:spPr>
              <a:xfrm>
                <a:off x="1770095" y="3380607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75156" y="24836"/>
                    </a:moveTo>
                    <a:lnTo>
                      <a:pt x="0" y="11161"/>
                    </a:lnTo>
                    <a:lnTo>
                      <a:pt x="2078" y="0"/>
                    </a:lnTo>
                    <a:lnTo>
                      <a:pt x="77120" y="142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4" name="pg2633"/>
              <p:cNvSpPr/>
              <p:nvPr/>
            </p:nvSpPr>
            <p:spPr>
              <a:xfrm>
                <a:off x="1768108" y="3391769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75265" y="24238"/>
                    </a:moveTo>
                    <a:lnTo>
                      <a:pt x="0" y="11178"/>
                    </a:lnTo>
                    <a:lnTo>
                      <a:pt x="1986" y="0"/>
                    </a:lnTo>
                    <a:lnTo>
                      <a:pt x="77143" y="136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5" name="pg2634"/>
              <p:cNvSpPr/>
              <p:nvPr/>
            </p:nvSpPr>
            <p:spPr>
              <a:xfrm>
                <a:off x="1766213" y="3402948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75370" y="23637"/>
                    </a:moveTo>
                    <a:lnTo>
                      <a:pt x="0" y="11194"/>
                    </a:lnTo>
                    <a:lnTo>
                      <a:pt x="1895" y="0"/>
                    </a:lnTo>
                    <a:lnTo>
                      <a:pt x="77161" y="130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6" name="pg2635"/>
              <p:cNvSpPr/>
              <p:nvPr/>
            </p:nvSpPr>
            <p:spPr>
              <a:xfrm>
                <a:off x="1764409" y="3414142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75469" y="23036"/>
                    </a:moveTo>
                    <a:lnTo>
                      <a:pt x="0" y="11209"/>
                    </a:lnTo>
                    <a:lnTo>
                      <a:pt x="1803" y="0"/>
                    </a:lnTo>
                    <a:lnTo>
                      <a:pt x="77173" y="12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7" name="pg2636"/>
              <p:cNvSpPr/>
              <p:nvPr/>
            </p:nvSpPr>
            <p:spPr>
              <a:xfrm>
                <a:off x="1762697" y="342535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75563" y="22432"/>
                    </a:moveTo>
                    <a:lnTo>
                      <a:pt x="0" y="11223"/>
                    </a:lnTo>
                    <a:lnTo>
                      <a:pt x="1711" y="0"/>
                    </a:lnTo>
                    <a:lnTo>
                      <a:pt x="77181" y="11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8" name="pg2637"/>
              <p:cNvSpPr/>
              <p:nvPr/>
            </p:nvSpPr>
            <p:spPr>
              <a:xfrm>
                <a:off x="1761077" y="3436575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75652" y="21827"/>
                    </a:moveTo>
                    <a:lnTo>
                      <a:pt x="0" y="11237"/>
                    </a:lnTo>
                    <a:lnTo>
                      <a:pt x="1619" y="0"/>
                    </a:lnTo>
                    <a:lnTo>
                      <a:pt x="77183" y="11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39" name="pg2638"/>
              <p:cNvSpPr/>
              <p:nvPr/>
            </p:nvSpPr>
            <p:spPr>
              <a:xfrm>
                <a:off x="1759549" y="3447813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75737" y="21221"/>
                    </a:moveTo>
                    <a:lnTo>
                      <a:pt x="0" y="11250"/>
                    </a:lnTo>
                    <a:lnTo>
                      <a:pt x="1527" y="0"/>
                    </a:lnTo>
                    <a:lnTo>
                      <a:pt x="77180" y="10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0" name="pg2639"/>
              <p:cNvSpPr/>
              <p:nvPr/>
            </p:nvSpPr>
            <p:spPr>
              <a:xfrm>
                <a:off x="1758114" y="3459063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75816" y="20613"/>
                    </a:moveTo>
                    <a:lnTo>
                      <a:pt x="0" y="11262"/>
                    </a:lnTo>
                    <a:lnTo>
                      <a:pt x="1435" y="0"/>
                    </a:lnTo>
                    <a:lnTo>
                      <a:pt x="77172" y="99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1" name="pg2640"/>
              <p:cNvSpPr/>
              <p:nvPr/>
            </p:nvSpPr>
            <p:spPr>
              <a:xfrm>
                <a:off x="1756770" y="347032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75890" y="20004"/>
                    </a:moveTo>
                    <a:lnTo>
                      <a:pt x="0" y="11273"/>
                    </a:lnTo>
                    <a:lnTo>
                      <a:pt x="1343" y="0"/>
                    </a:lnTo>
                    <a:lnTo>
                      <a:pt x="77159" y="9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2" name="pg2641"/>
              <p:cNvSpPr/>
              <p:nvPr/>
            </p:nvSpPr>
            <p:spPr>
              <a:xfrm>
                <a:off x="1755518" y="3481599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75958" y="19393"/>
                    </a:moveTo>
                    <a:lnTo>
                      <a:pt x="0" y="11284"/>
                    </a:lnTo>
                    <a:lnTo>
                      <a:pt x="1251" y="0"/>
                    </a:lnTo>
                    <a:lnTo>
                      <a:pt x="77141" y="87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3" name="pg2642"/>
              <p:cNvSpPr/>
              <p:nvPr/>
            </p:nvSpPr>
            <p:spPr>
              <a:xfrm>
                <a:off x="1754359" y="3492883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76022" y="18781"/>
                    </a:moveTo>
                    <a:lnTo>
                      <a:pt x="0" y="11294"/>
                    </a:lnTo>
                    <a:lnTo>
                      <a:pt x="1159" y="0"/>
                    </a:lnTo>
                    <a:lnTo>
                      <a:pt x="77118" y="8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4" name="pg2643"/>
              <p:cNvSpPr/>
              <p:nvPr/>
            </p:nvSpPr>
            <p:spPr>
              <a:xfrm>
                <a:off x="1753293" y="350417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76081" y="18168"/>
                    </a:moveTo>
                    <a:lnTo>
                      <a:pt x="0" y="11303"/>
                    </a:lnTo>
                    <a:lnTo>
                      <a:pt x="1066" y="0"/>
                    </a:lnTo>
                    <a:lnTo>
                      <a:pt x="77089" y="74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5" name="pg2644"/>
              <p:cNvSpPr/>
              <p:nvPr/>
            </p:nvSpPr>
            <p:spPr>
              <a:xfrm>
                <a:off x="1752319" y="3515481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76135" y="17554"/>
                    </a:moveTo>
                    <a:lnTo>
                      <a:pt x="0" y="11311"/>
                    </a:lnTo>
                    <a:lnTo>
                      <a:pt x="974" y="0"/>
                    </a:lnTo>
                    <a:lnTo>
                      <a:pt x="77055" y="6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6" name="pg2645"/>
              <p:cNvSpPr/>
              <p:nvPr/>
            </p:nvSpPr>
            <p:spPr>
              <a:xfrm>
                <a:off x="1751437" y="352679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76183" y="16938"/>
                    </a:moveTo>
                    <a:lnTo>
                      <a:pt x="0" y="11319"/>
                    </a:lnTo>
                    <a:lnTo>
                      <a:pt x="881" y="0"/>
                    </a:lnTo>
                    <a:lnTo>
                      <a:pt x="77016" y="6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7" name="pg2646"/>
              <p:cNvSpPr/>
              <p:nvPr/>
            </p:nvSpPr>
            <p:spPr>
              <a:xfrm>
                <a:off x="1750648" y="3538112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6227" y="16322"/>
                    </a:moveTo>
                    <a:lnTo>
                      <a:pt x="0" y="11326"/>
                    </a:lnTo>
                    <a:lnTo>
                      <a:pt x="788" y="0"/>
                    </a:lnTo>
                    <a:lnTo>
                      <a:pt x="76972" y="5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8" name="pg2647"/>
              <p:cNvSpPr/>
              <p:nvPr/>
            </p:nvSpPr>
            <p:spPr>
              <a:xfrm>
                <a:off x="1749952" y="3549438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76265" y="15704"/>
                    </a:moveTo>
                    <a:lnTo>
                      <a:pt x="0" y="11332"/>
                    </a:lnTo>
                    <a:lnTo>
                      <a:pt x="696" y="0"/>
                    </a:lnTo>
                    <a:lnTo>
                      <a:pt x="76923" y="4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49" name="pg2648"/>
              <p:cNvSpPr/>
              <p:nvPr/>
            </p:nvSpPr>
            <p:spPr>
              <a:xfrm>
                <a:off x="1749349" y="3560770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76298" y="15085"/>
                    </a:moveTo>
                    <a:lnTo>
                      <a:pt x="0" y="11337"/>
                    </a:lnTo>
                    <a:lnTo>
                      <a:pt x="603" y="0"/>
                    </a:lnTo>
                    <a:lnTo>
                      <a:pt x="76868" y="43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0" name="pg2649"/>
              <p:cNvSpPr/>
              <p:nvPr/>
            </p:nvSpPr>
            <p:spPr>
              <a:xfrm>
                <a:off x="1748838" y="3572108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76326" y="14466"/>
                    </a:moveTo>
                    <a:lnTo>
                      <a:pt x="0" y="11342"/>
                    </a:lnTo>
                    <a:lnTo>
                      <a:pt x="510" y="0"/>
                    </a:lnTo>
                    <a:lnTo>
                      <a:pt x="76809" y="37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1" name="pg2650"/>
              <p:cNvSpPr/>
              <p:nvPr/>
            </p:nvSpPr>
            <p:spPr>
              <a:xfrm>
                <a:off x="1748420" y="3583450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76349" y="13845"/>
                    </a:moveTo>
                    <a:lnTo>
                      <a:pt x="0" y="11345"/>
                    </a:lnTo>
                    <a:lnTo>
                      <a:pt x="417" y="0"/>
                    </a:lnTo>
                    <a:lnTo>
                      <a:pt x="76744" y="31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2" name="pg2651"/>
              <p:cNvSpPr/>
              <p:nvPr/>
            </p:nvSpPr>
            <p:spPr>
              <a:xfrm>
                <a:off x="1748095" y="3594796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76367" y="13223"/>
                    </a:moveTo>
                    <a:lnTo>
                      <a:pt x="0" y="11348"/>
                    </a:lnTo>
                    <a:lnTo>
                      <a:pt x="325" y="0"/>
                    </a:lnTo>
                    <a:lnTo>
                      <a:pt x="76674" y="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3" name="pg2652"/>
              <p:cNvSpPr/>
              <p:nvPr/>
            </p:nvSpPr>
            <p:spPr>
              <a:xfrm>
                <a:off x="1747863" y="3606145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76380" y="12601"/>
                    </a:moveTo>
                    <a:lnTo>
                      <a:pt x="0" y="11351"/>
                    </a:lnTo>
                    <a:lnTo>
                      <a:pt x="232" y="0"/>
                    </a:lnTo>
                    <a:lnTo>
                      <a:pt x="76599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4" name="pg2653"/>
              <p:cNvSpPr/>
              <p:nvPr/>
            </p:nvSpPr>
            <p:spPr>
              <a:xfrm>
                <a:off x="1747723" y="3617496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76388" y="11977"/>
                    </a:moveTo>
                    <a:lnTo>
                      <a:pt x="0" y="11352"/>
                    </a:lnTo>
                    <a:lnTo>
                      <a:pt x="139" y="0"/>
                    </a:lnTo>
                    <a:lnTo>
                      <a:pt x="76519" y="1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5" name="pg2654"/>
              <p:cNvSpPr/>
              <p:nvPr/>
            </p:nvSpPr>
            <p:spPr>
              <a:xfrm>
                <a:off x="1747677" y="3628849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76390" y="11353"/>
                    </a:moveTo>
                    <a:lnTo>
                      <a:pt x="0" y="11353"/>
                    </a:lnTo>
                    <a:lnTo>
                      <a:pt x="46" y="0"/>
                    </a:lnTo>
                    <a:lnTo>
                      <a:pt x="76434" y="6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6" name="pg2655"/>
              <p:cNvSpPr/>
              <p:nvPr/>
            </p:nvSpPr>
            <p:spPr>
              <a:xfrm>
                <a:off x="1747677" y="3640202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76434" y="10728"/>
                    </a:moveTo>
                    <a:lnTo>
                      <a:pt x="46" y="1135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7" name="pg2656"/>
              <p:cNvSpPr/>
              <p:nvPr/>
            </p:nvSpPr>
            <p:spPr>
              <a:xfrm>
                <a:off x="1747723" y="3650931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76519" y="10727"/>
                    </a:moveTo>
                    <a:lnTo>
                      <a:pt x="139" y="1197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8" name="pg2657"/>
              <p:cNvSpPr/>
              <p:nvPr/>
            </p:nvSpPr>
            <p:spPr>
              <a:xfrm>
                <a:off x="1747863" y="3661659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76599" y="10726"/>
                    </a:moveTo>
                    <a:lnTo>
                      <a:pt x="232" y="12601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59" name="pg2658"/>
              <p:cNvSpPr/>
              <p:nvPr/>
            </p:nvSpPr>
            <p:spPr>
              <a:xfrm>
                <a:off x="1748095" y="3672385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76674" y="10724"/>
                    </a:moveTo>
                    <a:lnTo>
                      <a:pt x="325" y="13223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0" name="pg2659"/>
              <p:cNvSpPr/>
              <p:nvPr/>
            </p:nvSpPr>
            <p:spPr>
              <a:xfrm>
                <a:off x="1748420" y="3683109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76744" y="10721"/>
                    </a:moveTo>
                    <a:lnTo>
                      <a:pt x="417" y="13845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1" name="pg2660"/>
              <p:cNvSpPr/>
              <p:nvPr/>
            </p:nvSpPr>
            <p:spPr>
              <a:xfrm>
                <a:off x="1748838" y="3693830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76809" y="10717"/>
                    </a:moveTo>
                    <a:lnTo>
                      <a:pt x="510" y="14466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2" name="pg2661"/>
              <p:cNvSpPr/>
              <p:nvPr/>
            </p:nvSpPr>
            <p:spPr>
              <a:xfrm>
                <a:off x="1749349" y="3704548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76868" y="10713"/>
                    </a:moveTo>
                    <a:lnTo>
                      <a:pt x="603" y="15085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3" name="pg2662"/>
              <p:cNvSpPr/>
              <p:nvPr/>
            </p:nvSpPr>
            <p:spPr>
              <a:xfrm>
                <a:off x="1749952" y="3715262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76923" y="10708"/>
                    </a:moveTo>
                    <a:lnTo>
                      <a:pt x="696" y="15704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4" name="pg2663"/>
              <p:cNvSpPr/>
              <p:nvPr/>
            </p:nvSpPr>
            <p:spPr>
              <a:xfrm>
                <a:off x="1750648" y="3725970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6972" y="10702"/>
                    </a:moveTo>
                    <a:lnTo>
                      <a:pt x="788" y="16322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5" name="pg2664"/>
              <p:cNvSpPr/>
              <p:nvPr/>
            </p:nvSpPr>
            <p:spPr>
              <a:xfrm>
                <a:off x="1751437" y="373667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77016" y="10696"/>
                    </a:moveTo>
                    <a:lnTo>
                      <a:pt x="881" y="16938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6" name="pg2665"/>
              <p:cNvSpPr/>
              <p:nvPr/>
            </p:nvSpPr>
            <p:spPr>
              <a:xfrm>
                <a:off x="1752319" y="3747369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77055" y="10689"/>
                    </a:moveTo>
                    <a:lnTo>
                      <a:pt x="974" y="17554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7" name="pg2666"/>
              <p:cNvSpPr/>
              <p:nvPr/>
            </p:nvSpPr>
            <p:spPr>
              <a:xfrm>
                <a:off x="1753293" y="375805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77089" y="10681"/>
                    </a:moveTo>
                    <a:lnTo>
                      <a:pt x="1066" y="18168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8" name="pg2667"/>
              <p:cNvSpPr/>
              <p:nvPr/>
            </p:nvSpPr>
            <p:spPr>
              <a:xfrm>
                <a:off x="1754359" y="3768739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77118" y="10672"/>
                    </a:moveTo>
                    <a:lnTo>
                      <a:pt x="1159" y="18781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69" name="pg2668"/>
              <p:cNvSpPr/>
              <p:nvPr/>
            </p:nvSpPr>
            <p:spPr>
              <a:xfrm>
                <a:off x="1755518" y="3779412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77141" y="10663"/>
                    </a:moveTo>
                    <a:lnTo>
                      <a:pt x="1251" y="19393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0" name="pg2669"/>
              <p:cNvSpPr/>
              <p:nvPr/>
            </p:nvSpPr>
            <p:spPr>
              <a:xfrm>
                <a:off x="1756770" y="379007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77159" y="10653"/>
                    </a:moveTo>
                    <a:lnTo>
                      <a:pt x="1343" y="20004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1" name="pg2670"/>
              <p:cNvSpPr/>
              <p:nvPr/>
            </p:nvSpPr>
            <p:spPr>
              <a:xfrm>
                <a:off x="1758114" y="3800728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77172" y="10642"/>
                    </a:moveTo>
                    <a:lnTo>
                      <a:pt x="1435" y="2061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2" name="pg2671"/>
              <p:cNvSpPr/>
              <p:nvPr/>
            </p:nvSpPr>
            <p:spPr>
              <a:xfrm>
                <a:off x="1759549" y="3811371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77180" y="10631"/>
                    </a:moveTo>
                    <a:lnTo>
                      <a:pt x="1527" y="21221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3" name="pg2672"/>
              <p:cNvSpPr/>
              <p:nvPr/>
            </p:nvSpPr>
            <p:spPr>
              <a:xfrm>
                <a:off x="1761077" y="3822002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77183" y="10618"/>
                    </a:moveTo>
                    <a:lnTo>
                      <a:pt x="1619" y="21827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4" name="pg2673"/>
              <p:cNvSpPr/>
              <p:nvPr/>
            </p:nvSpPr>
            <p:spPr>
              <a:xfrm>
                <a:off x="1762697" y="383262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77181" y="10605"/>
                    </a:moveTo>
                    <a:lnTo>
                      <a:pt x="1711" y="22432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5" name="pg2674"/>
              <p:cNvSpPr/>
              <p:nvPr/>
            </p:nvSpPr>
            <p:spPr>
              <a:xfrm>
                <a:off x="1764409" y="3843226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77173" y="10592"/>
                    </a:moveTo>
                    <a:lnTo>
                      <a:pt x="1803" y="23036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6" name="pg2675"/>
              <p:cNvSpPr/>
              <p:nvPr/>
            </p:nvSpPr>
            <p:spPr>
              <a:xfrm>
                <a:off x="1766213" y="3853819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77161" y="10578"/>
                    </a:moveTo>
                    <a:lnTo>
                      <a:pt x="1895" y="23637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7" name="pg2676"/>
              <p:cNvSpPr/>
              <p:nvPr/>
            </p:nvSpPr>
            <p:spPr>
              <a:xfrm>
                <a:off x="1768108" y="3864397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77143" y="10563"/>
                    </a:moveTo>
                    <a:lnTo>
                      <a:pt x="1986" y="24238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8" name="pg2677"/>
              <p:cNvSpPr/>
              <p:nvPr/>
            </p:nvSpPr>
            <p:spPr>
              <a:xfrm>
                <a:off x="1770095" y="3874960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77120" y="10547"/>
                    </a:moveTo>
                    <a:lnTo>
                      <a:pt x="2078" y="24836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79" name="pg2678"/>
              <p:cNvSpPr/>
              <p:nvPr/>
            </p:nvSpPr>
            <p:spPr>
              <a:xfrm>
                <a:off x="1772173" y="3885507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77092" y="10530"/>
                    </a:moveTo>
                    <a:lnTo>
                      <a:pt x="2169" y="25434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0" name="pg2679"/>
              <p:cNvSpPr/>
              <p:nvPr/>
            </p:nvSpPr>
            <p:spPr>
              <a:xfrm>
                <a:off x="1774342" y="3896038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77058" y="10513"/>
                    </a:moveTo>
                    <a:lnTo>
                      <a:pt x="2260" y="26029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1" name="pg2680"/>
              <p:cNvSpPr/>
              <p:nvPr/>
            </p:nvSpPr>
            <p:spPr>
              <a:xfrm>
                <a:off x="1776603" y="3906552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77020" y="10495"/>
                    </a:moveTo>
                    <a:lnTo>
                      <a:pt x="2351" y="26622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2" name="pg2681"/>
              <p:cNvSpPr/>
              <p:nvPr/>
            </p:nvSpPr>
            <p:spPr>
              <a:xfrm>
                <a:off x="1778954" y="3917048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76976" y="10477"/>
                    </a:moveTo>
                    <a:lnTo>
                      <a:pt x="2442" y="27214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3" name="pg2682"/>
              <p:cNvSpPr/>
              <p:nvPr/>
            </p:nvSpPr>
            <p:spPr>
              <a:xfrm>
                <a:off x="1781397" y="3927526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76927" y="10458"/>
                    </a:moveTo>
                    <a:lnTo>
                      <a:pt x="2532" y="27804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4" name="pg2683"/>
              <p:cNvSpPr/>
              <p:nvPr/>
            </p:nvSpPr>
            <p:spPr>
              <a:xfrm>
                <a:off x="1783930" y="3937984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76874" y="10438"/>
                    </a:moveTo>
                    <a:lnTo>
                      <a:pt x="2623" y="28392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5" name="pg2684"/>
              <p:cNvSpPr/>
              <p:nvPr/>
            </p:nvSpPr>
            <p:spPr>
              <a:xfrm>
                <a:off x="1786553" y="3948422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76814" y="10417"/>
                    </a:moveTo>
                    <a:lnTo>
                      <a:pt x="2713" y="28979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6" name="pg2685"/>
              <p:cNvSpPr/>
              <p:nvPr/>
            </p:nvSpPr>
            <p:spPr>
              <a:xfrm>
                <a:off x="1789266" y="3958840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76750" y="10396"/>
                    </a:moveTo>
                    <a:lnTo>
                      <a:pt x="2803" y="29563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7" name="pg2686"/>
              <p:cNvSpPr/>
              <p:nvPr/>
            </p:nvSpPr>
            <p:spPr>
              <a:xfrm>
                <a:off x="1792070" y="3969236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76681" y="10374"/>
                    </a:moveTo>
                    <a:lnTo>
                      <a:pt x="2893" y="30145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8" name="pg2687"/>
              <p:cNvSpPr/>
              <p:nvPr/>
            </p:nvSpPr>
            <p:spPr>
              <a:xfrm>
                <a:off x="1794964" y="3979610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76606" y="10351"/>
                    </a:moveTo>
                    <a:lnTo>
                      <a:pt x="2983" y="30725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89" name="pg2688"/>
              <p:cNvSpPr/>
              <p:nvPr/>
            </p:nvSpPr>
            <p:spPr>
              <a:xfrm>
                <a:off x="1797947" y="3989962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76527" y="10328"/>
                    </a:moveTo>
                    <a:lnTo>
                      <a:pt x="3072" y="31304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0" name="pg2689"/>
              <p:cNvSpPr/>
              <p:nvPr/>
            </p:nvSpPr>
            <p:spPr>
              <a:xfrm>
                <a:off x="1801020" y="4000290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76442" y="10304"/>
                    </a:moveTo>
                    <a:lnTo>
                      <a:pt x="3162" y="318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1" name="pg2690"/>
              <p:cNvSpPr/>
              <p:nvPr/>
            </p:nvSpPr>
            <p:spPr>
              <a:xfrm>
                <a:off x="1804182" y="4010594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76352" y="10279"/>
                    </a:moveTo>
                    <a:lnTo>
                      <a:pt x="3251" y="32454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2" name="pg2691"/>
              <p:cNvSpPr/>
              <p:nvPr/>
            </p:nvSpPr>
            <p:spPr>
              <a:xfrm>
                <a:off x="1807434" y="4020874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76257" y="10253"/>
                    </a:moveTo>
                    <a:lnTo>
                      <a:pt x="3340" y="33026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3" name="pg2692"/>
              <p:cNvSpPr/>
              <p:nvPr/>
            </p:nvSpPr>
            <p:spPr>
              <a:xfrm>
                <a:off x="1810774" y="4031127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76157" y="10227"/>
                    </a:moveTo>
                    <a:lnTo>
                      <a:pt x="3428" y="33595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4" name="pg2693"/>
              <p:cNvSpPr/>
              <p:nvPr/>
            </p:nvSpPr>
            <p:spPr>
              <a:xfrm>
                <a:off x="1814203" y="4041355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76052" y="10200"/>
                    </a:moveTo>
                    <a:lnTo>
                      <a:pt x="3517" y="34163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5" name="pg2694"/>
              <p:cNvSpPr/>
              <p:nvPr/>
            </p:nvSpPr>
            <p:spPr>
              <a:xfrm>
                <a:off x="1817720" y="4051556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75942" y="10173"/>
                    </a:moveTo>
                    <a:lnTo>
                      <a:pt x="3605" y="34728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6" name="pg2695"/>
              <p:cNvSpPr/>
              <p:nvPr/>
            </p:nvSpPr>
            <p:spPr>
              <a:xfrm>
                <a:off x="1821325" y="4061729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75826" y="10145"/>
                    </a:moveTo>
                    <a:lnTo>
                      <a:pt x="3693" y="35290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7" name="pg2696"/>
              <p:cNvSpPr/>
              <p:nvPr/>
            </p:nvSpPr>
            <p:spPr>
              <a:xfrm>
                <a:off x="1825019" y="4071874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75706" y="10116"/>
                    </a:moveTo>
                    <a:lnTo>
                      <a:pt x="3781" y="35851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8" name="pg2697"/>
              <p:cNvSpPr/>
              <p:nvPr/>
            </p:nvSpPr>
            <p:spPr>
              <a:xfrm>
                <a:off x="1828800" y="4081990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75580" y="10086"/>
                    </a:moveTo>
                    <a:lnTo>
                      <a:pt x="3868" y="36409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699" name="pg2698"/>
              <p:cNvSpPr/>
              <p:nvPr/>
            </p:nvSpPr>
            <p:spPr>
              <a:xfrm>
                <a:off x="1832669" y="4092077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75450" y="10056"/>
                    </a:moveTo>
                    <a:lnTo>
                      <a:pt x="3955" y="36964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0" name="pg2699"/>
              <p:cNvSpPr/>
              <p:nvPr/>
            </p:nvSpPr>
            <p:spPr>
              <a:xfrm>
                <a:off x="1836624" y="410213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75314" y="10025"/>
                    </a:moveTo>
                    <a:lnTo>
                      <a:pt x="4042" y="37518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1" name="pg2700"/>
              <p:cNvSpPr/>
              <p:nvPr/>
            </p:nvSpPr>
            <p:spPr>
              <a:xfrm>
                <a:off x="1840667" y="4112159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75173" y="9993"/>
                    </a:moveTo>
                    <a:lnTo>
                      <a:pt x="4129" y="38068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2" name="pg2701"/>
              <p:cNvSpPr/>
              <p:nvPr/>
            </p:nvSpPr>
            <p:spPr>
              <a:xfrm>
                <a:off x="1844796" y="4122153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75028" y="9961"/>
                    </a:moveTo>
                    <a:lnTo>
                      <a:pt x="4215" y="38616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3" name="pg2702"/>
              <p:cNvSpPr/>
              <p:nvPr/>
            </p:nvSpPr>
            <p:spPr>
              <a:xfrm>
                <a:off x="1849012" y="4132114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74877" y="9928"/>
                    </a:moveTo>
                    <a:lnTo>
                      <a:pt x="4301" y="39162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4" name="pg2703"/>
              <p:cNvSpPr/>
              <p:nvPr/>
            </p:nvSpPr>
            <p:spPr>
              <a:xfrm>
                <a:off x="1853314" y="4142043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74721" y="9895"/>
                    </a:moveTo>
                    <a:lnTo>
                      <a:pt x="4387" y="39704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5" name="pg2704"/>
              <p:cNvSpPr/>
              <p:nvPr/>
            </p:nvSpPr>
            <p:spPr>
              <a:xfrm>
                <a:off x="1857702" y="4151938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74561" y="9860"/>
                    </a:moveTo>
                    <a:lnTo>
                      <a:pt x="4473" y="40245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6" name="pg2705"/>
              <p:cNvSpPr/>
              <p:nvPr/>
            </p:nvSpPr>
            <p:spPr>
              <a:xfrm>
                <a:off x="1862175" y="4161799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74395" y="9825"/>
                    </a:moveTo>
                    <a:lnTo>
                      <a:pt x="4558" y="40782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7" name="pg2706"/>
              <p:cNvSpPr/>
              <p:nvPr/>
            </p:nvSpPr>
            <p:spPr>
              <a:xfrm>
                <a:off x="1866733" y="4171625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74224" y="9790"/>
                    </a:moveTo>
                    <a:lnTo>
                      <a:pt x="4643" y="4131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8" name="pg2707"/>
              <p:cNvSpPr/>
              <p:nvPr/>
            </p:nvSpPr>
            <p:spPr>
              <a:xfrm>
                <a:off x="1871377" y="4181415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74049" y="9754"/>
                    </a:moveTo>
                    <a:lnTo>
                      <a:pt x="4727" y="41849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09" name="pg2708"/>
              <p:cNvSpPr/>
              <p:nvPr/>
            </p:nvSpPr>
            <p:spPr>
              <a:xfrm>
                <a:off x="1876105" y="4191169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73868" y="9717"/>
                    </a:moveTo>
                    <a:lnTo>
                      <a:pt x="4812" y="42378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0" name="pg2709"/>
              <p:cNvSpPr/>
              <p:nvPr/>
            </p:nvSpPr>
            <p:spPr>
              <a:xfrm>
                <a:off x="1880917" y="4200886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73683" y="9679"/>
                    </a:moveTo>
                    <a:lnTo>
                      <a:pt x="4896" y="42904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1" name="pg2710"/>
              <p:cNvSpPr/>
              <p:nvPr/>
            </p:nvSpPr>
            <p:spPr>
              <a:xfrm>
                <a:off x="1885813" y="4210566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73492" y="9641"/>
                    </a:moveTo>
                    <a:lnTo>
                      <a:pt x="4979" y="43428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2" name="pg2711"/>
              <p:cNvSpPr/>
              <p:nvPr/>
            </p:nvSpPr>
            <p:spPr>
              <a:xfrm>
                <a:off x="1890793" y="4220207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73297" y="9602"/>
                    </a:moveTo>
                    <a:lnTo>
                      <a:pt x="5063" y="43948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3" name="pg2712"/>
              <p:cNvSpPr/>
              <p:nvPr/>
            </p:nvSpPr>
            <p:spPr>
              <a:xfrm>
                <a:off x="1895856" y="4229810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73096" y="9563"/>
                    </a:moveTo>
                    <a:lnTo>
                      <a:pt x="5146" y="44466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4" name="pg2713"/>
              <p:cNvSpPr/>
              <p:nvPr/>
            </p:nvSpPr>
            <p:spPr>
              <a:xfrm>
                <a:off x="1901002" y="4239373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72891" y="9523"/>
                    </a:moveTo>
                    <a:lnTo>
                      <a:pt x="5228" y="44981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5" name="pg2714"/>
              <p:cNvSpPr/>
              <p:nvPr/>
            </p:nvSpPr>
            <p:spPr>
              <a:xfrm>
                <a:off x="1906231" y="4248897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72681" y="9482"/>
                    </a:moveTo>
                    <a:lnTo>
                      <a:pt x="5311" y="45492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6" name="pg2715"/>
              <p:cNvSpPr/>
              <p:nvPr/>
            </p:nvSpPr>
            <p:spPr>
              <a:xfrm>
                <a:off x="1911542" y="4258379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72466" y="9441"/>
                    </a:moveTo>
                    <a:lnTo>
                      <a:pt x="5392" y="460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7" name="pg2716"/>
              <p:cNvSpPr/>
              <p:nvPr/>
            </p:nvSpPr>
            <p:spPr>
              <a:xfrm>
                <a:off x="1916935" y="4267820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72246" y="9399"/>
                    </a:moveTo>
                    <a:lnTo>
                      <a:pt x="5474" y="46506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8" name="pg2717"/>
              <p:cNvSpPr/>
              <p:nvPr/>
            </p:nvSpPr>
            <p:spPr>
              <a:xfrm>
                <a:off x="1922410" y="4277219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72022" y="9356"/>
                    </a:moveTo>
                    <a:lnTo>
                      <a:pt x="5555" y="4700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19" name="pg2718"/>
              <p:cNvSpPr/>
              <p:nvPr/>
            </p:nvSpPr>
            <p:spPr>
              <a:xfrm>
                <a:off x="1927965" y="4286575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71792" y="9313"/>
                    </a:moveTo>
                    <a:lnTo>
                      <a:pt x="5636" y="47508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0" name="pg2719"/>
              <p:cNvSpPr/>
              <p:nvPr/>
            </p:nvSpPr>
            <p:spPr>
              <a:xfrm>
                <a:off x="1933602" y="4295888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71558" y="9269"/>
                    </a:moveTo>
                    <a:lnTo>
                      <a:pt x="5716" y="4800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1" name="pg2720"/>
              <p:cNvSpPr/>
              <p:nvPr/>
            </p:nvSpPr>
            <p:spPr>
              <a:xfrm>
                <a:off x="1939319" y="4305158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71319" y="9224"/>
                    </a:moveTo>
                    <a:lnTo>
                      <a:pt x="5797" y="48497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2" name="pg2721"/>
              <p:cNvSpPr/>
              <p:nvPr/>
            </p:nvSpPr>
            <p:spPr>
              <a:xfrm>
                <a:off x="1945116" y="4314382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71075" y="9179"/>
                    </a:moveTo>
                    <a:lnTo>
                      <a:pt x="5876" y="48986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3" name="pg2722"/>
              <p:cNvSpPr/>
              <p:nvPr/>
            </p:nvSpPr>
            <p:spPr>
              <a:xfrm>
                <a:off x="1950993" y="4323562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70827" y="9133"/>
                    </a:moveTo>
                    <a:lnTo>
                      <a:pt x="5955" y="49473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4" name="pg2723"/>
              <p:cNvSpPr/>
              <p:nvPr/>
            </p:nvSpPr>
            <p:spPr>
              <a:xfrm>
                <a:off x="1956949" y="4332696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70573" y="9087"/>
                    </a:moveTo>
                    <a:lnTo>
                      <a:pt x="6034" y="49956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5" name="pg2724"/>
              <p:cNvSpPr/>
              <p:nvPr/>
            </p:nvSpPr>
            <p:spPr>
              <a:xfrm>
                <a:off x="1962983" y="4341783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70315" y="9040"/>
                    </a:moveTo>
                    <a:lnTo>
                      <a:pt x="6113" y="50435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6" name="pg2725"/>
              <p:cNvSpPr/>
              <p:nvPr/>
            </p:nvSpPr>
            <p:spPr>
              <a:xfrm>
                <a:off x="1969097" y="4350824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70052" y="8992"/>
                    </a:moveTo>
                    <a:lnTo>
                      <a:pt x="6191" y="50912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7" name="pg2726"/>
              <p:cNvSpPr/>
              <p:nvPr/>
            </p:nvSpPr>
            <p:spPr>
              <a:xfrm>
                <a:off x="1975288" y="4359817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69785" y="8944"/>
                    </a:moveTo>
                    <a:lnTo>
                      <a:pt x="6269" y="51385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8" name="pg2727"/>
              <p:cNvSpPr/>
              <p:nvPr/>
            </p:nvSpPr>
            <p:spPr>
              <a:xfrm>
                <a:off x="1981557" y="4368762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69513" y="8896"/>
                    </a:moveTo>
                    <a:lnTo>
                      <a:pt x="6346" y="51854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29" name="pg2728"/>
              <p:cNvSpPr/>
              <p:nvPr/>
            </p:nvSpPr>
            <p:spPr>
              <a:xfrm>
                <a:off x="1987903" y="4377658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9236" y="8846"/>
                    </a:moveTo>
                    <a:lnTo>
                      <a:pt x="6423" y="52320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0" name="pg2729"/>
              <p:cNvSpPr/>
              <p:nvPr/>
            </p:nvSpPr>
            <p:spPr>
              <a:xfrm>
                <a:off x="1994327" y="4386504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8955" y="8796"/>
                    </a:moveTo>
                    <a:lnTo>
                      <a:pt x="6499" y="52783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1" name="pg2730"/>
              <p:cNvSpPr/>
              <p:nvPr/>
            </p:nvSpPr>
            <p:spPr>
              <a:xfrm>
                <a:off x="2000826" y="439530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8669" y="8746"/>
                    </a:moveTo>
                    <a:lnTo>
                      <a:pt x="6575" y="53242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2" name="pg2731"/>
              <p:cNvSpPr/>
              <p:nvPr/>
            </p:nvSpPr>
            <p:spPr>
              <a:xfrm>
                <a:off x="2007401" y="4404047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8378" y="8695"/>
                    </a:moveTo>
                    <a:lnTo>
                      <a:pt x="6650" y="53697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3" name="pg2732"/>
              <p:cNvSpPr/>
              <p:nvPr/>
            </p:nvSpPr>
            <p:spPr>
              <a:xfrm>
                <a:off x="2014052" y="441274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8083" y="8643"/>
                    </a:moveTo>
                    <a:lnTo>
                      <a:pt x="6725" y="54149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4" name="pg2733"/>
              <p:cNvSpPr/>
              <p:nvPr/>
            </p:nvSpPr>
            <p:spPr>
              <a:xfrm>
                <a:off x="2020778" y="4421386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7783" y="8591"/>
                    </a:moveTo>
                    <a:lnTo>
                      <a:pt x="6800" y="54597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5" name="pg2734"/>
              <p:cNvSpPr/>
              <p:nvPr/>
            </p:nvSpPr>
            <p:spPr>
              <a:xfrm>
                <a:off x="2027579" y="4429977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7479" y="8538"/>
                    </a:moveTo>
                    <a:lnTo>
                      <a:pt x="6874" y="55041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6" name="pg2735"/>
              <p:cNvSpPr/>
              <p:nvPr/>
            </p:nvSpPr>
            <p:spPr>
              <a:xfrm>
                <a:off x="2034454" y="4438515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7170" y="8484"/>
                    </a:moveTo>
                    <a:lnTo>
                      <a:pt x="6948" y="55482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7" name="pg2736"/>
              <p:cNvSpPr/>
              <p:nvPr/>
            </p:nvSpPr>
            <p:spPr>
              <a:xfrm>
                <a:off x="2041402" y="4447000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6857" y="8430"/>
                    </a:moveTo>
                    <a:lnTo>
                      <a:pt x="7021" y="55919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8" name="pg2737"/>
              <p:cNvSpPr/>
              <p:nvPr/>
            </p:nvSpPr>
            <p:spPr>
              <a:xfrm>
                <a:off x="2048424" y="445543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66539" y="8376"/>
                    </a:moveTo>
                    <a:lnTo>
                      <a:pt x="7094" y="56353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39" name="pg2738"/>
              <p:cNvSpPr/>
              <p:nvPr/>
            </p:nvSpPr>
            <p:spPr>
              <a:xfrm>
                <a:off x="2055518" y="4463807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66217" y="8321"/>
                    </a:moveTo>
                    <a:lnTo>
                      <a:pt x="7166" y="56782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0" name="pg2739"/>
              <p:cNvSpPr/>
              <p:nvPr/>
            </p:nvSpPr>
            <p:spPr>
              <a:xfrm>
                <a:off x="2062685" y="447212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65890" y="8265"/>
                    </a:moveTo>
                    <a:lnTo>
                      <a:pt x="7238" y="57208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1" name="pg2740"/>
              <p:cNvSpPr/>
              <p:nvPr/>
            </p:nvSpPr>
            <p:spPr>
              <a:xfrm>
                <a:off x="2069923" y="4480394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65559" y="8209"/>
                    </a:moveTo>
                    <a:lnTo>
                      <a:pt x="7309" y="57630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2" name="pg2741"/>
              <p:cNvSpPr/>
              <p:nvPr/>
            </p:nvSpPr>
            <p:spPr>
              <a:xfrm>
                <a:off x="2077233" y="448860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65224" y="8152"/>
                    </a:moveTo>
                    <a:lnTo>
                      <a:pt x="7380" y="5804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3" name="pg2742"/>
              <p:cNvSpPr/>
              <p:nvPr/>
            </p:nvSpPr>
            <p:spPr>
              <a:xfrm>
                <a:off x="2084614" y="4496755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64884" y="8095"/>
                    </a:moveTo>
                    <a:lnTo>
                      <a:pt x="7450" y="58462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4" name="pg2743"/>
              <p:cNvSpPr/>
              <p:nvPr/>
            </p:nvSpPr>
            <p:spPr>
              <a:xfrm>
                <a:off x="2092065" y="4504850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64540" y="8037"/>
                    </a:moveTo>
                    <a:lnTo>
                      <a:pt x="7520" y="58873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5" name="pg2744"/>
              <p:cNvSpPr/>
              <p:nvPr/>
            </p:nvSpPr>
            <p:spPr>
              <a:xfrm>
                <a:off x="2099585" y="4512887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64191" y="7978"/>
                    </a:moveTo>
                    <a:lnTo>
                      <a:pt x="7590" y="59279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6" name="pg2745"/>
              <p:cNvSpPr/>
              <p:nvPr/>
            </p:nvSpPr>
            <p:spPr>
              <a:xfrm>
                <a:off x="2107175" y="452086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63839" y="7919"/>
                    </a:moveTo>
                    <a:lnTo>
                      <a:pt x="7658" y="59681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7" name="pg2746"/>
              <p:cNvSpPr/>
              <p:nvPr/>
            </p:nvSpPr>
            <p:spPr>
              <a:xfrm>
                <a:off x="2114834" y="4528786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63482" y="7860"/>
                    </a:moveTo>
                    <a:lnTo>
                      <a:pt x="7727" y="60080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8" name="pg2747"/>
              <p:cNvSpPr/>
              <p:nvPr/>
            </p:nvSpPr>
            <p:spPr>
              <a:xfrm>
                <a:off x="2122562" y="4536646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63120" y="7800"/>
                    </a:moveTo>
                    <a:lnTo>
                      <a:pt x="7795" y="60474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49" name="pg2748"/>
              <p:cNvSpPr/>
              <p:nvPr/>
            </p:nvSpPr>
            <p:spPr>
              <a:xfrm>
                <a:off x="2130357" y="4544447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62755" y="7739"/>
                    </a:moveTo>
                    <a:lnTo>
                      <a:pt x="7862" y="60865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0" name="pg2749"/>
              <p:cNvSpPr/>
              <p:nvPr/>
            </p:nvSpPr>
            <p:spPr>
              <a:xfrm>
                <a:off x="2138219" y="455218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62385" y="7678"/>
                    </a:moveTo>
                    <a:lnTo>
                      <a:pt x="7929" y="61251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1" name="pg2750"/>
              <p:cNvSpPr/>
              <p:nvPr/>
            </p:nvSpPr>
            <p:spPr>
              <a:xfrm>
                <a:off x="2146148" y="4559865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62011" y="7617"/>
                    </a:moveTo>
                    <a:lnTo>
                      <a:pt x="7995" y="61633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2" name="pg2751"/>
              <p:cNvSpPr/>
              <p:nvPr/>
            </p:nvSpPr>
            <p:spPr>
              <a:xfrm>
                <a:off x="2154143" y="4567483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61633" y="7555"/>
                    </a:moveTo>
                    <a:lnTo>
                      <a:pt x="8060" y="6201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3" name="pg2752"/>
              <p:cNvSpPr/>
              <p:nvPr/>
            </p:nvSpPr>
            <p:spPr>
              <a:xfrm>
                <a:off x="2162204" y="4575038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61251" y="7492"/>
                    </a:moveTo>
                    <a:lnTo>
                      <a:pt x="8126" y="62385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4" name="pg2753"/>
              <p:cNvSpPr/>
              <p:nvPr/>
            </p:nvSpPr>
            <p:spPr>
              <a:xfrm>
                <a:off x="2170330" y="4582530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60865" y="7429"/>
                    </a:moveTo>
                    <a:lnTo>
                      <a:pt x="8190" y="62755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5" name="pg2754"/>
              <p:cNvSpPr/>
              <p:nvPr/>
            </p:nvSpPr>
            <p:spPr>
              <a:xfrm>
                <a:off x="2178521" y="4589960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60474" y="7365"/>
                    </a:moveTo>
                    <a:lnTo>
                      <a:pt x="8254" y="63120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6" name="pg2755"/>
              <p:cNvSpPr/>
              <p:nvPr/>
            </p:nvSpPr>
            <p:spPr>
              <a:xfrm>
                <a:off x="2186776" y="4597326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60080" y="7301"/>
                    </a:moveTo>
                    <a:lnTo>
                      <a:pt x="8318" y="63482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7" name="pg2756"/>
              <p:cNvSpPr/>
              <p:nvPr/>
            </p:nvSpPr>
            <p:spPr>
              <a:xfrm>
                <a:off x="2195094" y="460462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59681" y="7237"/>
                    </a:moveTo>
                    <a:lnTo>
                      <a:pt x="8381" y="63839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8" name="pg2757"/>
              <p:cNvSpPr/>
              <p:nvPr/>
            </p:nvSpPr>
            <p:spPr>
              <a:xfrm>
                <a:off x="2203475" y="4611865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59279" y="7172"/>
                    </a:moveTo>
                    <a:lnTo>
                      <a:pt x="8443" y="64191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59" name="pg2758"/>
              <p:cNvSpPr/>
              <p:nvPr/>
            </p:nvSpPr>
            <p:spPr>
              <a:xfrm>
                <a:off x="2211919" y="461903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58873" y="7106"/>
                    </a:moveTo>
                    <a:lnTo>
                      <a:pt x="8505" y="64540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0" name="pg2759"/>
              <p:cNvSpPr/>
              <p:nvPr/>
            </p:nvSpPr>
            <p:spPr>
              <a:xfrm>
                <a:off x="2220424" y="4626144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58462" y="7040"/>
                    </a:moveTo>
                    <a:lnTo>
                      <a:pt x="8566" y="6488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1" name="pg2760"/>
              <p:cNvSpPr/>
              <p:nvPr/>
            </p:nvSpPr>
            <p:spPr>
              <a:xfrm>
                <a:off x="2228991" y="463318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58048" y="6974"/>
                    </a:moveTo>
                    <a:lnTo>
                      <a:pt x="8627" y="65224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2" name="pg2761"/>
              <p:cNvSpPr/>
              <p:nvPr/>
            </p:nvSpPr>
            <p:spPr>
              <a:xfrm>
                <a:off x="2237618" y="4640159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57630" y="6907"/>
                    </a:moveTo>
                    <a:lnTo>
                      <a:pt x="8687" y="65559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3" name="pg2762"/>
              <p:cNvSpPr/>
              <p:nvPr/>
            </p:nvSpPr>
            <p:spPr>
              <a:xfrm>
                <a:off x="2246306" y="464706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57208" y="6840"/>
                    </a:moveTo>
                    <a:lnTo>
                      <a:pt x="8746" y="65890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4" name="pg2763"/>
              <p:cNvSpPr/>
              <p:nvPr/>
            </p:nvSpPr>
            <p:spPr>
              <a:xfrm>
                <a:off x="2255052" y="4653907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56782" y="6772"/>
                    </a:moveTo>
                    <a:lnTo>
                      <a:pt x="8805" y="66217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5" name="pg2764"/>
              <p:cNvSpPr/>
              <p:nvPr/>
            </p:nvSpPr>
            <p:spPr>
              <a:xfrm>
                <a:off x="2263858" y="4660679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56353" y="6703"/>
                    </a:moveTo>
                    <a:lnTo>
                      <a:pt x="8864" y="66539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6" name="pg2765"/>
              <p:cNvSpPr/>
              <p:nvPr/>
            </p:nvSpPr>
            <p:spPr>
              <a:xfrm>
                <a:off x="2272722" y="4667383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55919" y="6635"/>
                    </a:moveTo>
                    <a:lnTo>
                      <a:pt x="8921" y="66857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7" name="pg2766"/>
              <p:cNvSpPr/>
              <p:nvPr/>
            </p:nvSpPr>
            <p:spPr>
              <a:xfrm>
                <a:off x="2281644" y="4674018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55482" y="6565"/>
                    </a:moveTo>
                    <a:lnTo>
                      <a:pt x="8979" y="67170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8" name="pg2767"/>
              <p:cNvSpPr/>
              <p:nvPr/>
            </p:nvSpPr>
            <p:spPr>
              <a:xfrm>
                <a:off x="2290623" y="4680584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55041" y="6496"/>
                    </a:moveTo>
                    <a:lnTo>
                      <a:pt x="9035" y="67479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69" name="pg2768"/>
              <p:cNvSpPr/>
              <p:nvPr/>
            </p:nvSpPr>
            <p:spPr>
              <a:xfrm>
                <a:off x="2299659" y="4687080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54597" y="6426"/>
                    </a:moveTo>
                    <a:lnTo>
                      <a:pt x="9091" y="67783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0" name="pg2769"/>
              <p:cNvSpPr/>
              <p:nvPr/>
            </p:nvSpPr>
            <p:spPr>
              <a:xfrm>
                <a:off x="2308751" y="4693506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54149" y="6355"/>
                    </a:moveTo>
                    <a:lnTo>
                      <a:pt x="9146" y="6808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1" name="pg2770"/>
              <p:cNvSpPr/>
              <p:nvPr/>
            </p:nvSpPr>
            <p:spPr>
              <a:xfrm>
                <a:off x="2317897" y="4699862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53697" y="6284"/>
                    </a:moveTo>
                    <a:lnTo>
                      <a:pt x="9201" y="68378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2" name="pg2771"/>
              <p:cNvSpPr/>
              <p:nvPr/>
            </p:nvSpPr>
            <p:spPr>
              <a:xfrm>
                <a:off x="2327099" y="4706147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53242" y="6213"/>
                    </a:moveTo>
                    <a:lnTo>
                      <a:pt x="9255" y="68669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3" name="pg2772"/>
              <p:cNvSpPr/>
              <p:nvPr/>
            </p:nvSpPr>
            <p:spPr>
              <a:xfrm>
                <a:off x="2336355" y="4712360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52783" y="6141"/>
                    </a:moveTo>
                    <a:lnTo>
                      <a:pt x="9309" y="68955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4" name="pg2773"/>
              <p:cNvSpPr/>
              <p:nvPr/>
            </p:nvSpPr>
            <p:spPr>
              <a:xfrm>
                <a:off x="2345664" y="4718502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52320" y="6069"/>
                    </a:moveTo>
                    <a:lnTo>
                      <a:pt x="9362" y="69236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5" name="pg2774"/>
              <p:cNvSpPr/>
              <p:nvPr/>
            </p:nvSpPr>
            <p:spPr>
              <a:xfrm>
                <a:off x="2355026" y="4724572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51854" y="5996"/>
                    </a:moveTo>
                    <a:lnTo>
                      <a:pt x="9414" y="69513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6" name="pg2775"/>
              <p:cNvSpPr/>
              <p:nvPr/>
            </p:nvSpPr>
            <p:spPr>
              <a:xfrm>
                <a:off x="2364440" y="4730569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51385" y="5923"/>
                    </a:moveTo>
                    <a:lnTo>
                      <a:pt x="9465" y="6978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7" name="pg2776"/>
              <p:cNvSpPr/>
              <p:nvPr/>
            </p:nvSpPr>
            <p:spPr>
              <a:xfrm>
                <a:off x="2373906" y="4736493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50912" y="5850"/>
                    </a:moveTo>
                    <a:lnTo>
                      <a:pt x="9516" y="70052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8" name="pg2777"/>
              <p:cNvSpPr/>
              <p:nvPr/>
            </p:nvSpPr>
            <p:spPr>
              <a:xfrm>
                <a:off x="2383423" y="4742343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50435" y="5776"/>
                    </a:moveTo>
                    <a:lnTo>
                      <a:pt x="9567" y="70315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79" name="pg2778"/>
              <p:cNvSpPr/>
              <p:nvPr/>
            </p:nvSpPr>
            <p:spPr>
              <a:xfrm>
                <a:off x="2392990" y="4748120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49956" y="5702"/>
                    </a:moveTo>
                    <a:lnTo>
                      <a:pt x="9616" y="70573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0" name="pg2779"/>
              <p:cNvSpPr/>
              <p:nvPr/>
            </p:nvSpPr>
            <p:spPr>
              <a:xfrm>
                <a:off x="2402607" y="4753823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49473" y="5628"/>
                    </a:moveTo>
                    <a:lnTo>
                      <a:pt x="9665" y="70827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1" name="pg2780"/>
              <p:cNvSpPr/>
              <p:nvPr/>
            </p:nvSpPr>
            <p:spPr>
              <a:xfrm>
                <a:off x="2412273" y="4759451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48986" y="5553"/>
                    </a:moveTo>
                    <a:lnTo>
                      <a:pt x="9714" y="71075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2" name="pg2781"/>
              <p:cNvSpPr/>
              <p:nvPr/>
            </p:nvSpPr>
            <p:spPr>
              <a:xfrm>
                <a:off x="2421987" y="4765004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48497" y="5477"/>
                    </a:moveTo>
                    <a:lnTo>
                      <a:pt x="9762" y="71319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3" name="pg2782"/>
              <p:cNvSpPr/>
              <p:nvPr/>
            </p:nvSpPr>
            <p:spPr>
              <a:xfrm>
                <a:off x="2431749" y="4770482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48004" y="5402"/>
                    </a:moveTo>
                    <a:lnTo>
                      <a:pt x="9809" y="71558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4" name="pg2783"/>
              <p:cNvSpPr/>
              <p:nvPr/>
            </p:nvSpPr>
            <p:spPr>
              <a:xfrm>
                <a:off x="2441558" y="4775884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47508" y="5326"/>
                    </a:moveTo>
                    <a:lnTo>
                      <a:pt x="9855" y="71792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5" name="pg2784"/>
              <p:cNvSpPr/>
              <p:nvPr/>
            </p:nvSpPr>
            <p:spPr>
              <a:xfrm>
                <a:off x="2451414" y="4781210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47009" y="5249"/>
                    </a:moveTo>
                    <a:lnTo>
                      <a:pt x="9901" y="72022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6" name="pg2785"/>
              <p:cNvSpPr/>
              <p:nvPr/>
            </p:nvSpPr>
            <p:spPr>
              <a:xfrm>
                <a:off x="2461316" y="4786460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46506" y="5173"/>
                    </a:moveTo>
                    <a:lnTo>
                      <a:pt x="9946" y="72246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7" name="pg2786"/>
              <p:cNvSpPr/>
              <p:nvPr/>
            </p:nvSpPr>
            <p:spPr>
              <a:xfrm>
                <a:off x="2471262" y="4791633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46001" y="5096"/>
                    </a:moveTo>
                    <a:lnTo>
                      <a:pt x="9990" y="72466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8" name="pg2787"/>
              <p:cNvSpPr/>
              <p:nvPr/>
            </p:nvSpPr>
            <p:spPr>
              <a:xfrm>
                <a:off x="2481253" y="4796729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45492" y="5018"/>
                    </a:moveTo>
                    <a:lnTo>
                      <a:pt x="10034" y="72681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89" name="pg2788"/>
              <p:cNvSpPr/>
              <p:nvPr/>
            </p:nvSpPr>
            <p:spPr>
              <a:xfrm>
                <a:off x="2491288" y="4801748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44981" y="4940"/>
                    </a:moveTo>
                    <a:lnTo>
                      <a:pt x="10077" y="72891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0" name="pg2789"/>
              <p:cNvSpPr/>
              <p:nvPr/>
            </p:nvSpPr>
            <p:spPr>
              <a:xfrm>
                <a:off x="2501366" y="480668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44466" y="4862"/>
                    </a:moveTo>
                    <a:lnTo>
                      <a:pt x="10120" y="73096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1" name="pg2790"/>
              <p:cNvSpPr/>
              <p:nvPr/>
            </p:nvSpPr>
            <p:spPr>
              <a:xfrm>
                <a:off x="2511486" y="4811552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43948" y="4784"/>
                    </a:moveTo>
                    <a:lnTo>
                      <a:pt x="10162" y="73297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2" name="pg2791"/>
              <p:cNvSpPr/>
              <p:nvPr/>
            </p:nvSpPr>
            <p:spPr>
              <a:xfrm>
                <a:off x="2521648" y="481633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43428" y="4705"/>
                    </a:moveTo>
                    <a:lnTo>
                      <a:pt x="10203" y="73492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3" name="pg2792"/>
              <p:cNvSpPr/>
              <p:nvPr/>
            </p:nvSpPr>
            <p:spPr>
              <a:xfrm>
                <a:off x="2531851" y="4821042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42904" y="4626"/>
                    </a:moveTo>
                    <a:lnTo>
                      <a:pt x="10243" y="73683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4" name="pg2793"/>
              <p:cNvSpPr/>
              <p:nvPr/>
            </p:nvSpPr>
            <p:spPr>
              <a:xfrm>
                <a:off x="2542095" y="4825669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42378" y="4547"/>
                    </a:moveTo>
                    <a:lnTo>
                      <a:pt x="10283" y="7386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5" name="pg2794"/>
              <p:cNvSpPr/>
              <p:nvPr/>
            </p:nvSpPr>
            <p:spPr>
              <a:xfrm>
                <a:off x="2552378" y="4830216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41849" y="4467"/>
                    </a:moveTo>
                    <a:lnTo>
                      <a:pt x="10322" y="7404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6" name="pg2795"/>
              <p:cNvSpPr/>
              <p:nvPr/>
            </p:nvSpPr>
            <p:spPr>
              <a:xfrm>
                <a:off x="2562700" y="4834684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41317" y="4387"/>
                    </a:moveTo>
                    <a:lnTo>
                      <a:pt x="10360" y="74224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7" name="pg2796"/>
              <p:cNvSpPr/>
              <p:nvPr/>
            </p:nvSpPr>
            <p:spPr>
              <a:xfrm>
                <a:off x="2573061" y="4839072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40782" y="4307"/>
                    </a:moveTo>
                    <a:lnTo>
                      <a:pt x="10398" y="74395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8" name="pg2797"/>
              <p:cNvSpPr/>
              <p:nvPr/>
            </p:nvSpPr>
            <p:spPr>
              <a:xfrm>
                <a:off x="2583459" y="4843379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40245" y="4226"/>
                    </a:moveTo>
                    <a:lnTo>
                      <a:pt x="10435" y="74561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799" name="pg2798"/>
              <p:cNvSpPr/>
              <p:nvPr/>
            </p:nvSpPr>
            <p:spPr>
              <a:xfrm>
                <a:off x="2593895" y="484760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39704" y="4146"/>
                    </a:moveTo>
                    <a:lnTo>
                      <a:pt x="10471" y="74721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0" name="pg2799"/>
              <p:cNvSpPr/>
              <p:nvPr/>
            </p:nvSpPr>
            <p:spPr>
              <a:xfrm>
                <a:off x="2604366" y="4851752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39162" y="4065"/>
                    </a:moveTo>
                    <a:lnTo>
                      <a:pt x="10507" y="74877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1" name="pg2800"/>
              <p:cNvSpPr/>
              <p:nvPr/>
            </p:nvSpPr>
            <p:spPr>
              <a:xfrm>
                <a:off x="2614873" y="4855817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38616" y="3983"/>
                    </a:moveTo>
                    <a:lnTo>
                      <a:pt x="10541" y="75028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2" name="pg2801"/>
              <p:cNvSpPr/>
              <p:nvPr/>
            </p:nvSpPr>
            <p:spPr>
              <a:xfrm>
                <a:off x="2625415" y="4859801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38068" y="3902"/>
                    </a:moveTo>
                    <a:lnTo>
                      <a:pt x="10576" y="75173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3" name="pg2802"/>
              <p:cNvSpPr/>
              <p:nvPr/>
            </p:nvSpPr>
            <p:spPr>
              <a:xfrm>
                <a:off x="2635991" y="4863703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37518" y="3820"/>
                    </a:moveTo>
                    <a:lnTo>
                      <a:pt x="10609" y="75314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4" name="pg2803"/>
              <p:cNvSpPr/>
              <p:nvPr/>
            </p:nvSpPr>
            <p:spPr>
              <a:xfrm>
                <a:off x="2646600" y="4867523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36964" y="3738"/>
                    </a:moveTo>
                    <a:lnTo>
                      <a:pt x="10642" y="75450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5" name="pg2804"/>
              <p:cNvSpPr/>
              <p:nvPr/>
            </p:nvSpPr>
            <p:spPr>
              <a:xfrm>
                <a:off x="2657243" y="48712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36409" y="3655"/>
                    </a:moveTo>
                    <a:lnTo>
                      <a:pt x="10674" y="75580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6" name="pg2805"/>
              <p:cNvSpPr/>
              <p:nvPr/>
            </p:nvSpPr>
            <p:spPr>
              <a:xfrm>
                <a:off x="2667917" y="4874917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35851" y="3573"/>
                    </a:moveTo>
                    <a:lnTo>
                      <a:pt x="10705" y="75706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7" name="pg2806"/>
              <p:cNvSpPr/>
              <p:nvPr/>
            </p:nvSpPr>
            <p:spPr>
              <a:xfrm>
                <a:off x="2678622" y="4878490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35290" y="3490"/>
                    </a:moveTo>
                    <a:lnTo>
                      <a:pt x="10736" y="75826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8" name="pg2807"/>
              <p:cNvSpPr/>
              <p:nvPr/>
            </p:nvSpPr>
            <p:spPr>
              <a:xfrm>
                <a:off x="2689358" y="4881980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34728" y="3407"/>
                    </a:moveTo>
                    <a:lnTo>
                      <a:pt x="10765" y="75942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09" name="pg2808"/>
              <p:cNvSpPr/>
              <p:nvPr/>
            </p:nvSpPr>
            <p:spPr>
              <a:xfrm>
                <a:off x="2700124" y="4885387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34163" y="3323"/>
                    </a:moveTo>
                    <a:lnTo>
                      <a:pt x="10795" y="76052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0" name="pg2809"/>
              <p:cNvSpPr/>
              <p:nvPr/>
            </p:nvSpPr>
            <p:spPr>
              <a:xfrm>
                <a:off x="2710919" y="4888711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33595" y="3240"/>
                    </a:moveTo>
                    <a:lnTo>
                      <a:pt x="10823" y="76157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1" name="pg2810"/>
              <p:cNvSpPr/>
              <p:nvPr/>
            </p:nvSpPr>
            <p:spPr>
              <a:xfrm>
                <a:off x="2721743" y="4891951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33026" y="3156"/>
                    </a:moveTo>
                    <a:lnTo>
                      <a:pt x="10851" y="76257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2" name="pg2811"/>
              <p:cNvSpPr/>
              <p:nvPr/>
            </p:nvSpPr>
            <p:spPr>
              <a:xfrm>
                <a:off x="2732594" y="4895107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32454" y="3072"/>
                    </a:moveTo>
                    <a:lnTo>
                      <a:pt x="10878" y="76352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3" name="pg2812"/>
              <p:cNvSpPr/>
              <p:nvPr/>
            </p:nvSpPr>
            <p:spPr>
              <a:xfrm>
                <a:off x="2743472" y="4898180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31880" y="2988"/>
                    </a:moveTo>
                    <a:lnTo>
                      <a:pt x="10904" y="76442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4" name="pg2813"/>
              <p:cNvSpPr/>
              <p:nvPr/>
            </p:nvSpPr>
            <p:spPr>
              <a:xfrm>
                <a:off x="2754376" y="4901168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31304" y="2903"/>
                    </a:moveTo>
                    <a:lnTo>
                      <a:pt x="10929" y="76527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5" name="pg2814"/>
              <p:cNvSpPr/>
              <p:nvPr/>
            </p:nvSpPr>
            <p:spPr>
              <a:xfrm>
                <a:off x="2765306" y="4904072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30725" y="2819"/>
                    </a:moveTo>
                    <a:lnTo>
                      <a:pt x="10954" y="76606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6" name="pg2815"/>
              <p:cNvSpPr/>
              <p:nvPr/>
            </p:nvSpPr>
            <p:spPr>
              <a:xfrm>
                <a:off x="2776261" y="4906891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30145" y="2734"/>
                    </a:moveTo>
                    <a:lnTo>
                      <a:pt x="10978" y="76681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7" name="pg2816"/>
              <p:cNvSpPr/>
              <p:nvPr/>
            </p:nvSpPr>
            <p:spPr>
              <a:xfrm>
                <a:off x="2787239" y="4909625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29563" y="2649"/>
                    </a:moveTo>
                    <a:lnTo>
                      <a:pt x="11001" y="76750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8" name="pg2817"/>
              <p:cNvSpPr/>
              <p:nvPr/>
            </p:nvSpPr>
            <p:spPr>
              <a:xfrm>
                <a:off x="2798241" y="4912274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28979" y="2564"/>
                    </a:moveTo>
                    <a:lnTo>
                      <a:pt x="11024" y="76814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19" name="pg2818"/>
              <p:cNvSpPr/>
              <p:nvPr/>
            </p:nvSpPr>
            <p:spPr>
              <a:xfrm>
                <a:off x="2809266" y="4914839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28392" y="2478"/>
                    </a:moveTo>
                    <a:lnTo>
                      <a:pt x="11046" y="76874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0" name="pg2819"/>
              <p:cNvSpPr/>
              <p:nvPr/>
            </p:nvSpPr>
            <p:spPr>
              <a:xfrm>
                <a:off x="2820312" y="4917318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27804" y="2393"/>
                    </a:moveTo>
                    <a:lnTo>
                      <a:pt x="11067" y="76927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1" name="pg2820"/>
              <p:cNvSpPr/>
              <p:nvPr/>
            </p:nvSpPr>
            <p:spPr>
              <a:xfrm>
                <a:off x="2831379" y="4919711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27214" y="2307"/>
                    </a:moveTo>
                    <a:lnTo>
                      <a:pt x="11087" y="76976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2" name="pg2821"/>
              <p:cNvSpPr/>
              <p:nvPr/>
            </p:nvSpPr>
            <p:spPr>
              <a:xfrm>
                <a:off x="2842467" y="4922019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26622" y="2222"/>
                    </a:moveTo>
                    <a:lnTo>
                      <a:pt x="11107" y="77020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3" name="pg2822"/>
              <p:cNvSpPr/>
              <p:nvPr/>
            </p:nvSpPr>
            <p:spPr>
              <a:xfrm>
                <a:off x="2853575" y="4924241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26029" y="2136"/>
                    </a:moveTo>
                    <a:lnTo>
                      <a:pt x="11126" y="77058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4" name="pg2823"/>
              <p:cNvSpPr/>
              <p:nvPr/>
            </p:nvSpPr>
            <p:spPr>
              <a:xfrm>
                <a:off x="2864701" y="4926377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25434" y="2049"/>
                    </a:moveTo>
                    <a:lnTo>
                      <a:pt x="11144" y="77092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5" name="pg2824"/>
              <p:cNvSpPr/>
              <p:nvPr/>
            </p:nvSpPr>
            <p:spPr>
              <a:xfrm>
                <a:off x="2875845" y="492842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24836" y="1963"/>
                    </a:moveTo>
                    <a:lnTo>
                      <a:pt x="11161" y="77120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6" name="pg2825"/>
              <p:cNvSpPr/>
              <p:nvPr/>
            </p:nvSpPr>
            <p:spPr>
              <a:xfrm>
                <a:off x="2887007" y="4930391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24238" y="1877"/>
                    </a:moveTo>
                    <a:lnTo>
                      <a:pt x="11178" y="77143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7" name="pg2826"/>
              <p:cNvSpPr/>
              <p:nvPr/>
            </p:nvSpPr>
            <p:spPr>
              <a:xfrm>
                <a:off x="2898185" y="4932268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23637" y="1790"/>
                    </a:moveTo>
                    <a:lnTo>
                      <a:pt x="11194" y="77161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8" name="pg2827"/>
              <p:cNvSpPr/>
              <p:nvPr/>
            </p:nvSpPr>
            <p:spPr>
              <a:xfrm>
                <a:off x="2909380" y="4934059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23036" y="1704"/>
                    </a:moveTo>
                    <a:lnTo>
                      <a:pt x="11209" y="77173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29" name="pg2828"/>
              <p:cNvSpPr/>
              <p:nvPr/>
            </p:nvSpPr>
            <p:spPr>
              <a:xfrm>
                <a:off x="2920589" y="4935763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22432" y="1617"/>
                    </a:moveTo>
                    <a:lnTo>
                      <a:pt x="11223" y="77181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0" name="pg2829"/>
              <p:cNvSpPr/>
              <p:nvPr/>
            </p:nvSpPr>
            <p:spPr>
              <a:xfrm>
                <a:off x="2931813" y="4937381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21827" y="1530"/>
                    </a:moveTo>
                    <a:lnTo>
                      <a:pt x="11237" y="77183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1" name="pg2830"/>
              <p:cNvSpPr/>
              <p:nvPr/>
            </p:nvSpPr>
            <p:spPr>
              <a:xfrm>
                <a:off x="2943050" y="49389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21221" y="1443"/>
                    </a:moveTo>
                    <a:lnTo>
                      <a:pt x="11250" y="77180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2" name="pg2831"/>
              <p:cNvSpPr/>
              <p:nvPr/>
            </p:nvSpPr>
            <p:spPr>
              <a:xfrm>
                <a:off x="2954301" y="494035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20613" y="1356"/>
                    </a:moveTo>
                    <a:lnTo>
                      <a:pt x="11262" y="77172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3" name="pg2832"/>
              <p:cNvSpPr/>
              <p:nvPr/>
            </p:nvSpPr>
            <p:spPr>
              <a:xfrm>
                <a:off x="2965563" y="4941713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20004" y="1269"/>
                    </a:moveTo>
                    <a:lnTo>
                      <a:pt x="11273" y="77159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4" name="pg2833"/>
              <p:cNvSpPr/>
              <p:nvPr/>
            </p:nvSpPr>
            <p:spPr>
              <a:xfrm>
                <a:off x="2976837" y="4942982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19393" y="1182"/>
                    </a:moveTo>
                    <a:lnTo>
                      <a:pt x="11284" y="77141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5" name="pg2834"/>
              <p:cNvSpPr/>
              <p:nvPr/>
            </p:nvSpPr>
            <p:spPr>
              <a:xfrm>
                <a:off x="2988121" y="4944165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18781" y="1095"/>
                    </a:moveTo>
                    <a:lnTo>
                      <a:pt x="11294" y="77118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6" name="pg2835"/>
              <p:cNvSpPr/>
              <p:nvPr/>
            </p:nvSpPr>
            <p:spPr>
              <a:xfrm>
                <a:off x="2999415" y="4945260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18168" y="1007"/>
                    </a:moveTo>
                    <a:lnTo>
                      <a:pt x="11303" y="77089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7" name="pg2836"/>
              <p:cNvSpPr/>
              <p:nvPr/>
            </p:nvSpPr>
            <p:spPr>
              <a:xfrm>
                <a:off x="3010719" y="4946268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17554" y="920"/>
                    </a:moveTo>
                    <a:lnTo>
                      <a:pt x="11311" y="77055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8" name="pg2837"/>
              <p:cNvSpPr/>
              <p:nvPr/>
            </p:nvSpPr>
            <p:spPr>
              <a:xfrm>
                <a:off x="3022031" y="4947188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16938" y="833"/>
                    </a:moveTo>
                    <a:lnTo>
                      <a:pt x="11319" y="77016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39" name="pg2838"/>
              <p:cNvSpPr/>
              <p:nvPr/>
            </p:nvSpPr>
            <p:spPr>
              <a:xfrm>
                <a:off x="3033350" y="4948021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16322" y="745"/>
                    </a:moveTo>
                    <a:lnTo>
                      <a:pt x="11326" y="76972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0" name="pg2839"/>
              <p:cNvSpPr/>
              <p:nvPr/>
            </p:nvSpPr>
            <p:spPr>
              <a:xfrm>
                <a:off x="3044676" y="4948767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15704" y="657"/>
                    </a:moveTo>
                    <a:lnTo>
                      <a:pt x="11332" y="76923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1" name="pg2840"/>
              <p:cNvSpPr/>
              <p:nvPr/>
            </p:nvSpPr>
            <p:spPr>
              <a:xfrm>
                <a:off x="3056008" y="4949425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15085" y="570"/>
                    </a:moveTo>
                    <a:lnTo>
                      <a:pt x="11337" y="76868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2" name="pg2841"/>
              <p:cNvSpPr/>
              <p:nvPr/>
            </p:nvSpPr>
            <p:spPr>
              <a:xfrm>
                <a:off x="3067346" y="4949995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14466" y="482"/>
                    </a:moveTo>
                    <a:lnTo>
                      <a:pt x="11342" y="76809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3" name="pg2842"/>
              <p:cNvSpPr/>
              <p:nvPr/>
            </p:nvSpPr>
            <p:spPr>
              <a:xfrm>
                <a:off x="3078688" y="4950478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13845" y="394"/>
                    </a:moveTo>
                    <a:lnTo>
                      <a:pt x="11345" y="76744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4" name="pg2843"/>
              <p:cNvSpPr/>
              <p:nvPr/>
            </p:nvSpPr>
            <p:spPr>
              <a:xfrm>
                <a:off x="3090034" y="4950873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13223" y="307"/>
                    </a:moveTo>
                    <a:lnTo>
                      <a:pt x="11348" y="76674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5" name="pg2844"/>
              <p:cNvSpPr/>
              <p:nvPr/>
            </p:nvSpPr>
            <p:spPr>
              <a:xfrm>
                <a:off x="3101383" y="4951180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2601" y="219"/>
                    </a:moveTo>
                    <a:lnTo>
                      <a:pt x="11351" y="76599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6" name="pg2845"/>
              <p:cNvSpPr/>
              <p:nvPr/>
            </p:nvSpPr>
            <p:spPr>
              <a:xfrm>
                <a:off x="3112734" y="4951399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1977" y="131"/>
                    </a:moveTo>
                    <a:lnTo>
                      <a:pt x="11352" y="76519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7" name="pg2846"/>
              <p:cNvSpPr/>
              <p:nvPr/>
            </p:nvSpPr>
            <p:spPr>
              <a:xfrm>
                <a:off x="3124087" y="4951531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11353" y="43"/>
                    </a:moveTo>
                    <a:lnTo>
                      <a:pt x="11353" y="76434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8" name="pg2847"/>
              <p:cNvSpPr/>
              <p:nvPr/>
            </p:nvSpPr>
            <p:spPr>
              <a:xfrm>
                <a:off x="3135440" y="4951531"/>
                <a:ext cx="11353" cy="76434"/>
              </a:xfrm>
              <a:custGeom>
                <a:avLst/>
                <a:gdLst/>
                <a:ahLst/>
                <a:cxnLst/>
                <a:rect l="0" t="0" r="0" b="0"/>
                <a:pathLst>
                  <a:path w="11353" h="76434">
                    <a:moveTo>
                      <a:pt x="10728" y="0"/>
                    </a:moveTo>
                    <a:lnTo>
                      <a:pt x="11353" y="76388"/>
                    </a:lnTo>
                    <a:lnTo>
                      <a:pt x="0" y="76434"/>
                    </a:lnTo>
                    <a:lnTo>
                      <a:pt x="0" y="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49" name="pg2848"/>
              <p:cNvSpPr/>
              <p:nvPr/>
            </p:nvSpPr>
            <p:spPr>
              <a:xfrm>
                <a:off x="3146169" y="4951399"/>
                <a:ext cx="11977" cy="76519"/>
              </a:xfrm>
              <a:custGeom>
                <a:avLst/>
                <a:gdLst/>
                <a:ahLst/>
                <a:cxnLst/>
                <a:rect l="0" t="0" r="0" b="0"/>
                <a:pathLst>
                  <a:path w="11977" h="76519">
                    <a:moveTo>
                      <a:pt x="10727" y="0"/>
                    </a:moveTo>
                    <a:lnTo>
                      <a:pt x="11977" y="76380"/>
                    </a:lnTo>
                    <a:lnTo>
                      <a:pt x="624" y="76519"/>
                    </a:lnTo>
                    <a:lnTo>
                      <a:pt x="0" y="1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0" name="pg2849"/>
              <p:cNvSpPr/>
              <p:nvPr/>
            </p:nvSpPr>
            <p:spPr>
              <a:xfrm>
                <a:off x="3156896" y="4951180"/>
                <a:ext cx="12601" cy="76599"/>
              </a:xfrm>
              <a:custGeom>
                <a:avLst/>
                <a:gdLst/>
                <a:ahLst/>
                <a:cxnLst/>
                <a:rect l="0" t="0" r="0" b="0"/>
                <a:pathLst>
                  <a:path w="12601" h="76599">
                    <a:moveTo>
                      <a:pt x="10726" y="0"/>
                    </a:moveTo>
                    <a:lnTo>
                      <a:pt x="12601" y="76367"/>
                    </a:lnTo>
                    <a:lnTo>
                      <a:pt x="1249" y="76599"/>
                    </a:lnTo>
                    <a:lnTo>
                      <a:pt x="0" y="2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1" name="pg2850"/>
              <p:cNvSpPr/>
              <p:nvPr/>
            </p:nvSpPr>
            <p:spPr>
              <a:xfrm>
                <a:off x="3167623" y="4950873"/>
                <a:ext cx="13223" cy="76674"/>
              </a:xfrm>
              <a:custGeom>
                <a:avLst/>
                <a:gdLst/>
                <a:ahLst/>
                <a:cxnLst/>
                <a:rect l="0" t="0" r="0" b="0"/>
                <a:pathLst>
                  <a:path w="13223" h="76674">
                    <a:moveTo>
                      <a:pt x="10724" y="0"/>
                    </a:moveTo>
                    <a:lnTo>
                      <a:pt x="13223" y="76349"/>
                    </a:lnTo>
                    <a:lnTo>
                      <a:pt x="1874" y="76674"/>
                    </a:lnTo>
                    <a:lnTo>
                      <a:pt x="0" y="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2" name="pg2851"/>
              <p:cNvSpPr/>
              <p:nvPr/>
            </p:nvSpPr>
            <p:spPr>
              <a:xfrm>
                <a:off x="3178347" y="4950478"/>
                <a:ext cx="13845" cy="76744"/>
              </a:xfrm>
              <a:custGeom>
                <a:avLst/>
                <a:gdLst/>
                <a:ahLst/>
                <a:cxnLst/>
                <a:rect l="0" t="0" r="0" b="0"/>
                <a:pathLst>
                  <a:path w="13845" h="76744">
                    <a:moveTo>
                      <a:pt x="10721" y="0"/>
                    </a:moveTo>
                    <a:lnTo>
                      <a:pt x="13845" y="76326"/>
                    </a:lnTo>
                    <a:lnTo>
                      <a:pt x="2499" y="76744"/>
                    </a:lnTo>
                    <a:lnTo>
                      <a:pt x="0" y="3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3" name="pg2852"/>
              <p:cNvSpPr/>
              <p:nvPr/>
            </p:nvSpPr>
            <p:spPr>
              <a:xfrm>
                <a:off x="3189068" y="4949995"/>
                <a:ext cx="14466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14466" h="76809">
                    <a:moveTo>
                      <a:pt x="10717" y="0"/>
                    </a:moveTo>
                    <a:lnTo>
                      <a:pt x="14466" y="76298"/>
                    </a:lnTo>
                    <a:lnTo>
                      <a:pt x="3123" y="76809"/>
                    </a:lnTo>
                    <a:lnTo>
                      <a:pt x="0" y="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4" name="pg2853"/>
              <p:cNvSpPr/>
              <p:nvPr/>
            </p:nvSpPr>
            <p:spPr>
              <a:xfrm>
                <a:off x="3199786" y="4949425"/>
                <a:ext cx="15085" cy="76868"/>
              </a:xfrm>
              <a:custGeom>
                <a:avLst/>
                <a:gdLst/>
                <a:ahLst/>
                <a:cxnLst/>
                <a:rect l="0" t="0" r="0" b="0"/>
                <a:pathLst>
                  <a:path w="15085" h="76868">
                    <a:moveTo>
                      <a:pt x="10713" y="0"/>
                    </a:moveTo>
                    <a:lnTo>
                      <a:pt x="15085" y="76265"/>
                    </a:lnTo>
                    <a:lnTo>
                      <a:pt x="3748" y="76868"/>
                    </a:lnTo>
                    <a:lnTo>
                      <a:pt x="0" y="5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5" name="pg2854"/>
              <p:cNvSpPr/>
              <p:nvPr/>
            </p:nvSpPr>
            <p:spPr>
              <a:xfrm>
                <a:off x="3210499" y="4948767"/>
                <a:ext cx="15704" cy="76923"/>
              </a:xfrm>
              <a:custGeom>
                <a:avLst/>
                <a:gdLst/>
                <a:ahLst/>
                <a:cxnLst/>
                <a:rect l="0" t="0" r="0" b="0"/>
                <a:pathLst>
                  <a:path w="15704" h="76923">
                    <a:moveTo>
                      <a:pt x="10708" y="0"/>
                    </a:moveTo>
                    <a:lnTo>
                      <a:pt x="15704" y="76227"/>
                    </a:lnTo>
                    <a:lnTo>
                      <a:pt x="4372" y="76923"/>
                    </a:lnTo>
                    <a:lnTo>
                      <a:pt x="0" y="6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6" name="pg2855"/>
              <p:cNvSpPr/>
              <p:nvPr/>
            </p:nvSpPr>
            <p:spPr>
              <a:xfrm>
                <a:off x="3221208" y="4948021"/>
                <a:ext cx="16322" cy="76972"/>
              </a:xfrm>
              <a:custGeom>
                <a:avLst/>
                <a:gdLst/>
                <a:ahLst/>
                <a:cxnLst/>
                <a:rect l="0" t="0" r="0" b="0"/>
                <a:pathLst>
                  <a:path w="16322" h="76972">
                    <a:moveTo>
                      <a:pt x="10702" y="0"/>
                    </a:moveTo>
                    <a:lnTo>
                      <a:pt x="16322" y="76183"/>
                    </a:lnTo>
                    <a:lnTo>
                      <a:pt x="4996" y="76972"/>
                    </a:lnTo>
                    <a:lnTo>
                      <a:pt x="0" y="7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7" name="pg2856"/>
              <p:cNvSpPr/>
              <p:nvPr/>
            </p:nvSpPr>
            <p:spPr>
              <a:xfrm>
                <a:off x="3231911" y="4947188"/>
                <a:ext cx="16938" cy="77016"/>
              </a:xfrm>
              <a:custGeom>
                <a:avLst/>
                <a:gdLst/>
                <a:ahLst/>
                <a:cxnLst/>
                <a:rect l="0" t="0" r="0" b="0"/>
                <a:pathLst>
                  <a:path w="16938" h="77016">
                    <a:moveTo>
                      <a:pt x="10696" y="0"/>
                    </a:moveTo>
                    <a:lnTo>
                      <a:pt x="16938" y="76135"/>
                    </a:lnTo>
                    <a:lnTo>
                      <a:pt x="5619" y="77016"/>
                    </a:lnTo>
                    <a:lnTo>
                      <a:pt x="0" y="8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8" name="pg2857"/>
              <p:cNvSpPr/>
              <p:nvPr/>
            </p:nvSpPr>
            <p:spPr>
              <a:xfrm>
                <a:off x="3242607" y="4946268"/>
                <a:ext cx="17554" cy="77055"/>
              </a:xfrm>
              <a:custGeom>
                <a:avLst/>
                <a:gdLst/>
                <a:ahLst/>
                <a:cxnLst/>
                <a:rect l="0" t="0" r="0" b="0"/>
                <a:pathLst>
                  <a:path w="17554" h="77055">
                    <a:moveTo>
                      <a:pt x="10689" y="0"/>
                    </a:moveTo>
                    <a:lnTo>
                      <a:pt x="17554" y="76081"/>
                    </a:lnTo>
                    <a:lnTo>
                      <a:pt x="6242" y="77055"/>
                    </a:lnTo>
                    <a:lnTo>
                      <a:pt x="0" y="9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59" name="pg2858"/>
              <p:cNvSpPr/>
              <p:nvPr/>
            </p:nvSpPr>
            <p:spPr>
              <a:xfrm>
                <a:off x="3253296" y="4945260"/>
                <a:ext cx="18168" cy="77089"/>
              </a:xfrm>
              <a:custGeom>
                <a:avLst/>
                <a:gdLst/>
                <a:ahLst/>
                <a:cxnLst/>
                <a:rect l="0" t="0" r="0" b="0"/>
                <a:pathLst>
                  <a:path w="18168" h="77089">
                    <a:moveTo>
                      <a:pt x="10681" y="0"/>
                    </a:moveTo>
                    <a:lnTo>
                      <a:pt x="18168" y="76022"/>
                    </a:lnTo>
                    <a:lnTo>
                      <a:pt x="6865" y="77089"/>
                    </a:lnTo>
                    <a:lnTo>
                      <a:pt x="0" y="10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0" name="pg2859"/>
              <p:cNvSpPr/>
              <p:nvPr/>
            </p:nvSpPr>
            <p:spPr>
              <a:xfrm>
                <a:off x="3263977" y="4944165"/>
                <a:ext cx="18781" cy="77118"/>
              </a:xfrm>
              <a:custGeom>
                <a:avLst/>
                <a:gdLst/>
                <a:ahLst/>
                <a:cxnLst/>
                <a:rect l="0" t="0" r="0" b="0"/>
                <a:pathLst>
                  <a:path w="18781" h="77118">
                    <a:moveTo>
                      <a:pt x="10672" y="0"/>
                    </a:moveTo>
                    <a:lnTo>
                      <a:pt x="18781" y="75958"/>
                    </a:lnTo>
                    <a:lnTo>
                      <a:pt x="7487" y="77118"/>
                    </a:lnTo>
                    <a:lnTo>
                      <a:pt x="0" y="1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1" name="pg2860"/>
              <p:cNvSpPr/>
              <p:nvPr/>
            </p:nvSpPr>
            <p:spPr>
              <a:xfrm>
                <a:off x="3274650" y="4942982"/>
                <a:ext cx="19393" cy="77141"/>
              </a:xfrm>
              <a:custGeom>
                <a:avLst/>
                <a:gdLst/>
                <a:ahLst/>
                <a:cxnLst/>
                <a:rect l="0" t="0" r="0" b="0"/>
                <a:pathLst>
                  <a:path w="19393" h="77141">
                    <a:moveTo>
                      <a:pt x="10663" y="0"/>
                    </a:moveTo>
                    <a:lnTo>
                      <a:pt x="19393" y="75890"/>
                    </a:lnTo>
                    <a:lnTo>
                      <a:pt x="8109" y="77141"/>
                    </a:lnTo>
                    <a:lnTo>
                      <a:pt x="0" y="11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2" name="pg2861"/>
              <p:cNvSpPr/>
              <p:nvPr/>
            </p:nvSpPr>
            <p:spPr>
              <a:xfrm>
                <a:off x="3285313" y="4941713"/>
                <a:ext cx="20004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20004" h="77159">
                    <a:moveTo>
                      <a:pt x="10653" y="0"/>
                    </a:moveTo>
                    <a:lnTo>
                      <a:pt x="20004" y="75816"/>
                    </a:lnTo>
                    <a:lnTo>
                      <a:pt x="8730" y="77159"/>
                    </a:lnTo>
                    <a:lnTo>
                      <a:pt x="0" y="1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3" name="pg2862"/>
              <p:cNvSpPr/>
              <p:nvPr/>
            </p:nvSpPr>
            <p:spPr>
              <a:xfrm>
                <a:off x="3295966" y="4940356"/>
                <a:ext cx="20613" cy="77172"/>
              </a:xfrm>
              <a:custGeom>
                <a:avLst/>
                <a:gdLst/>
                <a:ahLst/>
                <a:cxnLst/>
                <a:rect l="0" t="0" r="0" b="0"/>
                <a:pathLst>
                  <a:path w="20613" h="77172">
                    <a:moveTo>
                      <a:pt x="10642" y="0"/>
                    </a:moveTo>
                    <a:lnTo>
                      <a:pt x="20613" y="75737"/>
                    </a:lnTo>
                    <a:lnTo>
                      <a:pt x="9351" y="77172"/>
                    </a:lnTo>
                    <a:lnTo>
                      <a:pt x="0" y="13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4" name="pg2863"/>
              <p:cNvSpPr/>
              <p:nvPr/>
            </p:nvSpPr>
            <p:spPr>
              <a:xfrm>
                <a:off x="3306608" y="4938912"/>
                <a:ext cx="21221" cy="77180"/>
              </a:xfrm>
              <a:custGeom>
                <a:avLst/>
                <a:gdLst/>
                <a:ahLst/>
                <a:cxnLst/>
                <a:rect l="0" t="0" r="0" b="0"/>
                <a:pathLst>
                  <a:path w="21221" h="77180">
                    <a:moveTo>
                      <a:pt x="10631" y="0"/>
                    </a:moveTo>
                    <a:lnTo>
                      <a:pt x="21221" y="75652"/>
                    </a:lnTo>
                    <a:lnTo>
                      <a:pt x="9970" y="77180"/>
                    </a:lnTo>
                    <a:lnTo>
                      <a:pt x="0" y="1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5" name="pg2864"/>
              <p:cNvSpPr/>
              <p:nvPr/>
            </p:nvSpPr>
            <p:spPr>
              <a:xfrm>
                <a:off x="3317239" y="4937381"/>
                <a:ext cx="21827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1827" h="77183">
                    <a:moveTo>
                      <a:pt x="10618" y="0"/>
                    </a:moveTo>
                    <a:lnTo>
                      <a:pt x="21827" y="75563"/>
                    </a:lnTo>
                    <a:lnTo>
                      <a:pt x="10590" y="77183"/>
                    </a:lnTo>
                    <a:lnTo>
                      <a:pt x="0" y="15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6" name="pg2865"/>
              <p:cNvSpPr/>
              <p:nvPr/>
            </p:nvSpPr>
            <p:spPr>
              <a:xfrm>
                <a:off x="3327858" y="4935763"/>
                <a:ext cx="22432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22432" h="77181">
                    <a:moveTo>
                      <a:pt x="10605" y="0"/>
                    </a:moveTo>
                    <a:lnTo>
                      <a:pt x="22432" y="75469"/>
                    </a:lnTo>
                    <a:lnTo>
                      <a:pt x="11208" y="77181"/>
                    </a:lnTo>
                    <a:lnTo>
                      <a:pt x="0" y="16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7" name="pg2866"/>
              <p:cNvSpPr/>
              <p:nvPr/>
            </p:nvSpPr>
            <p:spPr>
              <a:xfrm>
                <a:off x="3338464" y="4934059"/>
                <a:ext cx="23036" cy="77173"/>
              </a:xfrm>
              <a:custGeom>
                <a:avLst/>
                <a:gdLst/>
                <a:ahLst/>
                <a:cxnLst/>
                <a:rect l="0" t="0" r="0" b="0"/>
                <a:pathLst>
                  <a:path w="23036" h="77173">
                    <a:moveTo>
                      <a:pt x="10592" y="0"/>
                    </a:moveTo>
                    <a:lnTo>
                      <a:pt x="23036" y="75370"/>
                    </a:lnTo>
                    <a:lnTo>
                      <a:pt x="11826" y="77173"/>
                    </a:lnTo>
                    <a:lnTo>
                      <a:pt x="0" y="17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8" name="pg2867"/>
              <p:cNvSpPr/>
              <p:nvPr/>
            </p:nvSpPr>
            <p:spPr>
              <a:xfrm>
                <a:off x="3349057" y="4932268"/>
                <a:ext cx="23637" cy="77161"/>
              </a:xfrm>
              <a:custGeom>
                <a:avLst/>
                <a:gdLst/>
                <a:ahLst/>
                <a:cxnLst/>
                <a:rect l="0" t="0" r="0" b="0"/>
                <a:pathLst>
                  <a:path w="23637" h="77161">
                    <a:moveTo>
                      <a:pt x="10578" y="0"/>
                    </a:moveTo>
                    <a:lnTo>
                      <a:pt x="23637" y="75265"/>
                    </a:lnTo>
                    <a:lnTo>
                      <a:pt x="12443" y="77161"/>
                    </a:lnTo>
                    <a:lnTo>
                      <a:pt x="0" y="1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69" name="pg2868"/>
              <p:cNvSpPr/>
              <p:nvPr/>
            </p:nvSpPr>
            <p:spPr>
              <a:xfrm>
                <a:off x="3359635" y="4930391"/>
                <a:ext cx="24238" cy="77143"/>
              </a:xfrm>
              <a:custGeom>
                <a:avLst/>
                <a:gdLst/>
                <a:ahLst/>
                <a:cxnLst/>
                <a:rect l="0" t="0" r="0" b="0"/>
                <a:pathLst>
                  <a:path w="24238" h="77143">
                    <a:moveTo>
                      <a:pt x="10563" y="0"/>
                    </a:moveTo>
                    <a:lnTo>
                      <a:pt x="24238" y="75156"/>
                    </a:lnTo>
                    <a:lnTo>
                      <a:pt x="13059" y="77143"/>
                    </a:lnTo>
                    <a:lnTo>
                      <a:pt x="0" y="18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0" name="pg2869"/>
              <p:cNvSpPr/>
              <p:nvPr/>
            </p:nvSpPr>
            <p:spPr>
              <a:xfrm>
                <a:off x="3370198" y="4928427"/>
                <a:ext cx="24836" cy="77120"/>
              </a:xfrm>
              <a:custGeom>
                <a:avLst/>
                <a:gdLst/>
                <a:ahLst/>
                <a:cxnLst/>
                <a:rect l="0" t="0" r="0" b="0"/>
                <a:pathLst>
                  <a:path w="24836" h="77120">
                    <a:moveTo>
                      <a:pt x="10547" y="0"/>
                    </a:moveTo>
                    <a:lnTo>
                      <a:pt x="24836" y="75042"/>
                    </a:lnTo>
                    <a:lnTo>
                      <a:pt x="13675" y="77120"/>
                    </a:lnTo>
                    <a:lnTo>
                      <a:pt x="0" y="19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1" name="pg2870"/>
              <p:cNvSpPr/>
              <p:nvPr/>
            </p:nvSpPr>
            <p:spPr>
              <a:xfrm>
                <a:off x="3380745" y="4926377"/>
                <a:ext cx="25434" cy="77092"/>
              </a:xfrm>
              <a:custGeom>
                <a:avLst/>
                <a:gdLst/>
                <a:ahLst/>
                <a:cxnLst/>
                <a:rect l="0" t="0" r="0" b="0"/>
                <a:pathLst>
                  <a:path w="25434" h="77092">
                    <a:moveTo>
                      <a:pt x="10530" y="0"/>
                    </a:moveTo>
                    <a:lnTo>
                      <a:pt x="25434" y="74922"/>
                    </a:lnTo>
                    <a:lnTo>
                      <a:pt x="14289" y="77092"/>
                    </a:lnTo>
                    <a:lnTo>
                      <a:pt x="0" y="20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2" name="pg2871"/>
              <p:cNvSpPr/>
              <p:nvPr/>
            </p:nvSpPr>
            <p:spPr>
              <a:xfrm>
                <a:off x="3391276" y="4924241"/>
                <a:ext cx="26029" cy="77058"/>
              </a:xfrm>
              <a:custGeom>
                <a:avLst/>
                <a:gdLst/>
                <a:ahLst/>
                <a:cxnLst/>
                <a:rect l="0" t="0" r="0" b="0"/>
                <a:pathLst>
                  <a:path w="26029" h="77058">
                    <a:moveTo>
                      <a:pt x="10513" y="0"/>
                    </a:moveTo>
                    <a:lnTo>
                      <a:pt x="26029" y="74798"/>
                    </a:lnTo>
                    <a:lnTo>
                      <a:pt x="14903" y="77058"/>
                    </a:lnTo>
                    <a:lnTo>
                      <a:pt x="0" y="21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3" name="pg2872"/>
              <p:cNvSpPr/>
              <p:nvPr/>
            </p:nvSpPr>
            <p:spPr>
              <a:xfrm>
                <a:off x="3401790" y="4922019"/>
                <a:ext cx="26622" cy="77020"/>
              </a:xfrm>
              <a:custGeom>
                <a:avLst/>
                <a:gdLst/>
                <a:ahLst/>
                <a:cxnLst/>
                <a:rect l="0" t="0" r="0" b="0"/>
                <a:pathLst>
                  <a:path w="26622" h="77020">
                    <a:moveTo>
                      <a:pt x="10495" y="0"/>
                    </a:moveTo>
                    <a:lnTo>
                      <a:pt x="26622" y="74668"/>
                    </a:lnTo>
                    <a:lnTo>
                      <a:pt x="15515" y="77020"/>
                    </a:lnTo>
                    <a:lnTo>
                      <a:pt x="0" y="2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4" name="pg2873"/>
              <p:cNvSpPr/>
              <p:nvPr/>
            </p:nvSpPr>
            <p:spPr>
              <a:xfrm>
                <a:off x="3412286" y="4919711"/>
                <a:ext cx="27214" cy="76976"/>
              </a:xfrm>
              <a:custGeom>
                <a:avLst/>
                <a:gdLst/>
                <a:ahLst/>
                <a:cxnLst/>
                <a:rect l="0" t="0" r="0" b="0"/>
                <a:pathLst>
                  <a:path w="27214" h="76976">
                    <a:moveTo>
                      <a:pt x="10477" y="0"/>
                    </a:moveTo>
                    <a:lnTo>
                      <a:pt x="27214" y="74534"/>
                    </a:lnTo>
                    <a:lnTo>
                      <a:pt x="16126" y="76976"/>
                    </a:lnTo>
                    <a:lnTo>
                      <a:pt x="0" y="2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5" name="pg2874"/>
              <p:cNvSpPr/>
              <p:nvPr/>
            </p:nvSpPr>
            <p:spPr>
              <a:xfrm>
                <a:off x="3422763" y="4917318"/>
                <a:ext cx="27804" cy="76927"/>
              </a:xfrm>
              <a:custGeom>
                <a:avLst/>
                <a:gdLst/>
                <a:ahLst/>
                <a:cxnLst/>
                <a:rect l="0" t="0" r="0" b="0"/>
                <a:pathLst>
                  <a:path w="27804" h="76927">
                    <a:moveTo>
                      <a:pt x="10458" y="0"/>
                    </a:moveTo>
                    <a:lnTo>
                      <a:pt x="27804" y="74395"/>
                    </a:lnTo>
                    <a:lnTo>
                      <a:pt x="16737" y="76927"/>
                    </a:lnTo>
                    <a:lnTo>
                      <a:pt x="0" y="23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6" name="pg2875"/>
              <p:cNvSpPr/>
              <p:nvPr/>
            </p:nvSpPr>
            <p:spPr>
              <a:xfrm>
                <a:off x="3433222" y="4914839"/>
                <a:ext cx="28392" cy="76874"/>
              </a:xfrm>
              <a:custGeom>
                <a:avLst/>
                <a:gdLst/>
                <a:ahLst/>
                <a:cxnLst/>
                <a:rect l="0" t="0" r="0" b="0"/>
                <a:pathLst>
                  <a:path w="28392" h="76874">
                    <a:moveTo>
                      <a:pt x="10438" y="0"/>
                    </a:moveTo>
                    <a:lnTo>
                      <a:pt x="28392" y="74250"/>
                    </a:lnTo>
                    <a:lnTo>
                      <a:pt x="17346" y="76874"/>
                    </a:lnTo>
                    <a:lnTo>
                      <a:pt x="0" y="24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7" name="pg2876"/>
              <p:cNvSpPr/>
              <p:nvPr/>
            </p:nvSpPr>
            <p:spPr>
              <a:xfrm>
                <a:off x="3443660" y="4912274"/>
                <a:ext cx="28979" cy="76814"/>
              </a:xfrm>
              <a:custGeom>
                <a:avLst/>
                <a:gdLst/>
                <a:ahLst/>
                <a:cxnLst/>
                <a:rect l="0" t="0" r="0" b="0"/>
                <a:pathLst>
                  <a:path w="28979" h="76814">
                    <a:moveTo>
                      <a:pt x="10417" y="0"/>
                    </a:moveTo>
                    <a:lnTo>
                      <a:pt x="28979" y="74101"/>
                    </a:lnTo>
                    <a:lnTo>
                      <a:pt x="17954" y="76814"/>
                    </a:lnTo>
                    <a:lnTo>
                      <a:pt x="0" y="25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8" name="pg2877"/>
              <p:cNvSpPr/>
              <p:nvPr/>
            </p:nvSpPr>
            <p:spPr>
              <a:xfrm>
                <a:off x="3454078" y="4909625"/>
                <a:ext cx="29563" cy="76750"/>
              </a:xfrm>
              <a:custGeom>
                <a:avLst/>
                <a:gdLst/>
                <a:ahLst/>
                <a:cxnLst/>
                <a:rect l="0" t="0" r="0" b="0"/>
                <a:pathLst>
                  <a:path w="29563" h="76750">
                    <a:moveTo>
                      <a:pt x="10396" y="0"/>
                    </a:moveTo>
                    <a:lnTo>
                      <a:pt x="29563" y="73946"/>
                    </a:lnTo>
                    <a:lnTo>
                      <a:pt x="18561" y="76750"/>
                    </a:lnTo>
                    <a:lnTo>
                      <a:pt x="0" y="26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79" name="pg2878"/>
              <p:cNvSpPr/>
              <p:nvPr/>
            </p:nvSpPr>
            <p:spPr>
              <a:xfrm>
                <a:off x="3464474" y="4906891"/>
                <a:ext cx="30145" cy="76681"/>
              </a:xfrm>
              <a:custGeom>
                <a:avLst/>
                <a:gdLst/>
                <a:ahLst/>
                <a:cxnLst/>
                <a:rect l="0" t="0" r="0" b="0"/>
                <a:pathLst>
                  <a:path w="30145" h="76681">
                    <a:moveTo>
                      <a:pt x="10374" y="0"/>
                    </a:moveTo>
                    <a:lnTo>
                      <a:pt x="30145" y="73787"/>
                    </a:lnTo>
                    <a:lnTo>
                      <a:pt x="19167" y="76681"/>
                    </a:lnTo>
                    <a:lnTo>
                      <a:pt x="0" y="27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0" name="pg2879"/>
              <p:cNvSpPr/>
              <p:nvPr/>
            </p:nvSpPr>
            <p:spPr>
              <a:xfrm>
                <a:off x="3474848" y="4904072"/>
                <a:ext cx="30725" cy="76606"/>
              </a:xfrm>
              <a:custGeom>
                <a:avLst/>
                <a:gdLst/>
                <a:ahLst/>
                <a:cxnLst/>
                <a:rect l="0" t="0" r="0" b="0"/>
                <a:pathLst>
                  <a:path w="30725" h="76606">
                    <a:moveTo>
                      <a:pt x="10351" y="0"/>
                    </a:moveTo>
                    <a:lnTo>
                      <a:pt x="30725" y="73623"/>
                    </a:lnTo>
                    <a:lnTo>
                      <a:pt x="19771" y="76606"/>
                    </a:lnTo>
                    <a:lnTo>
                      <a:pt x="0" y="28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1" name="pg2880"/>
              <p:cNvSpPr/>
              <p:nvPr/>
            </p:nvSpPr>
            <p:spPr>
              <a:xfrm>
                <a:off x="3485200" y="4901168"/>
                <a:ext cx="31304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31304" h="76527">
                    <a:moveTo>
                      <a:pt x="10328" y="0"/>
                    </a:moveTo>
                    <a:lnTo>
                      <a:pt x="31304" y="73454"/>
                    </a:lnTo>
                    <a:lnTo>
                      <a:pt x="20374" y="76527"/>
                    </a:lnTo>
                    <a:lnTo>
                      <a:pt x="0" y="2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2" name="pg2881"/>
              <p:cNvSpPr/>
              <p:nvPr/>
            </p:nvSpPr>
            <p:spPr>
              <a:xfrm>
                <a:off x="3495528" y="4898180"/>
                <a:ext cx="31880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31880" h="76442">
                    <a:moveTo>
                      <a:pt x="10304" y="0"/>
                    </a:moveTo>
                    <a:lnTo>
                      <a:pt x="31880" y="73280"/>
                    </a:lnTo>
                    <a:lnTo>
                      <a:pt x="20975" y="76442"/>
                    </a:lnTo>
                    <a:lnTo>
                      <a:pt x="0" y="29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3" name="pg2882"/>
              <p:cNvSpPr/>
              <p:nvPr/>
            </p:nvSpPr>
            <p:spPr>
              <a:xfrm>
                <a:off x="3505832" y="4895107"/>
                <a:ext cx="32454" cy="76352"/>
              </a:xfrm>
              <a:custGeom>
                <a:avLst/>
                <a:gdLst/>
                <a:ahLst/>
                <a:cxnLst/>
                <a:rect l="0" t="0" r="0" b="0"/>
                <a:pathLst>
                  <a:path w="32454" h="76352">
                    <a:moveTo>
                      <a:pt x="10279" y="0"/>
                    </a:moveTo>
                    <a:lnTo>
                      <a:pt x="32454" y="73101"/>
                    </a:lnTo>
                    <a:lnTo>
                      <a:pt x="21576" y="76352"/>
                    </a:lnTo>
                    <a:lnTo>
                      <a:pt x="0" y="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4" name="pg2883"/>
              <p:cNvSpPr/>
              <p:nvPr/>
            </p:nvSpPr>
            <p:spPr>
              <a:xfrm>
                <a:off x="3516111" y="4891951"/>
                <a:ext cx="33026" cy="76257"/>
              </a:xfrm>
              <a:custGeom>
                <a:avLst/>
                <a:gdLst/>
                <a:ahLst/>
                <a:cxnLst/>
                <a:rect l="0" t="0" r="0" b="0"/>
                <a:pathLst>
                  <a:path w="33026" h="76257">
                    <a:moveTo>
                      <a:pt x="10253" y="0"/>
                    </a:moveTo>
                    <a:lnTo>
                      <a:pt x="33026" y="72917"/>
                    </a:lnTo>
                    <a:lnTo>
                      <a:pt x="22175" y="76257"/>
                    </a:lnTo>
                    <a:lnTo>
                      <a:pt x="0" y="3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5" name="pg2884"/>
              <p:cNvSpPr/>
              <p:nvPr/>
            </p:nvSpPr>
            <p:spPr>
              <a:xfrm>
                <a:off x="3526365" y="4888711"/>
                <a:ext cx="33595" cy="76157"/>
              </a:xfrm>
              <a:custGeom>
                <a:avLst/>
                <a:gdLst/>
                <a:ahLst/>
                <a:cxnLst/>
                <a:rect l="0" t="0" r="0" b="0"/>
                <a:pathLst>
                  <a:path w="33595" h="76157">
                    <a:moveTo>
                      <a:pt x="10227" y="0"/>
                    </a:moveTo>
                    <a:lnTo>
                      <a:pt x="33595" y="72728"/>
                    </a:lnTo>
                    <a:lnTo>
                      <a:pt x="22772" y="76157"/>
                    </a:lnTo>
                    <a:lnTo>
                      <a:pt x="0" y="32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6" name="pg2885"/>
              <p:cNvSpPr/>
              <p:nvPr/>
            </p:nvSpPr>
            <p:spPr>
              <a:xfrm>
                <a:off x="3536593" y="4885387"/>
                <a:ext cx="34163" cy="76052"/>
              </a:xfrm>
              <a:custGeom>
                <a:avLst/>
                <a:gdLst/>
                <a:ahLst/>
                <a:cxnLst/>
                <a:rect l="0" t="0" r="0" b="0"/>
                <a:pathLst>
                  <a:path w="34163" h="76052">
                    <a:moveTo>
                      <a:pt x="10200" y="0"/>
                    </a:moveTo>
                    <a:lnTo>
                      <a:pt x="34163" y="72535"/>
                    </a:lnTo>
                    <a:lnTo>
                      <a:pt x="23368" y="76052"/>
                    </a:lnTo>
                    <a:lnTo>
                      <a:pt x="0" y="33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7" name="pg2886"/>
              <p:cNvSpPr/>
              <p:nvPr/>
            </p:nvSpPr>
            <p:spPr>
              <a:xfrm>
                <a:off x="3546794" y="4881980"/>
                <a:ext cx="34728" cy="75942"/>
              </a:xfrm>
              <a:custGeom>
                <a:avLst/>
                <a:gdLst/>
                <a:ahLst/>
                <a:cxnLst/>
                <a:rect l="0" t="0" r="0" b="0"/>
                <a:pathLst>
                  <a:path w="34728" h="75942">
                    <a:moveTo>
                      <a:pt x="10173" y="0"/>
                    </a:moveTo>
                    <a:lnTo>
                      <a:pt x="34728" y="72336"/>
                    </a:lnTo>
                    <a:lnTo>
                      <a:pt x="23962" y="75942"/>
                    </a:lnTo>
                    <a:lnTo>
                      <a:pt x="0" y="34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8" name="pg2887"/>
              <p:cNvSpPr/>
              <p:nvPr/>
            </p:nvSpPr>
            <p:spPr>
              <a:xfrm>
                <a:off x="3556967" y="4878490"/>
                <a:ext cx="35290" cy="75826"/>
              </a:xfrm>
              <a:custGeom>
                <a:avLst/>
                <a:gdLst/>
                <a:ahLst/>
                <a:cxnLst/>
                <a:rect l="0" t="0" r="0" b="0"/>
                <a:pathLst>
                  <a:path w="35290" h="75826">
                    <a:moveTo>
                      <a:pt x="10145" y="0"/>
                    </a:moveTo>
                    <a:lnTo>
                      <a:pt x="35290" y="72133"/>
                    </a:lnTo>
                    <a:lnTo>
                      <a:pt x="24554" y="75826"/>
                    </a:lnTo>
                    <a:lnTo>
                      <a:pt x="0" y="34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89" name="pg2888"/>
              <p:cNvSpPr/>
              <p:nvPr/>
            </p:nvSpPr>
            <p:spPr>
              <a:xfrm>
                <a:off x="3567112" y="4874917"/>
                <a:ext cx="35851" cy="75706"/>
              </a:xfrm>
              <a:custGeom>
                <a:avLst/>
                <a:gdLst/>
                <a:ahLst/>
                <a:cxnLst/>
                <a:rect l="0" t="0" r="0" b="0"/>
                <a:pathLst>
                  <a:path w="35851" h="75706">
                    <a:moveTo>
                      <a:pt x="10116" y="0"/>
                    </a:moveTo>
                    <a:lnTo>
                      <a:pt x="35851" y="71925"/>
                    </a:lnTo>
                    <a:lnTo>
                      <a:pt x="25145" y="75706"/>
                    </a:lnTo>
                    <a:lnTo>
                      <a:pt x="0" y="35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0" name="pg2889"/>
              <p:cNvSpPr/>
              <p:nvPr/>
            </p:nvSpPr>
            <p:spPr>
              <a:xfrm>
                <a:off x="3577228" y="4871262"/>
                <a:ext cx="36409" cy="75580"/>
              </a:xfrm>
              <a:custGeom>
                <a:avLst/>
                <a:gdLst/>
                <a:ahLst/>
                <a:cxnLst/>
                <a:rect l="0" t="0" r="0" b="0"/>
                <a:pathLst>
                  <a:path w="36409" h="75580">
                    <a:moveTo>
                      <a:pt x="10086" y="0"/>
                    </a:moveTo>
                    <a:lnTo>
                      <a:pt x="36409" y="71712"/>
                    </a:lnTo>
                    <a:lnTo>
                      <a:pt x="25735" y="75580"/>
                    </a:lnTo>
                    <a:lnTo>
                      <a:pt x="0" y="3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1" name="pg2890"/>
              <p:cNvSpPr/>
              <p:nvPr/>
            </p:nvSpPr>
            <p:spPr>
              <a:xfrm>
                <a:off x="3587315" y="4867523"/>
                <a:ext cx="36964" cy="75450"/>
              </a:xfrm>
              <a:custGeom>
                <a:avLst/>
                <a:gdLst/>
                <a:ahLst/>
                <a:cxnLst/>
                <a:rect l="0" t="0" r="0" b="0"/>
                <a:pathLst>
                  <a:path w="36964" h="75450">
                    <a:moveTo>
                      <a:pt x="10056" y="0"/>
                    </a:moveTo>
                    <a:lnTo>
                      <a:pt x="36964" y="71494"/>
                    </a:lnTo>
                    <a:lnTo>
                      <a:pt x="26322" y="75450"/>
                    </a:lnTo>
                    <a:lnTo>
                      <a:pt x="0" y="37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2" name="pg2891"/>
              <p:cNvSpPr/>
              <p:nvPr/>
            </p:nvSpPr>
            <p:spPr>
              <a:xfrm>
                <a:off x="3597371" y="4863703"/>
                <a:ext cx="37518" cy="75314"/>
              </a:xfrm>
              <a:custGeom>
                <a:avLst/>
                <a:gdLst/>
                <a:ahLst/>
                <a:cxnLst/>
                <a:rect l="0" t="0" r="0" b="0"/>
                <a:pathLst>
                  <a:path w="37518" h="75314">
                    <a:moveTo>
                      <a:pt x="10025" y="0"/>
                    </a:moveTo>
                    <a:lnTo>
                      <a:pt x="37518" y="71271"/>
                    </a:lnTo>
                    <a:lnTo>
                      <a:pt x="26908" y="75314"/>
                    </a:lnTo>
                    <a:lnTo>
                      <a:pt x="0" y="38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3" name="pg2892"/>
              <p:cNvSpPr/>
              <p:nvPr/>
            </p:nvSpPr>
            <p:spPr>
              <a:xfrm>
                <a:off x="3607396" y="4859801"/>
                <a:ext cx="38068" cy="75173"/>
              </a:xfrm>
              <a:custGeom>
                <a:avLst/>
                <a:gdLst/>
                <a:ahLst/>
                <a:cxnLst/>
                <a:rect l="0" t="0" r="0" b="0"/>
                <a:pathLst>
                  <a:path w="38068" h="75173">
                    <a:moveTo>
                      <a:pt x="9993" y="0"/>
                    </a:moveTo>
                    <a:lnTo>
                      <a:pt x="38068" y="71044"/>
                    </a:lnTo>
                    <a:lnTo>
                      <a:pt x="27492" y="75173"/>
                    </a:lnTo>
                    <a:lnTo>
                      <a:pt x="0" y="39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4" name="pg2893"/>
              <p:cNvSpPr/>
              <p:nvPr/>
            </p:nvSpPr>
            <p:spPr>
              <a:xfrm>
                <a:off x="3617390" y="4855817"/>
                <a:ext cx="38616" cy="75028"/>
              </a:xfrm>
              <a:custGeom>
                <a:avLst/>
                <a:gdLst/>
                <a:ahLst/>
                <a:cxnLst/>
                <a:rect l="0" t="0" r="0" b="0"/>
                <a:pathLst>
                  <a:path w="38616" h="75028">
                    <a:moveTo>
                      <a:pt x="9961" y="0"/>
                    </a:moveTo>
                    <a:lnTo>
                      <a:pt x="38616" y="70812"/>
                    </a:lnTo>
                    <a:lnTo>
                      <a:pt x="28074" y="75028"/>
                    </a:lnTo>
                    <a:lnTo>
                      <a:pt x="0" y="3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5" name="pg2894"/>
              <p:cNvSpPr/>
              <p:nvPr/>
            </p:nvSpPr>
            <p:spPr>
              <a:xfrm>
                <a:off x="3627352" y="4851752"/>
                <a:ext cx="39162" cy="74877"/>
              </a:xfrm>
              <a:custGeom>
                <a:avLst/>
                <a:gdLst/>
                <a:ahLst/>
                <a:cxnLst/>
                <a:rect l="0" t="0" r="0" b="0"/>
                <a:pathLst>
                  <a:path w="39162" h="74877">
                    <a:moveTo>
                      <a:pt x="9928" y="0"/>
                    </a:moveTo>
                    <a:lnTo>
                      <a:pt x="39162" y="70575"/>
                    </a:lnTo>
                    <a:lnTo>
                      <a:pt x="28655" y="74877"/>
                    </a:lnTo>
                    <a:lnTo>
                      <a:pt x="0" y="40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6" name="pg2895"/>
              <p:cNvSpPr/>
              <p:nvPr/>
            </p:nvSpPr>
            <p:spPr>
              <a:xfrm>
                <a:off x="3637281" y="4847606"/>
                <a:ext cx="39704" cy="74721"/>
              </a:xfrm>
              <a:custGeom>
                <a:avLst/>
                <a:gdLst/>
                <a:ahLst/>
                <a:cxnLst/>
                <a:rect l="0" t="0" r="0" b="0"/>
                <a:pathLst>
                  <a:path w="39704" h="74721">
                    <a:moveTo>
                      <a:pt x="9895" y="0"/>
                    </a:moveTo>
                    <a:lnTo>
                      <a:pt x="39704" y="70334"/>
                    </a:lnTo>
                    <a:lnTo>
                      <a:pt x="29233" y="74721"/>
                    </a:lnTo>
                    <a:lnTo>
                      <a:pt x="0" y="4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7" name="pg2896"/>
              <p:cNvSpPr/>
              <p:nvPr/>
            </p:nvSpPr>
            <p:spPr>
              <a:xfrm>
                <a:off x="3647176" y="4843379"/>
                <a:ext cx="40245" cy="74561"/>
              </a:xfrm>
              <a:custGeom>
                <a:avLst/>
                <a:gdLst/>
                <a:ahLst/>
                <a:cxnLst/>
                <a:rect l="0" t="0" r="0" b="0"/>
                <a:pathLst>
                  <a:path w="40245" h="74561">
                    <a:moveTo>
                      <a:pt x="9860" y="0"/>
                    </a:moveTo>
                    <a:lnTo>
                      <a:pt x="40245" y="70087"/>
                    </a:lnTo>
                    <a:lnTo>
                      <a:pt x="29809" y="74561"/>
                    </a:lnTo>
                    <a:lnTo>
                      <a:pt x="0" y="42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8" name="pg2897"/>
              <p:cNvSpPr/>
              <p:nvPr/>
            </p:nvSpPr>
            <p:spPr>
              <a:xfrm>
                <a:off x="3657036" y="4839072"/>
                <a:ext cx="40782" cy="74395"/>
              </a:xfrm>
              <a:custGeom>
                <a:avLst/>
                <a:gdLst/>
                <a:ahLst/>
                <a:cxnLst/>
                <a:rect l="0" t="0" r="0" b="0"/>
                <a:pathLst>
                  <a:path w="40782" h="74395">
                    <a:moveTo>
                      <a:pt x="9825" y="0"/>
                    </a:moveTo>
                    <a:lnTo>
                      <a:pt x="40782" y="69837"/>
                    </a:lnTo>
                    <a:lnTo>
                      <a:pt x="30384" y="74395"/>
                    </a:lnTo>
                    <a:lnTo>
                      <a:pt x="0" y="43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899" name="pg2898"/>
              <p:cNvSpPr/>
              <p:nvPr/>
            </p:nvSpPr>
            <p:spPr>
              <a:xfrm>
                <a:off x="3666862" y="4834684"/>
                <a:ext cx="41317" cy="74224"/>
              </a:xfrm>
              <a:custGeom>
                <a:avLst/>
                <a:gdLst/>
                <a:ahLst/>
                <a:cxnLst/>
                <a:rect l="0" t="0" r="0" b="0"/>
                <a:pathLst>
                  <a:path w="41317" h="74224">
                    <a:moveTo>
                      <a:pt x="9790" y="0"/>
                    </a:moveTo>
                    <a:lnTo>
                      <a:pt x="41317" y="69581"/>
                    </a:lnTo>
                    <a:lnTo>
                      <a:pt x="30956" y="74224"/>
                    </a:lnTo>
                    <a:lnTo>
                      <a:pt x="0" y="43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0" name="pg2899"/>
              <p:cNvSpPr/>
              <p:nvPr/>
            </p:nvSpPr>
            <p:spPr>
              <a:xfrm>
                <a:off x="3676653" y="4830216"/>
                <a:ext cx="41849" cy="74049"/>
              </a:xfrm>
              <a:custGeom>
                <a:avLst/>
                <a:gdLst/>
                <a:ahLst/>
                <a:cxnLst/>
                <a:rect l="0" t="0" r="0" b="0"/>
                <a:pathLst>
                  <a:path w="41849" h="74049">
                    <a:moveTo>
                      <a:pt x="9754" y="0"/>
                    </a:moveTo>
                    <a:lnTo>
                      <a:pt x="41849" y="69321"/>
                    </a:lnTo>
                    <a:lnTo>
                      <a:pt x="31526" y="74049"/>
                    </a:lnTo>
                    <a:lnTo>
                      <a:pt x="0" y="44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1" name="pg2900"/>
              <p:cNvSpPr/>
              <p:nvPr/>
            </p:nvSpPr>
            <p:spPr>
              <a:xfrm>
                <a:off x="3686407" y="4825669"/>
                <a:ext cx="42378" cy="73868"/>
              </a:xfrm>
              <a:custGeom>
                <a:avLst/>
                <a:gdLst/>
                <a:ahLst/>
                <a:cxnLst/>
                <a:rect l="0" t="0" r="0" b="0"/>
                <a:pathLst>
                  <a:path w="42378" h="73868">
                    <a:moveTo>
                      <a:pt x="9717" y="0"/>
                    </a:moveTo>
                    <a:lnTo>
                      <a:pt x="42378" y="69056"/>
                    </a:lnTo>
                    <a:lnTo>
                      <a:pt x="32095" y="73868"/>
                    </a:lnTo>
                    <a:lnTo>
                      <a:pt x="0" y="454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2" name="pg2901"/>
              <p:cNvSpPr/>
              <p:nvPr/>
            </p:nvSpPr>
            <p:spPr>
              <a:xfrm>
                <a:off x="3696124" y="4821042"/>
                <a:ext cx="42904" cy="73683"/>
              </a:xfrm>
              <a:custGeom>
                <a:avLst/>
                <a:gdLst/>
                <a:ahLst/>
                <a:cxnLst/>
                <a:rect l="0" t="0" r="0" b="0"/>
                <a:pathLst>
                  <a:path w="42904" h="73683">
                    <a:moveTo>
                      <a:pt x="9679" y="0"/>
                    </a:moveTo>
                    <a:lnTo>
                      <a:pt x="42904" y="68786"/>
                    </a:lnTo>
                    <a:lnTo>
                      <a:pt x="32661" y="73683"/>
                    </a:lnTo>
                    <a:lnTo>
                      <a:pt x="0" y="46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3" name="pg2902"/>
              <p:cNvSpPr/>
              <p:nvPr/>
            </p:nvSpPr>
            <p:spPr>
              <a:xfrm>
                <a:off x="3705804" y="4816336"/>
                <a:ext cx="43428" cy="73492"/>
              </a:xfrm>
              <a:custGeom>
                <a:avLst/>
                <a:gdLst/>
                <a:ahLst/>
                <a:cxnLst/>
                <a:rect l="0" t="0" r="0" b="0"/>
                <a:pathLst>
                  <a:path w="43428" h="73492">
                    <a:moveTo>
                      <a:pt x="9641" y="0"/>
                    </a:moveTo>
                    <a:lnTo>
                      <a:pt x="43428" y="68512"/>
                    </a:lnTo>
                    <a:lnTo>
                      <a:pt x="33225" y="73492"/>
                    </a:lnTo>
                    <a:lnTo>
                      <a:pt x="0" y="47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4" name="pg2903"/>
              <p:cNvSpPr/>
              <p:nvPr/>
            </p:nvSpPr>
            <p:spPr>
              <a:xfrm>
                <a:off x="3715445" y="4811552"/>
                <a:ext cx="43948" cy="73297"/>
              </a:xfrm>
              <a:custGeom>
                <a:avLst/>
                <a:gdLst/>
                <a:ahLst/>
                <a:cxnLst/>
                <a:rect l="0" t="0" r="0" b="0"/>
                <a:pathLst>
                  <a:path w="43948" h="73297">
                    <a:moveTo>
                      <a:pt x="9602" y="0"/>
                    </a:moveTo>
                    <a:lnTo>
                      <a:pt x="43948" y="68233"/>
                    </a:lnTo>
                    <a:lnTo>
                      <a:pt x="33786" y="73297"/>
                    </a:lnTo>
                    <a:lnTo>
                      <a:pt x="0" y="47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5" name="pg2904"/>
              <p:cNvSpPr/>
              <p:nvPr/>
            </p:nvSpPr>
            <p:spPr>
              <a:xfrm>
                <a:off x="3725048" y="4806689"/>
                <a:ext cx="44466" cy="73096"/>
              </a:xfrm>
              <a:custGeom>
                <a:avLst/>
                <a:gdLst/>
                <a:ahLst/>
                <a:cxnLst/>
                <a:rect l="0" t="0" r="0" b="0"/>
                <a:pathLst>
                  <a:path w="44466" h="73096">
                    <a:moveTo>
                      <a:pt x="9563" y="0"/>
                    </a:moveTo>
                    <a:lnTo>
                      <a:pt x="44466" y="67950"/>
                    </a:lnTo>
                    <a:lnTo>
                      <a:pt x="34346" y="73096"/>
                    </a:lnTo>
                    <a:lnTo>
                      <a:pt x="0" y="48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6" name="pg2905"/>
              <p:cNvSpPr/>
              <p:nvPr/>
            </p:nvSpPr>
            <p:spPr>
              <a:xfrm>
                <a:off x="3734611" y="4801748"/>
                <a:ext cx="44981" cy="72891"/>
              </a:xfrm>
              <a:custGeom>
                <a:avLst/>
                <a:gdLst/>
                <a:ahLst/>
                <a:cxnLst/>
                <a:rect l="0" t="0" r="0" b="0"/>
                <a:pathLst>
                  <a:path w="44981" h="72891">
                    <a:moveTo>
                      <a:pt x="9523" y="0"/>
                    </a:moveTo>
                    <a:lnTo>
                      <a:pt x="44981" y="67662"/>
                    </a:lnTo>
                    <a:lnTo>
                      <a:pt x="34903" y="72891"/>
                    </a:lnTo>
                    <a:lnTo>
                      <a:pt x="0" y="49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7" name="pg2906"/>
              <p:cNvSpPr/>
              <p:nvPr/>
            </p:nvSpPr>
            <p:spPr>
              <a:xfrm>
                <a:off x="3744134" y="4796729"/>
                <a:ext cx="45492" cy="72681"/>
              </a:xfrm>
              <a:custGeom>
                <a:avLst/>
                <a:gdLst/>
                <a:ahLst/>
                <a:cxnLst/>
                <a:rect l="0" t="0" r="0" b="0"/>
                <a:pathLst>
                  <a:path w="45492" h="72681">
                    <a:moveTo>
                      <a:pt x="9482" y="0"/>
                    </a:moveTo>
                    <a:lnTo>
                      <a:pt x="45492" y="67370"/>
                    </a:lnTo>
                    <a:lnTo>
                      <a:pt x="35457" y="72681"/>
                    </a:lnTo>
                    <a:lnTo>
                      <a:pt x="0" y="50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8" name="pg2907"/>
              <p:cNvSpPr/>
              <p:nvPr/>
            </p:nvSpPr>
            <p:spPr>
              <a:xfrm>
                <a:off x="3753617" y="4791633"/>
                <a:ext cx="46001" cy="72466"/>
              </a:xfrm>
              <a:custGeom>
                <a:avLst/>
                <a:gdLst/>
                <a:ahLst/>
                <a:cxnLst/>
                <a:rect l="0" t="0" r="0" b="0"/>
                <a:pathLst>
                  <a:path w="46001" h="72466">
                    <a:moveTo>
                      <a:pt x="9441" y="0"/>
                    </a:moveTo>
                    <a:lnTo>
                      <a:pt x="46001" y="67073"/>
                    </a:lnTo>
                    <a:lnTo>
                      <a:pt x="36010" y="72466"/>
                    </a:lnTo>
                    <a:lnTo>
                      <a:pt x="0" y="50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09" name="pg2908"/>
              <p:cNvSpPr/>
              <p:nvPr/>
            </p:nvSpPr>
            <p:spPr>
              <a:xfrm>
                <a:off x="3763058" y="4786460"/>
                <a:ext cx="46506" cy="72246"/>
              </a:xfrm>
              <a:custGeom>
                <a:avLst/>
                <a:gdLst/>
                <a:ahLst/>
                <a:cxnLst/>
                <a:rect l="0" t="0" r="0" b="0"/>
                <a:pathLst>
                  <a:path w="46506" h="72246">
                    <a:moveTo>
                      <a:pt x="9399" y="0"/>
                    </a:moveTo>
                    <a:lnTo>
                      <a:pt x="46506" y="66772"/>
                    </a:lnTo>
                    <a:lnTo>
                      <a:pt x="36560" y="72246"/>
                    </a:lnTo>
                    <a:lnTo>
                      <a:pt x="0" y="5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0" name="pg2909"/>
              <p:cNvSpPr/>
              <p:nvPr/>
            </p:nvSpPr>
            <p:spPr>
              <a:xfrm>
                <a:off x="3772457" y="4781210"/>
                <a:ext cx="47009" cy="72022"/>
              </a:xfrm>
              <a:custGeom>
                <a:avLst/>
                <a:gdLst/>
                <a:ahLst/>
                <a:cxnLst/>
                <a:rect l="0" t="0" r="0" b="0"/>
                <a:pathLst>
                  <a:path w="47009" h="72022">
                    <a:moveTo>
                      <a:pt x="9356" y="0"/>
                    </a:moveTo>
                    <a:lnTo>
                      <a:pt x="47009" y="66466"/>
                    </a:lnTo>
                    <a:lnTo>
                      <a:pt x="37107" y="72022"/>
                    </a:lnTo>
                    <a:lnTo>
                      <a:pt x="0" y="5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1" name="pg2910"/>
              <p:cNvSpPr/>
              <p:nvPr/>
            </p:nvSpPr>
            <p:spPr>
              <a:xfrm>
                <a:off x="3781813" y="4775884"/>
                <a:ext cx="47508" cy="71792"/>
              </a:xfrm>
              <a:custGeom>
                <a:avLst/>
                <a:gdLst/>
                <a:ahLst/>
                <a:cxnLst/>
                <a:rect l="0" t="0" r="0" b="0"/>
                <a:pathLst>
                  <a:path w="47508" h="71792">
                    <a:moveTo>
                      <a:pt x="9313" y="0"/>
                    </a:moveTo>
                    <a:lnTo>
                      <a:pt x="47508" y="66156"/>
                    </a:lnTo>
                    <a:lnTo>
                      <a:pt x="37652" y="71792"/>
                    </a:lnTo>
                    <a:lnTo>
                      <a:pt x="0" y="5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2" name="pg2911"/>
              <p:cNvSpPr/>
              <p:nvPr/>
            </p:nvSpPr>
            <p:spPr>
              <a:xfrm>
                <a:off x="3791126" y="4770482"/>
                <a:ext cx="48004" cy="71558"/>
              </a:xfrm>
              <a:custGeom>
                <a:avLst/>
                <a:gdLst/>
                <a:ahLst/>
                <a:cxnLst/>
                <a:rect l="0" t="0" r="0" b="0"/>
                <a:pathLst>
                  <a:path w="48004" h="71558">
                    <a:moveTo>
                      <a:pt x="9269" y="0"/>
                    </a:moveTo>
                    <a:lnTo>
                      <a:pt x="48004" y="65841"/>
                    </a:lnTo>
                    <a:lnTo>
                      <a:pt x="38195" y="71558"/>
                    </a:lnTo>
                    <a:lnTo>
                      <a:pt x="0" y="54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3" name="pg2912"/>
              <p:cNvSpPr/>
              <p:nvPr/>
            </p:nvSpPr>
            <p:spPr>
              <a:xfrm>
                <a:off x="3800395" y="4765004"/>
                <a:ext cx="48497" cy="71319"/>
              </a:xfrm>
              <a:custGeom>
                <a:avLst/>
                <a:gdLst/>
                <a:ahLst/>
                <a:cxnLst/>
                <a:rect l="0" t="0" r="0" b="0"/>
                <a:pathLst>
                  <a:path w="48497" h="71319">
                    <a:moveTo>
                      <a:pt x="9224" y="0"/>
                    </a:moveTo>
                    <a:lnTo>
                      <a:pt x="48497" y="65522"/>
                    </a:lnTo>
                    <a:lnTo>
                      <a:pt x="38735" y="71319"/>
                    </a:lnTo>
                    <a:lnTo>
                      <a:pt x="0" y="54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4" name="pg2913"/>
              <p:cNvSpPr/>
              <p:nvPr/>
            </p:nvSpPr>
            <p:spPr>
              <a:xfrm>
                <a:off x="3809620" y="4759451"/>
                <a:ext cx="48986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48986" h="71075">
                    <a:moveTo>
                      <a:pt x="9179" y="0"/>
                    </a:moveTo>
                    <a:lnTo>
                      <a:pt x="48986" y="65198"/>
                    </a:lnTo>
                    <a:lnTo>
                      <a:pt x="39272" y="71075"/>
                    </a:lnTo>
                    <a:lnTo>
                      <a:pt x="0" y="55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5" name="pg2914"/>
              <p:cNvSpPr/>
              <p:nvPr/>
            </p:nvSpPr>
            <p:spPr>
              <a:xfrm>
                <a:off x="3818800" y="4753823"/>
                <a:ext cx="49473" cy="70827"/>
              </a:xfrm>
              <a:custGeom>
                <a:avLst/>
                <a:gdLst/>
                <a:ahLst/>
                <a:cxnLst/>
                <a:rect l="0" t="0" r="0" b="0"/>
                <a:pathLst>
                  <a:path w="49473" h="70827">
                    <a:moveTo>
                      <a:pt x="9133" y="0"/>
                    </a:moveTo>
                    <a:lnTo>
                      <a:pt x="49473" y="64871"/>
                    </a:lnTo>
                    <a:lnTo>
                      <a:pt x="39807" y="70827"/>
                    </a:lnTo>
                    <a:lnTo>
                      <a:pt x="0" y="56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6" name="pg2915"/>
              <p:cNvSpPr/>
              <p:nvPr/>
            </p:nvSpPr>
            <p:spPr>
              <a:xfrm>
                <a:off x="3827934" y="4748120"/>
                <a:ext cx="49956" cy="70573"/>
              </a:xfrm>
              <a:custGeom>
                <a:avLst/>
                <a:gdLst/>
                <a:ahLst/>
                <a:cxnLst/>
                <a:rect l="0" t="0" r="0" b="0"/>
                <a:pathLst>
                  <a:path w="49956" h="70573">
                    <a:moveTo>
                      <a:pt x="9087" y="0"/>
                    </a:moveTo>
                    <a:lnTo>
                      <a:pt x="49956" y="64538"/>
                    </a:lnTo>
                    <a:lnTo>
                      <a:pt x="40339" y="70573"/>
                    </a:lnTo>
                    <a:lnTo>
                      <a:pt x="0" y="57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7" name="pg2916"/>
              <p:cNvSpPr/>
              <p:nvPr/>
            </p:nvSpPr>
            <p:spPr>
              <a:xfrm>
                <a:off x="3837021" y="4742343"/>
                <a:ext cx="50435" cy="70315"/>
              </a:xfrm>
              <a:custGeom>
                <a:avLst/>
                <a:gdLst/>
                <a:ahLst/>
                <a:cxnLst/>
                <a:rect l="0" t="0" r="0" b="0"/>
                <a:pathLst>
                  <a:path w="50435" h="70315">
                    <a:moveTo>
                      <a:pt x="9040" y="0"/>
                    </a:moveTo>
                    <a:lnTo>
                      <a:pt x="50435" y="64202"/>
                    </a:lnTo>
                    <a:lnTo>
                      <a:pt x="40868" y="70315"/>
                    </a:lnTo>
                    <a:lnTo>
                      <a:pt x="0" y="57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8" name="pg2917"/>
              <p:cNvSpPr/>
              <p:nvPr/>
            </p:nvSpPr>
            <p:spPr>
              <a:xfrm>
                <a:off x="3846062" y="4736493"/>
                <a:ext cx="50912" cy="70052"/>
              </a:xfrm>
              <a:custGeom>
                <a:avLst/>
                <a:gdLst/>
                <a:ahLst/>
                <a:cxnLst/>
                <a:rect l="0" t="0" r="0" b="0"/>
                <a:pathLst>
                  <a:path w="50912" h="70052">
                    <a:moveTo>
                      <a:pt x="8992" y="0"/>
                    </a:moveTo>
                    <a:lnTo>
                      <a:pt x="50912" y="63861"/>
                    </a:lnTo>
                    <a:lnTo>
                      <a:pt x="41395" y="70052"/>
                    </a:lnTo>
                    <a:lnTo>
                      <a:pt x="0" y="58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19" name="pg2918"/>
              <p:cNvSpPr/>
              <p:nvPr/>
            </p:nvSpPr>
            <p:spPr>
              <a:xfrm>
                <a:off x="3855055" y="4730569"/>
                <a:ext cx="51385" cy="69785"/>
              </a:xfrm>
              <a:custGeom>
                <a:avLst/>
                <a:gdLst/>
                <a:ahLst/>
                <a:cxnLst/>
                <a:rect l="0" t="0" r="0" b="0"/>
                <a:pathLst>
                  <a:path w="51385" h="69785">
                    <a:moveTo>
                      <a:pt x="8944" y="0"/>
                    </a:moveTo>
                    <a:lnTo>
                      <a:pt x="51385" y="63516"/>
                    </a:lnTo>
                    <a:lnTo>
                      <a:pt x="41919" y="69785"/>
                    </a:lnTo>
                    <a:lnTo>
                      <a:pt x="0" y="59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0" name="pg2919"/>
              <p:cNvSpPr/>
              <p:nvPr/>
            </p:nvSpPr>
            <p:spPr>
              <a:xfrm>
                <a:off x="3864000" y="4724572"/>
                <a:ext cx="51854" cy="69513"/>
              </a:xfrm>
              <a:custGeom>
                <a:avLst/>
                <a:gdLst/>
                <a:ahLst/>
                <a:cxnLst/>
                <a:rect l="0" t="0" r="0" b="0"/>
                <a:pathLst>
                  <a:path w="51854" h="69513">
                    <a:moveTo>
                      <a:pt x="8896" y="0"/>
                    </a:moveTo>
                    <a:lnTo>
                      <a:pt x="51854" y="63167"/>
                    </a:lnTo>
                    <a:lnTo>
                      <a:pt x="42440" y="69513"/>
                    </a:lnTo>
                    <a:lnTo>
                      <a:pt x="0" y="5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1" name="pg2920"/>
              <p:cNvSpPr/>
              <p:nvPr/>
            </p:nvSpPr>
            <p:spPr>
              <a:xfrm>
                <a:off x="3872896" y="4718502"/>
                <a:ext cx="52320" cy="69236"/>
              </a:xfrm>
              <a:custGeom>
                <a:avLst/>
                <a:gdLst/>
                <a:ahLst/>
                <a:cxnLst/>
                <a:rect l="0" t="0" r="0" b="0"/>
                <a:pathLst>
                  <a:path w="52320" h="69236">
                    <a:moveTo>
                      <a:pt x="8846" y="0"/>
                    </a:moveTo>
                    <a:lnTo>
                      <a:pt x="52320" y="62813"/>
                    </a:lnTo>
                    <a:lnTo>
                      <a:pt x="42958" y="69236"/>
                    </a:lnTo>
                    <a:lnTo>
                      <a:pt x="0" y="60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2" name="pg2921"/>
              <p:cNvSpPr/>
              <p:nvPr/>
            </p:nvSpPr>
            <p:spPr>
              <a:xfrm>
                <a:off x="3881742" y="4712360"/>
                <a:ext cx="52783" cy="68955"/>
              </a:xfrm>
              <a:custGeom>
                <a:avLst/>
                <a:gdLst/>
                <a:ahLst/>
                <a:cxnLst/>
                <a:rect l="0" t="0" r="0" b="0"/>
                <a:pathLst>
                  <a:path w="52783" h="68955">
                    <a:moveTo>
                      <a:pt x="8796" y="0"/>
                    </a:moveTo>
                    <a:lnTo>
                      <a:pt x="52783" y="62455"/>
                    </a:lnTo>
                    <a:lnTo>
                      <a:pt x="43473" y="68955"/>
                    </a:lnTo>
                    <a:lnTo>
                      <a:pt x="0" y="61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3" name="pg2922"/>
              <p:cNvSpPr/>
              <p:nvPr/>
            </p:nvSpPr>
            <p:spPr>
              <a:xfrm>
                <a:off x="3890539" y="4706147"/>
                <a:ext cx="53242" cy="68669"/>
              </a:xfrm>
              <a:custGeom>
                <a:avLst/>
                <a:gdLst/>
                <a:ahLst/>
                <a:cxnLst/>
                <a:rect l="0" t="0" r="0" b="0"/>
                <a:pathLst>
                  <a:path w="53242" h="68669">
                    <a:moveTo>
                      <a:pt x="8746" y="0"/>
                    </a:moveTo>
                    <a:lnTo>
                      <a:pt x="53242" y="62093"/>
                    </a:lnTo>
                    <a:lnTo>
                      <a:pt x="43986" y="68669"/>
                    </a:lnTo>
                    <a:lnTo>
                      <a:pt x="0" y="62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4" name="pg2923"/>
              <p:cNvSpPr/>
              <p:nvPr/>
            </p:nvSpPr>
            <p:spPr>
              <a:xfrm>
                <a:off x="3899285" y="4699862"/>
                <a:ext cx="53697" cy="68378"/>
              </a:xfrm>
              <a:custGeom>
                <a:avLst/>
                <a:gdLst/>
                <a:ahLst/>
                <a:cxnLst/>
                <a:rect l="0" t="0" r="0" b="0"/>
                <a:pathLst>
                  <a:path w="53697" h="68378">
                    <a:moveTo>
                      <a:pt x="8695" y="0"/>
                    </a:moveTo>
                    <a:lnTo>
                      <a:pt x="53697" y="61727"/>
                    </a:lnTo>
                    <a:lnTo>
                      <a:pt x="44495" y="68378"/>
                    </a:lnTo>
                    <a:lnTo>
                      <a:pt x="0" y="62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5" name="pg2924"/>
              <p:cNvSpPr/>
              <p:nvPr/>
            </p:nvSpPr>
            <p:spPr>
              <a:xfrm>
                <a:off x="3907980" y="4693506"/>
                <a:ext cx="54149" cy="68083"/>
              </a:xfrm>
              <a:custGeom>
                <a:avLst/>
                <a:gdLst/>
                <a:ahLst/>
                <a:cxnLst/>
                <a:rect l="0" t="0" r="0" b="0"/>
                <a:pathLst>
                  <a:path w="54149" h="68083">
                    <a:moveTo>
                      <a:pt x="8643" y="0"/>
                    </a:moveTo>
                    <a:lnTo>
                      <a:pt x="54149" y="61357"/>
                    </a:lnTo>
                    <a:lnTo>
                      <a:pt x="45002" y="68083"/>
                    </a:lnTo>
                    <a:lnTo>
                      <a:pt x="0" y="63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6" name="pg2925"/>
              <p:cNvSpPr/>
              <p:nvPr/>
            </p:nvSpPr>
            <p:spPr>
              <a:xfrm>
                <a:off x="3916624" y="4687080"/>
                <a:ext cx="54597" cy="67783"/>
              </a:xfrm>
              <a:custGeom>
                <a:avLst/>
                <a:gdLst/>
                <a:ahLst/>
                <a:cxnLst/>
                <a:rect l="0" t="0" r="0" b="0"/>
                <a:pathLst>
                  <a:path w="54597" h="67783">
                    <a:moveTo>
                      <a:pt x="8591" y="0"/>
                    </a:moveTo>
                    <a:lnTo>
                      <a:pt x="54597" y="60983"/>
                    </a:lnTo>
                    <a:lnTo>
                      <a:pt x="45505" y="67783"/>
                    </a:lnTo>
                    <a:lnTo>
                      <a:pt x="0" y="64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7" name="pg2926"/>
              <p:cNvSpPr/>
              <p:nvPr/>
            </p:nvSpPr>
            <p:spPr>
              <a:xfrm>
                <a:off x="3925215" y="4680584"/>
                <a:ext cx="55041" cy="67479"/>
              </a:xfrm>
              <a:custGeom>
                <a:avLst/>
                <a:gdLst/>
                <a:ahLst/>
                <a:cxnLst/>
                <a:rect l="0" t="0" r="0" b="0"/>
                <a:pathLst>
                  <a:path w="55041" h="67479">
                    <a:moveTo>
                      <a:pt x="8538" y="0"/>
                    </a:moveTo>
                    <a:lnTo>
                      <a:pt x="55041" y="60604"/>
                    </a:lnTo>
                    <a:lnTo>
                      <a:pt x="46006" y="67479"/>
                    </a:lnTo>
                    <a:lnTo>
                      <a:pt x="0" y="64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8" name="pg2927"/>
              <p:cNvSpPr/>
              <p:nvPr/>
            </p:nvSpPr>
            <p:spPr>
              <a:xfrm>
                <a:off x="3933753" y="4674018"/>
                <a:ext cx="55482" cy="67170"/>
              </a:xfrm>
              <a:custGeom>
                <a:avLst/>
                <a:gdLst/>
                <a:ahLst/>
                <a:cxnLst/>
                <a:rect l="0" t="0" r="0" b="0"/>
                <a:pathLst>
                  <a:path w="55482" h="67170">
                    <a:moveTo>
                      <a:pt x="8484" y="0"/>
                    </a:moveTo>
                    <a:lnTo>
                      <a:pt x="55482" y="60222"/>
                    </a:lnTo>
                    <a:lnTo>
                      <a:pt x="46503" y="67170"/>
                    </a:lnTo>
                    <a:lnTo>
                      <a:pt x="0" y="65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29" name="pg2928"/>
              <p:cNvSpPr/>
              <p:nvPr/>
            </p:nvSpPr>
            <p:spPr>
              <a:xfrm>
                <a:off x="3942238" y="4667383"/>
                <a:ext cx="55919" cy="66857"/>
              </a:xfrm>
              <a:custGeom>
                <a:avLst/>
                <a:gdLst/>
                <a:ahLst/>
                <a:cxnLst/>
                <a:rect l="0" t="0" r="0" b="0"/>
                <a:pathLst>
                  <a:path w="55919" h="66857">
                    <a:moveTo>
                      <a:pt x="8430" y="0"/>
                    </a:moveTo>
                    <a:lnTo>
                      <a:pt x="55919" y="59835"/>
                    </a:lnTo>
                    <a:lnTo>
                      <a:pt x="46997" y="66857"/>
                    </a:lnTo>
                    <a:lnTo>
                      <a:pt x="0" y="66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0" name="pg2929"/>
              <p:cNvSpPr/>
              <p:nvPr/>
            </p:nvSpPr>
            <p:spPr>
              <a:xfrm>
                <a:off x="3950669" y="4660679"/>
                <a:ext cx="56353" cy="66539"/>
              </a:xfrm>
              <a:custGeom>
                <a:avLst/>
                <a:gdLst/>
                <a:ahLst/>
                <a:cxnLst/>
                <a:rect l="0" t="0" r="0" b="0"/>
                <a:pathLst>
                  <a:path w="56353" h="66539">
                    <a:moveTo>
                      <a:pt x="8376" y="0"/>
                    </a:moveTo>
                    <a:lnTo>
                      <a:pt x="56353" y="59445"/>
                    </a:lnTo>
                    <a:lnTo>
                      <a:pt x="47489" y="66539"/>
                    </a:lnTo>
                    <a:lnTo>
                      <a:pt x="0" y="67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1" name="pg2930"/>
              <p:cNvSpPr/>
              <p:nvPr/>
            </p:nvSpPr>
            <p:spPr>
              <a:xfrm>
                <a:off x="3959045" y="4653907"/>
                <a:ext cx="56782" cy="66217"/>
              </a:xfrm>
              <a:custGeom>
                <a:avLst/>
                <a:gdLst/>
                <a:ahLst/>
                <a:cxnLst/>
                <a:rect l="0" t="0" r="0" b="0"/>
                <a:pathLst>
                  <a:path w="56782" h="66217">
                    <a:moveTo>
                      <a:pt x="8321" y="0"/>
                    </a:moveTo>
                    <a:lnTo>
                      <a:pt x="56782" y="59050"/>
                    </a:lnTo>
                    <a:lnTo>
                      <a:pt x="47976" y="66217"/>
                    </a:lnTo>
                    <a:lnTo>
                      <a:pt x="0" y="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2" name="pg2931"/>
              <p:cNvSpPr/>
              <p:nvPr/>
            </p:nvSpPr>
            <p:spPr>
              <a:xfrm>
                <a:off x="3967366" y="4647067"/>
                <a:ext cx="57208" cy="65890"/>
              </a:xfrm>
              <a:custGeom>
                <a:avLst/>
                <a:gdLst/>
                <a:ahLst/>
                <a:cxnLst/>
                <a:rect l="0" t="0" r="0" b="0"/>
                <a:pathLst>
                  <a:path w="57208" h="65890">
                    <a:moveTo>
                      <a:pt x="8265" y="0"/>
                    </a:moveTo>
                    <a:lnTo>
                      <a:pt x="57208" y="58652"/>
                    </a:lnTo>
                    <a:lnTo>
                      <a:pt x="48461" y="65890"/>
                    </a:lnTo>
                    <a:lnTo>
                      <a:pt x="0" y="68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3" name="pg2932"/>
              <p:cNvSpPr/>
              <p:nvPr/>
            </p:nvSpPr>
            <p:spPr>
              <a:xfrm>
                <a:off x="3975631" y="4640159"/>
                <a:ext cx="57630" cy="65559"/>
              </a:xfrm>
              <a:custGeom>
                <a:avLst/>
                <a:gdLst/>
                <a:ahLst/>
                <a:cxnLst/>
                <a:rect l="0" t="0" r="0" b="0"/>
                <a:pathLst>
                  <a:path w="57630" h="65559">
                    <a:moveTo>
                      <a:pt x="8209" y="0"/>
                    </a:moveTo>
                    <a:lnTo>
                      <a:pt x="57630" y="58249"/>
                    </a:lnTo>
                    <a:lnTo>
                      <a:pt x="48943" y="65559"/>
                    </a:lnTo>
                    <a:lnTo>
                      <a:pt x="0" y="69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4" name="pg2933"/>
              <p:cNvSpPr/>
              <p:nvPr/>
            </p:nvSpPr>
            <p:spPr>
              <a:xfrm>
                <a:off x="3983840" y="4633185"/>
                <a:ext cx="58048" cy="65224"/>
              </a:xfrm>
              <a:custGeom>
                <a:avLst/>
                <a:gdLst/>
                <a:ahLst/>
                <a:cxnLst/>
                <a:rect l="0" t="0" r="0" b="0"/>
                <a:pathLst>
                  <a:path w="58048" h="65224">
                    <a:moveTo>
                      <a:pt x="8152" y="0"/>
                    </a:moveTo>
                    <a:lnTo>
                      <a:pt x="58048" y="57843"/>
                    </a:lnTo>
                    <a:lnTo>
                      <a:pt x="49421" y="65224"/>
                    </a:lnTo>
                    <a:lnTo>
                      <a:pt x="0" y="69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5" name="pg2934"/>
              <p:cNvSpPr/>
              <p:nvPr/>
            </p:nvSpPr>
            <p:spPr>
              <a:xfrm>
                <a:off x="3991993" y="4626144"/>
                <a:ext cx="58462" cy="64884"/>
              </a:xfrm>
              <a:custGeom>
                <a:avLst/>
                <a:gdLst/>
                <a:ahLst/>
                <a:cxnLst/>
                <a:rect l="0" t="0" r="0" b="0"/>
                <a:pathLst>
                  <a:path w="58462" h="64884">
                    <a:moveTo>
                      <a:pt x="8095" y="0"/>
                    </a:moveTo>
                    <a:lnTo>
                      <a:pt x="58462" y="57433"/>
                    </a:lnTo>
                    <a:lnTo>
                      <a:pt x="49896" y="64884"/>
                    </a:lnTo>
                    <a:lnTo>
                      <a:pt x="0" y="70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6" name="pg2935"/>
              <p:cNvSpPr/>
              <p:nvPr/>
            </p:nvSpPr>
            <p:spPr>
              <a:xfrm>
                <a:off x="4000088" y="4619037"/>
                <a:ext cx="58873" cy="64540"/>
              </a:xfrm>
              <a:custGeom>
                <a:avLst/>
                <a:gdLst/>
                <a:ahLst/>
                <a:cxnLst/>
                <a:rect l="0" t="0" r="0" b="0"/>
                <a:pathLst>
                  <a:path w="58873" h="64540">
                    <a:moveTo>
                      <a:pt x="8037" y="0"/>
                    </a:moveTo>
                    <a:lnTo>
                      <a:pt x="58873" y="57019"/>
                    </a:lnTo>
                    <a:lnTo>
                      <a:pt x="50367" y="64540"/>
                    </a:lnTo>
                    <a:lnTo>
                      <a:pt x="0" y="71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7" name="pg2936"/>
              <p:cNvSpPr/>
              <p:nvPr/>
            </p:nvSpPr>
            <p:spPr>
              <a:xfrm>
                <a:off x="4008125" y="4611865"/>
                <a:ext cx="59279" cy="64191"/>
              </a:xfrm>
              <a:custGeom>
                <a:avLst/>
                <a:gdLst/>
                <a:ahLst/>
                <a:cxnLst/>
                <a:rect l="0" t="0" r="0" b="0"/>
                <a:pathLst>
                  <a:path w="59279" h="64191">
                    <a:moveTo>
                      <a:pt x="7978" y="0"/>
                    </a:moveTo>
                    <a:lnTo>
                      <a:pt x="59279" y="56601"/>
                    </a:lnTo>
                    <a:lnTo>
                      <a:pt x="50836" y="64191"/>
                    </a:lnTo>
                    <a:lnTo>
                      <a:pt x="0" y="71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8" name="pg2937"/>
              <p:cNvSpPr/>
              <p:nvPr/>
            </p:nvSpPr>
            <p:spPr>
              <a:xfrm>
                <a:off x="4016104" y="4604628"/>
                <a:ext cx="59681" cy="63839"/>
              </a:xfrm>
              <a:custGeom>
                <a:avLst/>
                <a:gdLst/>
                <a:ahLst/>
                <a:cxnLst/>
                <a:rect l="0" t="0" r="0" b="0"/>
                <a:pathLst>
                  <a:path w="59681" h="63839">
                    <a:moveTo>
                      <a:pt x="7919" y="0"/>
                    </a:moveTo>
                    <a:lnTo>
                      <a:pt x="59681" y="56180"/>
                    </a:lnTo>
                    <a:lnTo>
                      <a:pt x="51300" y="63839"/>
                    </a:lnTo>
                    <a:lnTo>
                      <a:pt x="0" y="72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39" name="pg2938"/>
              <p:cNvSpPr/>
              <p:nvPr/>
            </p:nvSpPr>
            <p:spPr>
              <a:xfrm>
                <a:off x="4024024" y="4597326"/>
                <a:ext cx="60080" cy="63482"/>
              </a:xfrm>
              <a:custGeom>
                <a:avLst/>
                <a:gdLst/>
                <a:ahLst/>
                <a:cxnLst/>
                <a:rect l="0" t="0" r="0" b="0"/>
                <a:pathLst>
                  <a:path w="60080" h="63482">
                    <a:moveTo>
                      <a:pt x="7860" y="0"/>
                    </a:moveTo>
                    <a:lnTo>
                      <a:pt x="60080" y="55754"/>
                    </a:lnTo>
                    <a:lnTo>
                      <a:pt x="51762" y="63482"/>
                    </a:lnTo>
                    <a:lnTo>
                      <a:pt x="0" y="73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0" name="pg2939"/>
              <p:cNvSpPr/>
              <p:nvPr/>
            </p:nvSpPr>
            <p:spPr>
              <a:xfrm>
                <a:off x="4031884" y="4589960"/>
                <a:ext cx="60474" cy="63120"/>
              </a:xfrm>
              <a:custGeom>
                <a:avLst/>
                <a:gdLst/>
                <a:ahLst/>
                <a:cxnLst/>
                <a:rect l="0" t="0" r="0" b="0"/>
                <a:pathLst>
                  <a:path w="60474" h="63120">
                    <a:moveTo>
                      <a:pt x="7800" y="0"/>
                    </a:moveTo>
                    <a:lnTo>
                      <a:pt x="60474" y="55325"/>
                    </a:lnTo>
                    <a:lnTo>
                      <a:pt x="52220" y="63120"/>
                    </a:lnTo>
                    <a:lnTo>
                      <a:pt x="0" y="73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1" name="pg2940"/>
              <p:cNvSpPr/>
              <p:nvPr/>
            </p:nvSpPr>
            <p:spPr>
              <a:xfrm>
                <a:off x="4039684" y="4582530"/>
                <a:ext cx="60865" cy="62755"/>
              </a:xfrm>
              <a:custGeom>
                <a:avLst/>
                <a:gdLst/>
                <a:ahLst/>
                <a:cxnLst/>
                <a:rect l="0" t="0" r="0" b="0"/>
                <a:pathLst>
                  <a:path w="60865" h="62755">
                    <a:moveTo>
                      <a:pt x="7739" y="0"/>
                    </a:moveTo>
                    <a:lnTo>
                      <a:pt x="60865" y="54892"/>
                    </a:lnTo>
                    <a:lnTo>
                      <a:pt x="52674" y="62755"/>
                    </a:lnTo>
                    <a:lnTo>
                      <a:pt x="0" y="74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2" name="pg2941"/>
              <p:cNvSpPr/>
              <p:nvPr/>
            </p:nvSpPr>
            <p:spPr>
              <a:xfrm>
                <a:off x="4047424" y="4575038"/>
                <a:ext cx="61251" cy="62385"/>
              </a:xfrm>
              <a:custGeom>
                <a:avLst/>
                <a:gdLst/>
                <a:ahLst/>
                <a:cxnLst/>
                <a:rect l="0" t="0" r="0" b="0"/>
                <a:pathLst>
                  <a:path w="61251" h="62385">
                    <a:moveTo>
                      <a:pt x="7678" y="0"/>
                    </a:moveTo>
                    <a:lnTo>
                      <a:pt x="61251" y="54456"/>
                    </a:lnTo>
                    <a:lnTo>
                      <a:pt x="53125" y="62385"/>
                    </a:lnTo>
                    <a:lnTo>
                      <a:pt x="0" y="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3" name="pg2942"/>
              <p:cNvSpPr/>
              <p:nvPr/>
            </p:nvSpPr>
            <p:spPr>
              <a:xfrm>
                <a:off x="4055103" y="4567483"/>
                <a:ext cx="61633" cy="62011"/>
              </a:xfrm>
              <a:custGeom>
                <a:avLst/>
                <a:gdLst/>
                <a:ahLst/>
                <a:cxnLst/>
                <a:rect l="0" t="0" r="0" b="0"/>
                <a:pathLst>
                  <a:path w="61633" h="62011">
                    <a:moveTo>
                      <a:pt x="7617" y="0"/>
                    </a:moveTo>
                    <a:lnTo>
                      <a:pt x="61633" y="54016"/>
                    </a:lnTo>
                    <a:lnTo>
                      <a:pt x="53572" y="62011"/>
                    </a:lnTo>
                    <a:lnTo>
                      <a:pt x="0" y="75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4" name="pg2943"/>
              <p:cNvSpPr/>
              <p:nvPr/>
            </p:nvSpPr>
            <p:spPr>
              <a:xfrm>
                <a:off x="4062720" y="4559865"/>
                <a:ext cx="62011" cy="61633"/>
              </a:xfrm>
              <a:custGeom>
                <a:avLst/>
                <a:gdLst/>
                <a:ahLst/>
                <a:cxnLst/>
                <a:rect l="0" t="0" r="0" b="0"/>
                <a:pathLst>
                  <a:path w="62011" h="61633">
                    <a:moveTo>
                      <a:pt x="7555" y="0"/>
                    </a:moveTo>
                    <a:lnTo>
                      <a:pt x="62011" y="53572"/>
                    </a:lnTo>
                    <a:lnTo>
                      <a:pt x="54016" y="61633"/>
                    </a:lnTo>
                    <a:lnTo>
                      <a:pt x="0" y="76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5" name="pg2944"/>
              <p:cNvSpPr/>
              <p:nvPr/>
            </p:nvSpPr>
            <p:spPr>
              <a:xfrm>
                <a:off x="4070276" y="4552187"/>
                <a:ext cx="62385" cy="61251"/>
              </a:xfrm>
              <a:custGeom>
                <a:avLst/>
                <a:gdLst/>
                <a:ahLst/>
                <a:cxnLst/>
                <a:rect l="0" t="0" r="0" b="0"/>
                <a:pathLst>
                  <a:path w="62385" h="61251">
                    <a:moveTo>
                      <a:pt x="7492" y="0"/>
                    </a:moveTo>
                    <a:lnTo>
                      <a:pt x="62385" y="53125"/>
                    </a:lnTo>
                    <a:lnTo>
                      <a:pt x="54456" y="61251"/>
                    </a:lnTo>
                    <a:lnTo>
                      <a:pt x="0" y="76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6" name="pg2945"/>
              <p:cNvSpPr/>
              <p:nvPr/>
            </p:nvSpPr>
            <p:spPr>
              <a:xfrm>
                <a:off x="4077768" y="4544447"/>
                <a:ext cx="62755" cy="60865"/>
              </a:xfrm>
              <a:custGeom>
                <a:avLst/>
                <a:gdLst/>
                <a:ahLst/>
                <a:cxnLst/>
                <a:rect l="0" t="0" r="0" b="0"/>
                <a:pathLst>
                  <a:path w="62755" h="60865">
                    <a:moveTo>
                      <a:pt x="7429" y="0"/>
                    </a:moveTo>
                    <a:lnTo>
                      <a:pt x="62755" y="52674"/>
                    </a:lnTo>
                    <a:lnTo>
                      <a:pt x="54892" y="60865"/>
                    </a:lnTo>
                    <a:lnTo>
                      <a:pt x="0" y="77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7" name="pg2946"/>
              <p:cNvSpPr/>
              <p:nvPr/>
            </p:nvSpPr>
            <p:spPr>
              <a:xfrm>
                <a:off x="4085198" y="4536646"/>
                <a:ext cx="63120" cy="60474"/>
              </a:xfrm>
              <a:custGeom>
                <a:avLst/>
                <a:gdLst/>
                <a:ahLst/>
                <a:cxnLst/>
                <a:rect l="0" t="0" r="0" b="0"/>
                <a:pathLst>
                  <a:path w="63120" h="60474">
                    <a:moveTo>
                      <a:pt x="7365" y="0"/>
                    </a:moveTo>
                    <a:lnTo>
                      <a:pt x="63120" y="52220"/>
                    </a:lnTo>
                    <a:lnTo>
                      <a:pt x="55325" y="60474"/>
                    </a:lnTo>
                    <a:lnTo>
                      <a:pt x="0" y="78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8" name="pg2947"/>
              <p:cNvSpPr/>
              <p:nvPr/>
            </p:nvSpPr>
            <p:spPr>
              <a:xfrm>
                <a:off x="4092564" y="4528786"/>
                <a:ext cx="63482" cy="60080"/>
              </a:xfrm>
              <a:custGeom>
                <a:avLst/>
                <a:gdLst/>
                <a:ahLst/>
                <a:cxnLst/>
                <a:rect l="0" t="0" r="0" b="0"/>
                <a:pathLst>
                  <a:path w="63482" h="60080">
                    <a:moveTo>
                      <a:pt x="7301" y="0"/>
                    </a:moveTo>
                    <a:lnTo>
                      <a:pt x="63482" y="51762"/>
                    </a:lnTo>
                    <a:lnTo>
                      <a:pt x="55754" y="60080"/>
                    </a:lnTo>
                    <a:lnTo>
                      <a:pt x="0" y="78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49" name="pg2948"/>
              <p:cNvSpPr/>
              <p:nvPr/>
            </p:nvSpPr>
            <p:spPr>
              <a:xfrm>
                <a:off x="4099866" y="4520866"/>
                <a:ext cx="63839" cy="59681"/>
              </a:xfrm>
              <a:custGeom>
                <a:avLst/>
                <a:gdLst/>
                <a:ahLst/>
                <a:cxnLst/>
                <a:rect l="0" t="0" r="0" b="0"/>
                <a:pathLst>
                  <a:path w="63839" h="59681">
                    <a:moveTo>
                      <a:pt x="7237" y="0"/>
                    </a:moveTo>
                    <a:lnTo>
                      <a:pt x="63839" y="51300"/>
                    </a:lnTo>
                    <a:lnTo>
                      <a:pt x="56180" y="59681"/>
                    </a:lnTo>
                    <a:lnTo>
                      <a:pt x="0" y="7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0" name="pg2949"/>
              <p:cNvSpPr/>
              <p:nvPr/>
            </p:nvSpPr>
            <p:spPr>
              <a:xfrm>
                <a:off x="4107103" y="4512887"/>
                <a:ext cx="64191" cy="59279"/>
              </a:xfrm>
              <a:custGeom>
                <a:avLst/>
                <a:gdLst/>
                <a:ahLst/>
                <a:cxnLst/>
                <a:rect l="0" t="0" r="0" b="0"/>
                <a:pathLst>
                  <a:path w="64191" h="59279">
                    <a:moveTo>
                      <a:pt x="7172" y="0"/>
                    </a:moveTo>
                    <a:lnTo>
                      <a:pt x="64191" y="50836"/>
                    </a:lnTo>
                    <a:lnTo>
                      <a:pt x="56601" y="59279"/>
                    </a:lnTo>
                    <a:lnTo>
                      <a:pt x="0" y="7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1" name="pg2950"/>
              <p:cNvSpPr/>
              <p:nvPr/>
            </p:nvSpPr>
            <p:spPr>
              <a:xfrm>
                <a:off x="4114275" y="4504850"/>
                <a:ext cx="64540" cy="58873"/>
              </a:xfrm>
              <a:custGeom>
                <a:avLst/>
                <a:gdLst/>
                <a:ahLst/>
                <a:cxnLst/>
                <a:rect l="0" t="0" r="0" b="0"/>
                <a:pathLst>
                  <a:path w="64540" h="58873">
                    <a:moveTo>
                      <a:pt x="7106" y="0"/>
                    </a:moveTo>
                    <a:lnTo>
                      <a:pt x="64540" y="50367"/>
                    </a:lnTo>
                    <a:lnTo>
                      <a:pt x="57019" y="58873"/>
                    </a:lnTo>
                    <a:lnTo>
                      <a:pt x="0" y="80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2" name="pg2951"/>
              <p:cNvSpPr/>
              <p:nvPr/>
            </p:nvSpPr>
            <p:spPr>
              <a:xfrm>
                <a:off x="4121382" y="4496755"/>
                <a:ext cx="64884" cy="58462"/>
              </a:xfrm>
              <a:custGeom>
                <a:avLst/>
                <a:gdLst/>
                <a:ahLst/>
                <a:cxnLst/>
                <a:rect l="0" t="0" r="0" b="0"/>
                <a:pathLst>
                  <a:path w="64884" h="58462">
                    <a:moveTo>
                      <a:pt x="7040" y="0"/>
                    </a:moveTo>
                    <a:lnTo>
                      <a:pt x="64884" y="49896"/>
                    </a:lnTo>
                    <a:lnTo>
                      <a:pt x="57433" y="58462"/>
                    </a:lnTo>
                    <a:lnTo>
                      <a:pt x="0" y="8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3" name="pg2952"/>
              <p:cNvSpPr/>
              <p:nvPr/>
            </p:nvSpPr>
            <p:spPr>
              <a:xfrm>
                <a:off x="4128423" y="4488603"/>
                <a:ext cx="65224" cy="58048"/>
              </a:xfrm>
              <a:custGeom>
                <a:avLst/>
                <a:gdLst/>
                <a:ahLst/>
                <a:cxnLst/>
                <a:rect l="0" t="0" r="0" b="0"/>
                <a:pathLst>
                  <a:path w="65224" h="58048">
                    <a:moveTo>
                      <a:pt x="6974" y="0"/>
                    </a:moveTo>
                    <a:lnTo>
                      <a:pt x="65224" y="49421"/>
                    </a:lnTo>
                    <a:lnTo>
                      <a:pt x="57843" y="58048"/>
                    </a:lnTo>
                    <a:lnTo>
                      <a:pt x="0" y="81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4" name="pg2953"/>
              <p:cNvSpPr/>
              <p:nvPr/>
            </p:nvSpPr>
            <p:spPr>
              <a:xfrm>
                <a:off x="4135397" y="4480394"/>
                <a:ext cx="65559" cy="57630"/>
              </a:xfrm>
              <a:custGeom>
                <a:avLst/>
                <a:gdLst/>
                <a:ahLst/>
                <a:cxnLst/>
                <a:rect l="0" t="0" r="0" b="0"/>
                <a:pathLst>
                  <a:path w="65559" h="57630">
                    <a:moveTo>
                      <a:pt x="6907" y="0"/>
                    </a:moveTo>
                    <a:lnTo>
                      <a:pt x="65559" y="48943"/>
                    </a:lnTo>
                    <a:lnTo>
                      <a:pt x="58249" y="57630"/>
                    </a:lnTo>
                    <a:lnTo>
                      <a:pt x="0" y="8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5" name="pg2954"/>
              <p:cNvSpPr/>
              <p:nvPr/>
            </p:nvSpPr>
            <p:spPr>
              <a:xfrm>
                <a:off x="4142305" y="4472128"/>
                <a:ext cx="65890" cy="57208"/>
              </a:xfrm>
              <a:custGeom>
                <a:avLst/>
                <a:gdLst/>
                <a:ahLst/>
                <a:cxnLst/>
                <a:rect l="0" t="0" r="0" b="0"/>
                <a:pathLst>
                  <a:path w="65890" h="57208">
                    <a:moveTo>
                      <a:pt x="6840" y="0"/>
                    </a:moveTo>
                    <a:lnTo>
                      <a:pt x="65890" y="48461"/>
                    </a:lnTo>
                    <a:lnTo>
                      <a:pt x="58652" y="57208"/>
                    </a:lnTo>
                    <a:lnTo>
                      <a:pt x="0" y="8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6" name="pg2955"/>
              <p:cNvSpPr/>
              <p:nvPr/>
            </p:nvSpPr>
            <p:spPr>
              <a:xfrm>
                <a:off x="4149145" y="4463807"/>
                <a:ext cx="66217" cy="56782"/>
              </a:xfrm>
              <a:custGeom>
                <a:avLst/>
                <a:gdLst/>
                <a:ahLst/>
                <a:cxnLst/>
                <a:rect l="0" t="0" r="0" b="0"/>
                <a:pathLst>
                  <a:path w="66217" h="56782">
                    <a:moveTo>
                      <a:pt x="6772" y="0"/>
                    </a:moveTo>
                    <a:lnTo>
                      <a:pt x="66217" y="47976"/>
                    </a:lnTo>
                    <a:lnTo>
                      <a:pt x="59050" y="56782"/>
                    </a:lnTo>
                    <a:lnTo>
                      <a:pt x="0" y="8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7" name="pg2956"/>
              <p:cNvSpPr/>
              <p:nvPr/>
            </p:nvSpPr>
            <p:spPr>
              <a:xfrm>
                <a:off x="4155917" y="4455431"/>
                <a:ext cx="66539" cy="56353"/>
              </a:xfrm>
              <a:custGeom>
                <a:avLst/>
                <a:gdLst/>
                <a:ahLst/>
                <a:cxnLst/>
                <a:rect l="0" t="0" r="0" b="0"/>
                <a:pathLst>
                  <a:path w="66539" h="56353">
                    <a:moveTo>
                      <a:pt x="6703" y="0"/>
                    </a:moveTo>
                    <a:lnTo>
                      <a:pt x="66539" y="47489"/>
                    </a:lnTo>
                    <a:lnTo>
                      <a:pt x="59445" y="56353"/>
                    </a:lnTo>
                    <a:lnTo>
                      <a:pt x="0" y="83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8" name="pg2957"/>
              <p:cNvSpPr/>
              <p:nvPr/>
            </p:nvSpPr>
            <p:spPr>
              <a:xfrm>
                <a:off x="4162621" y="4447000"/>
                <a:ext cx="66857" cy="55919"/>
              </a:xfrm>
              <a:custGeom>
                <a:avLst/>
                <a:gdLst/>
                <a:ahLst/>
                <a:cxnLst/>
                <a:rect l="0" t="0" r="0" b="0"/>
                <a:pathLst>
                  <a:path w="66857" h="55919">
                    <a:moveTo>
                      <a:pt x="6635" y="0"/>
                    </a:moveTo>
                    <a:lnTo>
                      <a:pt x="66857" y="46997"/>
                    </a:lnTo>
                    <a:lnTo>
                      <a:pt x="59835" y="55919"/>
                    </a:lnTo>
                    <a:lnTo>
                      <a:pt x="0" y="84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59" name="pg2958"/>
              <p:cNvSpPr/>
              <p:nvPr/>
            </p:nvSpPr>
            <p:spPr>
              <a:xfrm>
                <a:off x="4169256" y="4438515"/>
                <a:ext cx="67170" cy="55482"/>
              </a:xfrm>
              <a:custGeom>
                <a:avLst/>
                <a:gdLst/>
                <a:ahLst/>
                <a:cxnLst/>
                <a:rect l="0" t="0" r="0" b="0"/>
                <a:pathLst>
                  <a:path w="67170" h="55482">
                    <a:moveTo>
                      <a:pt x="6565" y="0"/>
                    </a:moveTo>
                    <a:lnTo>
                      <a:pt x="67170" y="46503"/>
                    </a:lnTo>
                    <a:lnTo>
                      <a:pt x="60222" y="55482"/>
                    </a:lnTo>
                    <a:lnTo>
                      <a:pt x="0" y="84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0" name="pg2959"/>
              <p:cNvSpPr/>
              <p:nvPr/>
            </p:nvSpPr>
            <p:spPr>
              <a:xfrm>
                <a:off x="4175822" y="4429977"/>
                <a:ext cx="67479" cy="55041"/>
              </a:xfrm>
              <a:custGeom>
                <a:avLst/>
                <a:gdLst/>
                <a:ahLst/>
                <a:cxnLst/>
                <a:rect l="0" t="0" r="0" b="0"/>
                <a:pathLst>
                  <a:path w="67479" h="55041">
                    <a:moveTo>
                      <a:pt x="6496" y="0"/>
                    </a:moveTo>
                    <a:lnTo>
                      <a:pt x="67479" y="46006"/>
                    </a:lnTo>
                    <a:lnTo>
                      <a:pt x="60604" y="55041"/>
                    </a:lnTo>
                    <a:lnTo>
                      <a:pt x="0" y="8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1" name="pg2960"/>
              <p:cNvSpPr/>
              <p:nvPr/>
            </p:nvSpPr>
            <p:spPr>
              <a:xfrm>
                <a:off x="4182318" y="4421386"/>
                <a:ext cx="67783" cy="54597"/>
              </a:xfrm>
              <a:custGeom>
                <a:avLst/>
                <a:gdLst/>
                <a:ahLst/>
                <a:cxnLst/>
                <a:rect l="0" t="0" r="0" b="0"/>
                <a:pathLst>
                  <a:path w="67783" h="54597">
                    <a:moveTo>
                      <a:pt x="6426" y="0"/>
                    </a:moveTo>
                    <a:lnTo>
                      <a:pt x="67783" y="45505"/>
                    </a:lnTo>
                    <a:lnTo>
                      <a:pt x="60983" y="54597"/>
                    </a:lnTo>
                    <a:lnTo>
                      <a:pt x="0" y="85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2" name="pg2961"/>
              <p:cNvSpPr/>
              <p:nvPr/>
            </p:nvSpPr>
            <p:spPr>
              <a:xfrm>
                <a:off x="4188744" y="4412743"/>
                <a:ext cx="68083" cy="54149"/>
              </a:xfrm>
              <a:custGeom>
                <a:avLst/>
                <a:gdLst/>
                <a:ahLst/>
                <a:cxnLst/>
                <a:rect l="0" t="0" r="0" b="0"/>
                <a:pathLst>
                  <a:path w="68083" h="54149">
                    <a:moveTo>
                      <a:pt x="6355" y="0"/>
                    </a:moveTo>
                    <a:lnTo>
                      <a:pt x="68083" y="45002"/>
                    </a:lnTo>
                    <a:lnTo>
                      <a:pt x="61357" y="54149"/>
                    </a:lnTo>
                    <a:lnTo>
                      <a:pt x="0" y="86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3" name="pg2962"/>
              <p:cNvSpPr/>
              <p:nvPr/>
            </p:nvSpPr>
            <p:spPr>
              <a:xfrm>
                <a:off x="4195100" y="4404047"/>
                <a:ext cx="68378" cy="53697"/>
              </a:xfrm>
              <a:custGeom>
                <a:avLst/>
                <a:gdLst/>
                <a:ahLst/>
                <a:cxnLst/>
                <a:rect l="0" t="0" r="0" b="0"/>
                <a:pathLst>
                  <a:path w="68378" h="53697">
                    <a:moveTo>
                      <a:pt x="6284" y="0"/>
                    </a:moveTo>
                    <a:lnTo>
                      <a:pt x="68378" y="44495"/>
                    </a:lnTo>
                    <a:lnTo>
                      <a:pt x="61727" y="53697"/>
                    </a:lnTo>
                    <a:lnTo>
                      <a:pt x="0" y="86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4" name="pg2963"/>
              <p:cNvSpPr/>
              <p:nvPr/>
            </p:nvSpPr>
            <p:spPr>
              <a:xfrm>
                <a:off x="4201385" y="4395301"/>
                <a:ext cx="68669" cy="53242"/>
              </a:xfrm>
              <a:custGeom>
                <a:avLst/>
                <a:gdLst/>
                <a:ahLst/>
                <a:cxnLst/>
                <a:rect l="0" t="0" r="0" b="0"/>
                <a:pathLst>
                  <a:path w="68669" h="53242">
                    <a:moveTo>
                      <a:pt x="6213" y="0"/>
                    </a:moveTo>
                    <a:lnTo>
                      <a:pt x="68669" y="43986"/>
                    </a:lnTo>
                    <a:lnTo>
                      <a:pt x="62093" y="53242"/>
                    </a:lnTo>
                    <a:lnTo>
                      <a:pt x="0" y="87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5" name="pg2964"/>
              <p:cNvSpPr/>
              <p:nvPr/>
            </p:nvSpPr>
            <p:spPr>
              <a:xfrm>
                <a:off x="4207598" y="4386504"/>
                <a:ext cx="68955" cy="52783"/>
              </a:xfrm>
              <a:custGeom>
                <a:avLst/>
                <a:gdLst/>
                <a:ahLst/>
                <a:cxnLst/>
                <a:rect l="0" t="0" r="0" b="0"/>
                <a:pathLst>
                  <a:path w="68955" h="52783">
                    <a:moveTo>
                      <a:pt x="6141" y="0"/>
                    </a:moveTo>
                    <a:lnTo>
                      <a:pt x="68955" y="43473"/>
                    </a:lnTo>
                    <a:lnTo>
                      <a:pt x="62455" y="52783"/>
                    </a:lnTo>
                    <a:lnTo>
                      <a:pt x="0" y="87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6" name="pg2965"/>
              <p:cNvSpPr/>
              <p:nvPr/>
            </p:nvSpPr>
            <p:spPr>
              <a:xfrm>
                <a:off x="4213740" y="4377658"/>
                <a:ext cx="69236" cy="52320"/>
              </a:xfrm>
              <a:custGeom>
                <a:avLst/>
                <a:gdLst/>
                <a:ahLst/>
                <a:cxnLst/>
                <a:rect l="0" t="0" r="0" b="0"/>
                <a:pathLst>
                  <a:path w="69236" h="52320">
                    <a:moveTo>
                      <a:pt x="6069" y="0"/>
                    </a:moveTo>
                    <a:lnTo>
                      <a:pt x="69236" y="42958"/>
                    </a:lnTo>
                    <a:lnTo>
                      <a:pt x="62813" y="52320"/>
                    </a:lnTo>
                    <a:lnTo>
                      <a:pt x="0" y="88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7" name="pg2966"/>
              <p:cNvSpPr/>
              <p:nvPr/>
            </p:nvSpPr>
            <p:spPr>
              <a:xfrm>
                <a:off x="4219809" y="4368762"/>
                <a:ext cx="69513" cy="51854"/>
              </a:xfrm>
              <a:custGeom>
                <a:avLst/>
                <a:gdLst/>
                <a:ahLst/>
                <a:cxnLst/>
                <a:rect l="0" t="0" r="0" b="0"/>
                <a:pathLst>
                  <a:path w="69513" h="51854">
                    <a:moveTo>
                      <a:pt x="5996" y="0"/>
                    </a:moveTo>
                    <a:lnTo>
                      <a:pt x="69513" y="42440"/>
                    </a:lnTo>
                    <a:lnTo>
                      <a:pt x="63167" y="51854"/>
                    </a:lnTo>
                    <a:lnTo>
                      <a:pt x="0" y="8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8" name="pg2967"/>
              <p:cNvSpPr/>
              <p:nvPr/>
            </p:nvSpPr>
            <p:spPr>
              <a:xfrm>
                <a:off x="4225806" y="4359817"/>
                <a:ext cx="69785" cy="51385"/>
              </a:xfrm>
              <a:custGeom>
                <a:avLst/>
                <a:gdLst/>
                <a:ahLst/>
                <a:cxnLst/>
                <a:rect l="0" t="0" r="0" b="0"/>
                <a:pathLst>
                  <a:path w="69785" h="51385">
                    <a:moveTo>
                      <a:pt x="5923" y="0"/>
                    </a:moveTo>
                    <a:lnTo>
                      <a:pt x="69785" y="41919"/>
                    </a:lnTo>
                    <a:lnTo>
                      <a:pt x="63516" y="51385"/>
                    </a:lnTo>
                    <a:lnTo>
                      <a:pt x="0" y="89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69" name="pg2968"/>
              <p:cNvSpPr/>
              <p:nvPr/>
            </p:nvSpPr>
            <p:spPr>
              <a:xfrm>
                <a:off x="4231730" y="4350824"/>
                <a:ext cx="70052" cy="50912"/>
              </a:xfrm>
              <a:custGeom>
                <a:avLst/>
                <a:gdLst/>
                <a:ahLst/>
                <a:cxnLst/>
                <a:rect l="0" t="0" r="0" b="0"/>
                <a:pathLst>
                  <a:path w="70052" h="50912">
                    <a:moveTo>
                      <a:pt x="5850" y="0"/>
                    </a:moveTo>
                    <a:lnTo>
                      <a:pt x="70052" y="41395"/>
                    </a:lnTo>
                    <a:lnTo>
                      <a:pt x="63861" y="50912"/>
                    </a:lnTo>
                    <a:lnTo>
                      <a:pt x="0" y="89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0" name="pg2969"/>
              <p:cNvSpPr/>
              <p:nvPr/>
            </p:nvSpPr>
            <p:spPr>
              <a:xfrm>
                <a:off x="4237581" y="4341783"/>
                <a:ext cx="70315" cy="50435"/>
              </a:xfrm>
              <a:custGeom>
                <a:avLst/>
                <a:gdLst/>
                <a:ahLst/>
                <a:cxnLst/>
                <a:rect l="0" t="0" r="0" b="0"/>
                <a:pathLst>
                  <a:path w="70315" h="50435">
                    <a:moveTo>
                      <a:pt x="5776" y="0"/>
                    </a:moveTo>
                    <a:lnTo>
                      <a:pt x="70315" y="40868"/>
                    </a:lnTo>
                    <a:lnTo>
                      <a:pt x="64202" y="50435"/>
                    </a:lnTo>
                    <a:lnTo>
                      <a:pt x="0" y="90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1" name="pg2970"/>
              <p:cNvSpPr/>
              <p:nvPr/>
            </p:nvSpPr>
            <p:spPr>
              <a:xfrm>
                <a:off x="4243358" y="4332696"/>
                <a:ext cx="70573" cy="49956"/>
              </a:xfrm>
              <a:custGeom>
                <a:avLst/>
                <a:gdLst/>
                <a:ahLst/>
                <a:cxnLst/>
                <a:rect l="0" t="0" r="0" b="0"/>
                <a:pathLst>
                  <a:path w="70573" h="49956">
                    <a:moveTo>
                      <a:pt x="5702" y="0"/>
                    </a:moveTo>
                    <a:lnTo>
                      <a:pt x="70573" y="40339"/>
                    </a:lnTo>
                    <a:lnTo>
                      <a:pt x="64538" y="49956"/>
                    </a:lnTo>
                    <a:lnTo>
                      <a:pt x="0" y="9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2" name="pg2971"/>
              <p:cNvSpPr/>
              <p:nvPr/>
            </p:nvSpPr>
            <p:spPr>
              <a:xfrm>
                <a:off x="4249060" y="4323562"/>
                <a:ext cx="70827" cy="49473"/>
              </a:xfrm>
              <a:custGeom>
                <a:avLst/>
                <a:gdLst/>
                <a:ahLst/>
                <a:cxnLst/>
                <a:rect l="0" t="0" r="0" b="0"/>
                <a:pathLst>
                  <a:path w="70827" h="49473">
                    <a:moveTo>
                      <a:pt x="5628" y="0"/>
                    </a:moveTo>
                    <a:lnTo>
                      <a:pt x="70827" y="39807"/>
                    </a:lnTo>
                    <a:lnTo>
                      <a:pt x="64871" y="49473"/>
                    </a:lnTo>
                    <a:lnTo>
                      <a:pt x="0" y="9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3" name="pg2972"/>
              <p:cNvSpPr/>
              <p:nvPr/>
            </p:nvSpPr>
            <p:spPr>
              <a:xfrm>
                <a:off x="4254688" y="4314382"/>
                <a:ext cx="71075" cy="48986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48986">
                    <a:moveTo>
                      <a:pt x="5553" y="0"/>
                    </a:moveTo>
                    <a:lnTo>
                      <a:pt x="71075" y="39272"/>
                    </a:lnTo>
                    <a:lnTo>
                      <a:pt x="65198" y="48986"/>
                    </a:lnTo>
                    <a:lnTo>
                      <a:pt x="0" y="91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4" name="pg2973"/>
              <p:cNvSpPr/>
              <p:nvPr/>
            </p:nvSpPr>
            <p:spPr>
              <a:xfrm>
                <a:off x="4260242" y="4305158"/>
                <a:ext cx="71319" cy="48497"/>
              </a:xfrm>
              <a:custGeom>
                <a:avLst/>
                <a:gdLst/>
                <a:ahLst/>
                <a:cxnLst/>
                <a:rect l="0" t="0" r="0" b="0"/>
                <a:pathLst>
                  <a:path w="71319" h="48497">
                    <a:moveTo>
                      <a:pt x="5477" y="0"/>
                    </a:moveTo>
                    <a:lnTo>
                      <a:pt x="71319" y="38735"/>
                    </a:lnTo>
                    <a:lnTo>
                      <a:pt x="65522" y="48497"/>
                    </a:lnTo>
                    <a:lnTo>
                      <a:pt x="0" y="92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5" name="pg2974"/>
              <p:cNvSpPr/>
              <p:nvPr/>
            </p:nvSpPr>
            <p:spPr>
              <a:xfrm>
                <a:off x="4265720" y="4295888"/>
                <a:ext cx="71558" cy="48004"/>
              </a:xfrm>
              <a:custGeom>
                <a:avLst/>
                <a:gdLst/>
                <a:ahLst/>
                <a:cxnLst/>
                <a:rect l="0" t="0" r="0" b="0"/>
                <a:pathLst>
                  <a:path w="71558" h="48004">
                    <a:moveTo>
                      <a:pt x="5402" y="0"/>
                    </a:moveTo>
                    <a:lnTo>
                      <a:pt x="71558" y="38195"/>
                    </a:lnTo>
                    <a:lnTo>
                      <a:pt x="65841" y="48004"/>
                    </a:lnTo>
                    <a:lnTo>
                      <a:pt x="0" y="9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6" name="pg2975"/>
              <p:cNvSpPr/>
              <p:nvPr/>
            </p:nvSpPr>
            <p:spPr>
              <a:xfrm>
                <a:off x="4271122" y="4286575"/>
                <a:ext cx="71792" cy="47508"/>
              </a:xfrm>
              <a:custGeom>
                <a:avLst/>
                <a:gdLst/>
                <a:ahLst/>
                <a:cxnLst/>
                <a:rect l="0" t="0" r="0" b="0"/>
                <a:pathLst>
                  <a:path w="71792" h="47508">
                    <a:moveTo>
                      <a:pt x="5326" y="0"/>
                    </a:moveTo>
                    <a:lnTo>
                      <a:pt x="71792" y="37652"/>
                    </a:lnTo>
                    <a:lnTo>
                      <a:pt x="66156" y="47508"/>
                    </a:lnTo>
                    <a:lnTo>
                      <a:pt x="0" y="93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7" name="pg2976"/>
              <p:cNvSpPr/>
              <p:nvPr/>
            </p:nvSpPr>
            <p:spPr>
              <a:xfrm>
                <a:off x="4276448" y="4277219"/>
                <a:ext cx="72022" cy="47009"/>
              </a:xfrm>
              <a:custGeom>
                <a:avLst/>
                <a:gdLst/>
                <a:ahLst/>
                <a:cxnLst/>
                <a:rect l="0" t="0" r="0" b="0"/>
                <a:pathLst>
                  <a:path w="72022" h="47009">
                    <a:moveTo>
                      <a:pt x="5249" y="0"/>
                    </a:moveTo>
                    <a:lnTo>
                      <a:pt x="72022" y="37107"/>
                    </a:lnTo>
                    <a:lnTo>
                      <a:pt x="66466" y="47009"/>
                    </a:lnTo>
                    <a:lnTo>
                      <a:pt x="0" y="93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8" name="pg2977"/>
              <p:cNvSpPr/>
              <p:nvPr/>
            </p:nvSpPr>
            <p:spPr>
              <a:xfrm>
                <a:off x="4281698" y="4267820"/>
                <a:ext cx="72246" cy="46506"/>
              </a:xfrm>
              <a:custGeom>
                <a:avLst/>
                <a:gdLst/>
                <a:ahLst/>
                <a:cxnLst/>
                <a:rect l="0" t="0" r="0" b="0"/>
                <a:pathLst>
                  <a:path w="72246" h="46506">
                    <a:moveTo>
                      <a:pt x="5173" y="0"/>
                    </a:moveTo>
                    <a:lnTo>
                      <a:pt x="72246" y="36560"/>
                    </a:lnTo>
                    <a:lnTo>
                      <a:pt x="66772" y="46506"/>
                    </a:lnTo>
                    <a:lnTo>
                      <a:pt x="0" y="93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79" name="pg2978"/>
              <p:cNvSpPr/>
              <p:nvPr/>
            </p:nvSpPr>
            <p:spPr>
              <a:xfrm>
                <a:off x="4286871" y="4258379"/>
                <a:ext cx="72466" cy="46001"/>
              </a:xfrm>
              <a:custGeom>
                <a:avLst/>
                <a:gdLst/>
                <a:ahLst/>
                <a:cxnLst/>
                <a:rect l="0" t="0" r="0" b="0"/>
                <a:pathLst>
                  <a:path w="72466" h="46001">
                    <a:moveTo>
                      <a:pt x="5096" y="0"/>
                    </a:moveTo>
                    <a:lnTo>
                      <a:pt x="72466" y="36010"/>
                    </a:lnTo>
                    <a:lnTo>
                      <a:pt x="67073" y="46001"/>
                    </a:lnTo>
                    <a:lnTo>
                      <a:pt x="0" y="94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0" name="pg2979"/>
              <p:cNvSpPr/>
              <p:nvPr/>
            </p:nvSpPr>
            <p:spPr>
              <a:xfrm>
                <a:off x="4291967" y="4248897"/>
                <a:ext cx="72681" cy="45492"/>
              </a:xfrm>
              <a:custGeom>
                <a:avLst/>
                <a:gdLst/>
                <a:ahLst/>
                <a:cxnLst/>
                <a:rect l="0" t="0" r="0" b="0"/>
                <a:pathLst>
                  <a:path w="72681" h="45492">
                    <a:moveTo>
                      <a:pt x="5018" y="0"/>
                    </a:moveTo>
                    <a:lnTo>
                      <a:pt x="72681" y="35457"/>
                    </a:lnTo>
                    <a:lnTo>
                      <a:pt x="67370" y="45492"/>
                    </a:lnTo>
                    <a:lnTo>
                      <a:pt x="0" y="948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1" name="pg2980"/>
              <p:cNvSpPr/>
              <p:nvPr/>
            </p:nvSpPr>
            <p:spPr>
              <a:xfrm>
                <a:off x="4296986" y="4239373"/>
                <a:ext cx="72891" cy="44981"/>
              </a:xfrm>
              <a:custGeom>
                <a:avLst/>
                <a:gdLst/>
                <a:ahLst/>
                <a:cxnLst/>
                <a:rect l="0" t="0" r="0" b="0"/>
                <a:pathLst>
                  <a:path w="72891" h="44981">
                    <a:moveTo>
                      <a:pt x="4940" y="0"/>
                    </a:moveTo>
                    <a:lnTo>
                      <a:pt x="72891" y="34903"/>
                    </a:lnTo>
                    <a:lnTo>
                      <a:pt x="67662" y="44981"/>
                    </a:lnTo>
                    <a:lnTo>
                      <a:pt x="0" y="95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2" name="pg2981"/>
              <p:cNvSpPr/>
              <p:nvPr/>
            </p:nvSpPr>
            <p:spPr>
              <a:xfrm>
                <a:off x="4301927" y="4229810"/>
                <a:ext cx="73096" cy="44466"/>
              </a:xfrm>
              <a:custGeom>
                <a:avLst/>
                <a:gdLst/>
                <a:ahLst/>
                <a:cxnLst/>
                <a:rect l="0" t="0" r="0" b="0"/>
                <a:pathLst>
                  <a:path w="73096" h="44466">
                    <a:moveTo>
                      <a:pt x="4862" y="0"/>
                    </a:moveTo>
                    <a:lnTo>
                      <a:pt x="73096" y="34346"/>
                    </a:lnTo>
                    <a:lnTo>
                      <a:pt x="67950" y="44466"/>
                    </a:lnTo>
                    <a:lnTo>
                      <a:pt x="0" y="9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3" name="pg2982"/>
              <p:cNvSpPr/>
              <p:nvPr/>
            </p:nvSpPr>
            <p:spPr>
              <a:xfrm>
                <a:off x="4306790" y="4220207"/>
                <a:ext cx="73297" cy="43948"/>
              </a:xfrm>
              <a:custGeom>
                <a:avLst/>
                <a:gdLst/>
                <a:ahLst/>
                <a:cxnLst/>
                <a:rect l="0" t="0" r="0" b="0"/>
                <a:pathLst>
                  <a:path w="73297" h="43948">
                    <a:moveTo>
                      <a:pt x="4784" y="0"/>
                    </a:moveTo>
                    <a:lnTo>
                      <a:pt x="73297" y="33786"/>
                    </a:lnTo>
                    <a:lnTo>
                      <a:pt x="68233" y="43948"/>
                    </a:lnTo>
                    <a:lnTo>
                      <a:pt x="0" y="96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4" name="pg2983"/>
              <p:cNvSpPr/>
              <p:nvPr/>
            </p:nvSpPr>
            <p:spPr>
              <a:xfrm>
                <a:off x="4311574" y="4210566"/>
                <a:ext cx="73492" cy="43428"/>
              </a:xfrm>
              <a:custGeom>
                <a:avLst/>
                <a:gdLst/>
                <a:ahLst/>
                <a:cxnLst/>
                <a:rect l="0" t="0" r="0" b="0"/>
                <a:pathLst>
                  <a:path w="73492" h="43428">
                    <a:moveTo>
                      <a:pt x="4705" y="0"/>
                    </a:moveTo>
                    <a:lnTo>
                      <a:pt x="73492" y="33225"/>
                    </a:lnTo>
                    <a:lnTo>
                      <a:pt x="68512" y="43428"/>
                    </a:lnTo>
                    <a:lnTo>
                      <a:pt x="0" y="96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5" name="pg2984"/>
              <p:cNvSpPr/>
              <p:nvPr/>
            </p:nvSpPr>
            <p:spPr>
              <a:xfrm>
                <a:off x="4316280" y="4200886"/>
                <a:ext cx="73683" cy="42904"/>
              </a:xfrm>
              <a:custGeom>
                <a:avLst/>
                <a:gdLst/>
                <a:ahLst/>
                <a:cxnLst/>
                <a:rect l="0" t="0" r="0" b="0"/>
                <a:pathLst>
                  <a:path w="73683" h="42904">
                    <a:moveTo>
                      <a:pt x="4626" y="0"/>
                    </a:moveTo>
                    <a:lnTo>
                      <a:pt x="73683" y="32661"/>
                    </a:lnTo>
                    <a:lnTo>
                      <a:pt x="68786" y="42904"/>
                    </a:lnTo>
                    <a:lnTo>
                      <a:pt x="0" y="96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6" name="pg2985"/>
              <p:cNvSpPr/>
              <p:nvPr/>
            </p:nvSpPr>
            <p:spPr>
              <a:xfrm>
                <a:off x="4320907" y="4191169"/>
                <a:ext cx="73868" cy="42378"/>
              </a:xfrm>
              <a:custGeom>
                <a:avLst/>
                <a:gdLst/>
                <a:ahLst/>
                <a:cxnLst/>
                <a:rect l="0" t="0" r="0" b="0"/>
                <a:pathLst>
                  <a:path w="73868" h="42378">
                    <a:moveTo>
                      <a:pt x="4547" y="0"/>
                    </a:moveTo>
                    <a:lnTo>
                      <a:pt x="73868" y="32095"/>
                    </a:lnTo>
                    <a:lnTo>
                      <a:pt x="69056" y="42378"/>
                    </a:lnTo>
                    <a:lnTo>
                      <a:pt x="0" y="97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7" name="pg2986"/>
              <p:cNvSpPr/>
              <p:nvPr/>
            </p:nvSpPr>
            <p:spPr>
              <a:xfrm>
                <a:off x="4325454" y="4181415"/>
                <a:ext cx="74049" cy="41849"/>
              </a:xfrm>
              <a:custGeom>
                <a:avLst/>
                <a:gdLst/>
                <a:ahLst/>
                <a:cxnLst/>
                <a:rect l="0" t="0" r="0" b="0"/>
                <a:pathLst>
                  <a:path w="74049" h="41849">
                    <a:moveTo>
                      <a:pt x="4467" y="0"/>
                    </a:moveTo>
                    <a:lnTo>
                      <a:pt x="74049" y="31526"/>
                    </a:lnTo>
                    <a:lnTo>
                      <a:pt x="69321" y="41849"/>
                    </a:lnTo>
                    <a:lnTo>
                      <a:pt x="0" y="9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8" name="pg2987"/>
              <p:cNvSpPr/>
              <p:nvPr/>
            </p:nvSpPr>
            <p:spPr>
              <a:xfrm>
                <a:off x="4329922" y="4171625"/>
                <a:ext cx="74224" cy="41317"/>
              </a:xfrm>
              <a:custGeom>
                <a:avLst/>
                <a:gdLst/>
                <a:ahLst/>
                <a:cxnLst/>
                <a:rect l="0" t="0" r="0" b="0"/>
                <a:pathLst>
                  <a:path w="74224" h="41317">
                    <a:moveTo>
                      <a:pt x="4387" y="0"/>
                    </a:moveTo>
                    <a:lnTo>
                      <a:pt x="74224" y="30956"/>
                    </a:lnTo>
                    <a:lnTo>
                      <a:pt x="69581" y="41317"/>
                    </a:lnTo>
                    <a:lnTo>
                      <a:pt x="0" y="9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89" name="pg2988"/>
              <p:cNvSpPr/>
              <p:nvPr/>
            </p:nvSpPr>
            <p:spPr>
              <a:xfrm>
                <a:off x="4334309" y="4161799"/>
                <a:ext cx="74395" cy="40782"/>
              </a:xfrm>
              <a:custGeom>
                <a:avLst/>
                <a:gdLst/>
                <a:ahLst/>
                <a:cxnLst/>
                <a:rect l="0" t="0" r="0" b="0"/>
                <a:pathLst>
                  <a:path w="74395" h="40782">
                    <a:moveTo>
                      <a:pt x="4307" y="0"/>
                    </a:moveTo>
                    <a:lnTo>
                      <a:pt x="74395" y="30384"/>
                    </a:lnTo>
                    <a:lnTo>
                      <a:pt x="69837" y="40782"/>
                    </a:lnTo>
                    <a:lnTo>
                      <a:pt x="0" y="98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0" name="pg2989"/>
              <p:cNvSpPr/>
              <p:nvPr/>
            </p:nvSpPr>
            <p:spPr>
              <a:xfrm>
                <a:off x="4338617" y="4151938"/>
                <a:ext cx="74561" cy="40245"/>
              </a:xfrm>
              <a:custGeom>
                <a:avLst/>
                <a:gdLst/>
                <a:ahLst/>
                <a:cxnLst/>
                <a:rect l="0" t="0" r="0" b="0"/>
                <a:pathLst>
                  <a:path w="74561" h="40245">
                    <a:moveTo>
                      <a:pt x="4226" y="0"/>
                    </a:moveTo>
                    <a:lnTo>
                      <a:pt x="74561" y="29809"/>
                    </a:lnTo>
                    <a:lnTo>
                      <a:pt x="70087" y="40245"/>
                    </a:lnTo>
                    <a:lnTo>
                      <a:pt x="0" y="98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1" name="pg2990"/>
              <p:cNvSpPr/>
              <p:nvPr/>
            </p:nvSpPr>
            <p:spPr>
              <a:xfrm>
                <a:off x="4342844" y="4142043"/>
                <a:ext cx="74721" cy="39704"/>
              </a:xfrm>
              <a:custGeom>
                <a:avLst/>
                <a:gdLst/>
                <a:ahLst/>
                <a:cxnLst/>
                <a:rect l="0" t="0" r="0" b="0"/>
                <a:pathLst>
                  <a:path w="74721" h="39704">
                    <a:moveTo>
                      <a:pt x="4146" y="0"/>
                    </a:moveTo>
                    <a:lnTo>
                      <a:pt x="74721" y="29233"/>
                    </a:lnTo>
                    <a:lnTo>
                      <a:pt x="70334" y="39704"/>
                    </a:lnTo>
                    <a:lnTo>
                      <a:pt x="0" y="98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2" name="pg2991"/>
              <p:cNvSpPr/>
              <p:nvPr/>
            </p:nvSpPr>
            <p:spPr>
              <a:xfrm>
                <a:off x="4346990" y="4132114"/>
                <a:ext cx="74877" cy="39162"/>
              </a:xfrm>
              <a:custGeom>
                <a:avLst/>
                <a:gdLst/>
                <a:ahLst/>
                <a:cxnLst/>
                <a:rect l="0" t="0" r="0" b="0"/>
                <a:pathLst>
                  <a:path w="74877" h="39162">
                    <a:moveTo>
                      <a:pt x="4065" y="0"/>
                    </a:moveTo>
                    <a:lnTo>
                      <a:pt x="74877" y="28655"/>
                    </a:lnTo>
                    <a:lnTo>
                      <a:pt x="70575" y="39162"/>
                    </a:lnTo>
                    <a:lnTo>
                      <a:pt x="0" y="99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3" name="pg2992"/>
              <p:cNvSpPr/>
              <p:nvPr/>
            </p:nvSpPr>
            <p:spPr>
              <a:xfrm>
                <a:off x="4351055" y="4122153"/>
                <a:ext cx="75028" cy="38616"/>
              </a:xfrm>
              <a:custGeom>
                <a:avLst/>
                <a:gdLst/>
                <a:ahLst/>
                <a:cxnLst/>
                <a:rect l="0" t="0" r="0" b="0"/>
                <a:pathLst>
                  <a:path w="75028" h="38616">
                    <a:moveTo>
                      <a:pt x="3983" y="0"/>
                    </a:moveTo>
                    <a:lnTo>
                      <a:pt x="75028" y="28074"/>
                    </a:lnTo>
                    <a:lnTo>
                      <a:pt x="70812" y="38616"/>
                    </a:lnTo>
                    <a:lnTo>
                      <a:pt x="0" y="99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4" name="pg2993"/>
              <p:cNvSpPr/>
              <p:nvPr/>
            </p:nvSpPr>
            <p:spPr>
              <a:xfrm>
                <a:off x="4355039" y="4112159"/>
                <a:ext cx="75173" cy="38068"/>
              </a:xfrm>
              <a:custGeom>
                <a:avLst/>
                <a:gdLst/>
                <a:ahLst/>
                <a:cxnLst/>
                <a:rect l="0" t="0" r="0" b="0"/>
                <a:pathLst>
                  <a:path w="75173" h="38068">
                    <a:moveTo>
                      <a:pt x="3902" y="0"/>
                    </a:moveTo>
                    <a:lnTo>
                      <a:pt x="75173" y="27492"/>
                    </a:lnTo>
                    <a:lnTo>
                      <a:pt x="71044" y="38068"/>
                    </a:lnTo>
                    <a:lnTo>
                      <a:pt x="0" y="99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5" name="pg2994"/>
              <p:cNvSpPr/>
              <p:nvPr/>
            </p:nvSpPr>
            <p:spPr>
              <a:xfrm>
                <a:off x="4358941" y="4102133"/>
                <a:ext cx="75314" cy="37518"/>
              </a:xfrm>
              <a:custGeom>
                <a:avLst/>
                <a:gdLst/>
                <a:ahLst/>
                <a:cxnLst/>
                <a:rect l="0" t="0" r="0" b="0"/>
                <a:pathLst>
                  <a:path w="75314" h="37518">
                    <a:moveTo>
                      <a:pt x="3820" y="0"/>
                    </a:moveTo>
                    <a:lnTo>
                      <a:pt x="75314" y="26908"/>
                    </a:lnTo>
                    <a:lnTo>
                      <a:pt x="71271" y="37518"/>
                    </a:lnTo>
                    <a:lnTo>
                      <a:pt x="0" y="100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6" name="pg2995"/>
              <p:cNvSpPr/>
              <p:nvPr/>
            </p:nvSpPr>
            <p:spPr>
              <a:xfrm>
                <a:off x="4362761" y="4092077"/>
                <a:ext cx="75450" cy="36964"/>
              </a:xfrm>
              <a:custGeom>
                <a:avLst/>
                <a:gdLst/>
                <a:ahLst/>
                <a:cxnLst/>
                <a:rect l="0" t="0" r="0" b="0"/>
                <a:pathLst>
                  <a:path w="75450" h="36964">
                    <a:moveTo>
                      <a:pt x="3738" y="0"/>
                    </a:moveTo>
                    <a:lnTo>
                      <a:pt x="75450" y="26322"/>
                    </a:lnTo>
                    <a:lnTo>
                      <a:pt x="71494" y="36964"/>
                    </a:lnTo>
                    <a:lnTo>
                      <a:pt x="0" y="10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7" name="pg2996"/>
              <p:cNvSpPr/>
              <p:nvPr/>
            </p:nvSpPr>
            <p:spPr>
              <a:xfrm>
                <a:off x="4366499" y="4081990"/>
                <a:ext cx="75580" cy="36409"/>
              </a:xfrm>
              <a:custGeom>
                <a:avLst/>
                <a:gdLst/>
                <a:ahLst/>
                <a:cxnLst/>
                <a:rect l="0" t="0" r="0" b="0"/>
                <a:pathLst>
                  <a:path w="75580" h="36409">
                    <a:moveTo>
                      <a:pt x="3655" y="0"/>
                    </a:moveTo>
                    <a:lnTo>
                      <a:pt x="75580" y="25735"/>
                    </a:lnTo>
                    <a:lnTo>
                      <a:pt x="71712" y="36409"/>
                    </a:lnTo>
                    <a:lnTo>
                      <a:pt x="0" y="100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8" name="pg2997"/>
              <p:cNvSpPr/>
              <p:nvPr/>
            </p:nvSpPr>
            <p:spPr>
              <a:xfrm>
                <a:off x="4370155" y="4071874"/>
                <a:ext cx="75706" cy="35851"/>
              </a:xfrm>
              <a:custGeom>
                <a:avLst/>
                <a:gdLst/>
                <a:ahLst/>
                <a:cxnLst/>
                <a:rect l="0" t="0" r="0" b="0"/>
                <a:pathLst>
                  <a:path w="75706" h="35851">
                    <a:moveTo>
                      <a:pt x="3573" y="0"/>
                    </a:moveTo>
                    <a:lnTo>
                      <a:pt x="75706" y="25145"/>
                    </a:lnTo>
                    <a:lnTo>
                      <a:pt x="71925" y="35851"/>
                    </a:lnTo>
                    <a:lnTo>
                      <a:pt x="0" y="101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2999" name="pg2998"/>
              <p:cNvSpPr/>
              <p:nvPr/>
            </p:nvSpPr>
            <p:spPr>
              <a:xfrm>
                <a:off x="4373728" y="4061729"/>
                <a:ext cx="75826" cy="35290"/>
              </a:xfrm>
              <a:custGeom>
                <a:avLst/>
                <a:gdLst/>
                <a:ahLst/>
                <a:cxnLst/>
                <a:rect l="0" t="0" r="0" b="0"/>
                <a:pathLst>
                  <a:path w="75826" h="35290">
                    <a:moveTo>
                      <a:pt x="3490" y="0"/>
                    </a:moveTo>
                    <a:lnTo>
                      <a:pt x="75826" y="24554"/>
                    </a:lnTo>
                    <a:lnTo>
                      <a:pt x="72133" y="35290"/>
                    </a:lnTo>
                    <a:lnTo>
                      <a:pt x="0" y="10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0" name="pg2999"/>
              <p:cNvSpPr/>
              <p:nvPr/>
            </p:nvSpPr>
            <p:spPr>
              <a:xfrm>
                <a:off x="4377218" y="4051556"/>
                <a:ext cx="75942" cy="34728"/>
              </a:xfrm>
              <a:custGeom>
                <a:avLst/>
                <a:gdLst/>
                <a:ahLst/>
                <a:cxnLst/>
                <a:rect l="0" t="0" r="0" b="0"/>
                <a:pathLst>
                  <a:path w="75942" h="34728">
                    <a:moveTo>
                      <a:pt x="3407" y="0"/>
                    </a:moveTo>
                    <a:lnTo>
                      <a:pt x="75942" y="23962"/>
                    </a:lnTo>
                    <a:lnTo>
                      <a:pt x="72336" y="34728"/>
                    </a:lnTo>
                    <a:lnTo>
                      <a:pt x="0" y="10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1" name="pg3000"/>
              <p:cNvSpPr/>
              <p:nvPr/>
            </p:nvSpPr>
            <p:spPr>
              <a:xfrm>
                <a:off x="4380625" y="4041355"/>
                <a:ext cx="76052" cy="34163"/>
              </a:xfrm>
              <a:custGeom>
                <a:avLst/>
                <a:gdLst/>
                <a:ahLst/>
                <a:cxnLst/>
                <a:rect l="0" t="0" r="0" b="0"/>
                <a:pathLst>
                  <a:path w="76052" h="34163">
                    <a:moveTo>
                      <a:pt x="3323" y="0"/>
                    </a:moveTo>
                    <a:lnTo>
                      <a:pt x="76052" y="23368"/>
                    </a:lnTo>
                    <a:lnTo>
                      <a:pt x="72535" y="34163"/>
                    </a:lnTo>
                    <a:lnTo>
                      <a:pt x="0" y="102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2" name="pg3001"/>
              <p:cNvSpPr/>
              <p:nvPr/>
            </p:nvSpPr>
            <p:spPr>
              <a:xfrm>
                <a:off x="4383949" y="4031127"/>
                <a:ext cx="76157" cy="33595"/>
              </a:xfrm>
              <a:custGeom>
                <a:avLst/>
                <a:gdLst/>
                <a:ahLst/>
                <a:cxnLst/>
                <a:rect l="0" t="0" r="0" b="0"/>
                <a:pathLst>
                  <a:path w="76157" h="33595">
                    <a:moveTo>
                      <a:pt x="3240" y="0"/>
                    </a:moveTo>
                    <a:lnTo>
                      <a:pt x="76157" y="22772"/>
                    </a:lnTo>
                    <a:lnTo>
                      <a:pt x="72728" y="33595"/>
                    </a:lnTo>
                    <a:lnTo>
                      <a:pt x="0" y="10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3" name="pg3002"/>
              <p:cNvSpPr/>
              <p:nvPr/>
            </p:nvSpPr>
            <p:spPr>
              <a:xfrm>
                <a:off x="4387189" y="4020874"/>
                <a:ext cx="76257" cy="33026"/>
              </a:xfrm>
              <a:custGeom>
                <a:avLst/>
                <a:gdLst/>
                <a:ahLst/>
                <a:cxnLst/>
                <a:rect l="0" t="0" r="0" b="0"/>
                <a:pathLst>
                  <a:path w="76257" h="33026">
                    <a:moveTo>
                      <a:pt x="3156" y="0"/>
                    </a:moveTo>
                    <a:lnTo>
                      <a:pt x="76257" y="22175"/>
                    </a:lnTo>
                    <a:lnTo>
                      <a:pt x="72917" y="33026"/>
                    </a:lnTo>
                    <a:lnTo>
                      <a:pt x="0" y="102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4" name="pg3003"/>
              <p:cNvSpPr/>
              <p:nvPr/>
            </p:nvSpPr>
            <p:spPr>
              <a:xfrm>
                <a:off x="4390345" y="4010594"/>
                <a:ext cx="76352" cy="32454"/>
              </a:xfrm>
              <a:custGeom>
                <a:avLst/>
                <a:gdLst/>
                <a:ahLst/>
                <a:cxnLst/>
                <a:rect l="0" t="0" r="0" b="0"/>
                <a:pathLst>
                  <a:path w="76352" h="32454">
                    <a:moveTo>
                      <a:pt x="3072" y="0"/>
                    </a:moveTo>
                    <a:lnTo>
                      <a:pt x="76352" y="21576"/>
                    </a:lnTo>
                    <a:lnTo>
                      <a:pt x="73101" y="32454"/>
                    </a:lnTo>
                    <a:lnTo>
                      <a:pt x="0" y="102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5" name="pg3004"/>
              <p:cNvSpPr/>
              <p:nvPr/>
            </p:nvSpPr>
            <p:spPr>
              <a:xfrm>
                <a:off x="4393418" y="4000290"/>
                <a:ext cx="76442" cy="31880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31880">
                    <a:moveTo>
                      <a:pt x="2988" y="0"/>
                    </a:moveTo>
                    <a:lnTo>
                      <a:pt x="76442" y="20975"/>
                    </a:lnTo>
                    <a:lnTo>
                      <a:pt x="73280" y="31880"/>
                    </a:lnTo>
                    <a:lnTo>
                      <a:pt x="0" y="103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6" name="pg3005"/>
              <p:cNvSpPr/>
              <p:nvPr/>
            </p:nvSpPr>
            <p:spPr>
              <a:xfrm>
                <a:off x="4396406" y="3989962"/>
                <a:ext cx="76527" cy="31304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31304">
                    <a:moveTo>
                      <a:pt x="2903" y="0"/>
                    </a:moveTo>
                    <a:lnTo>
                      <a:pt x="76527" y="20374"/>
                    </a:lnTo>
                    <a:lnTo>
                      <a:pt x="73454" y="31304"/>
                    </a:lnTo>
                    <a:lnTo>
                      <a:pt x="0" y="103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7" name="pg3006"/>
              <p:cNvSpPr/>
              <p:nvPr/>
            </p:nvSpPr>
            <p:spPr>
              <a:xfrm>
                <a:off x="4399309" y="3979610"/>
                <a:ext cx="76606" cy="30725"/>
              </a:xfrm>
              <a:custGeom>
                <a:avLst/>
                <a:gdLst/>
                <a:ahLst/>
                <a:cxnLst/>
                <a:rect l="0" t="0" r="0" b="0"/>
                <a:pathLst>
                  <a:path w="76606" h="30725">
                    <a:moveTo>
                      <a:pt x="2819" y="0"/>
                    </a:moveTo>
                    <a:lnTo>
                      <a:pt x="76606" y="19771"/>
                    </a:lnTo>
                    <a:lnTo>
                      <a:pt x="73623" y="30725"/>
                    </a:lnTo>
                    <a:lnTo>
                      <a:pt x="0" y="10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8" name="pg3007"/>
              <p:cNvSpPr/>
              <p:nvPr/>
            </p:nvSpPr>
            <p:spPr>
              <a:xfrm>
                <a:off x="4402129" y="3969236"/>
                <a:ext cx="76681" cy="30145"/>
              </a:xfrm>
              <a:custGeom>
                <a:avLst/>
                <a:gdLst/>
                <a:ahLst/>
                <a:cxnLst/>
                <a:rect l="0" t="0" r="0" b="0"/>
                <a:pathLst>
                  <a:path w="76681" h="30145">
                    <a:moveTo>
                      <a:pt x="2734" y="0"/>
                    </a:moveTo>
                    <a:lnTo>
                      <a:pt x="76681" y="19167"/>
                    </a:lnTo>
                    <a:lnTo>
                      <a:pt x="73787" y="30145"/>
                    </a:lnTo>
                    <a:lnTo>
                      <a:pt x="0" y="1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09" name="pg3008"/>
              <p:cNvSpPr/>
              <p:nvPr/>
            </p:nvSpPr>
            <p:spPr>
              <a:xfrm>
                <a:off x="4404863" y="3958840"/>
                <a:ext cx="76750" cy="29563"/>
              </a:xfrm>
              <a:custGeom>
                <a:avLst/>
                <a:gdLst/>
                <a:ahLst/>
                <a:cxnLst/>
                <a:rect l="0" t="0" r="0" b="0"/>
                <a:pathLst>
                  <a:path w="76750" h="29563">
                    <a:moveTo>
                      <a:pt x="2649" y="0"/>
                    </a:moveTo>
                    <a:lnTo>
                      <a:pt x="76750" y="18561"/>
                    </a:lnTo>
                    <a:lnTo>
                      <a:pt x="73946" y="29563"/>
                    </a:lnTo>
                    <a:lnTo>
                      <a:pt x="0" y="103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0" name="pg3009"/>
              <p:cNvSpPr/>
              <p:nvPr/>
            </p:nvSpPr>
            <p:spPr>
              <a:xfrm>
                <a:off x="4407512" y="3948422"/>
                <a:ext cx="76814" cy="28979"/>
              </a:xfrm>
              <a:custGeom>
                <a:avLst/>
                <a:gdLst/>
                <a:ahLst/>
                <a:cxnLst/>
                <a:rect l="0" t="0" r="0" b="0"/>
                <a:pathLst>
                  <a:path w="76814" h="28979">
                    <a:moveTo>
                      <a:pt x="2564" y="0"/>
                    </a:moveTo>
                    <a:lnTo>
                      <a:pt x="76814" y="17954"/>
                    </a:lnTo>
                    <a:lnTo>
                      <a:pt x="74101" y="28979"/>
                    </a:lnTo>
                    <a:lnTo>
                      <a:pt x="0" y="104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1" name="pg3010"/>
              <p:cNvSpPr/>
              <p:nvPr/>
            </p:nvSpPr>
            <p:spPr>
              <a:xfrm>
                <a:off x="4410077" y="3937984"/>
                <a:ext cx="76874" cy="28392"/>
              </a:xfrm>
              <a:custGeom>
                <a:avLst/>
                <a:gdLst/>
                <a:ahLst/>
                <a:cxnLst/>
                <a:rect l="0" t="0" r="0" b="0"/>
                <a:pathLst>
                  <a:path w="76874" h="28392">
                    <a:moveTo>
                      <a:pt x="2478" y="0"/>
                    </a:moveTo>
                    <a:lnTo>
                      <a:pt x="76874" y="17346"/>
                    </a:lnTo>
                    <a:lnTo>
                      <a:pt x="74250" y="28392"/>
                    </a:lnTo>
                    <a:lnTo>
                      <a:pt x="0" y="104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2" name="pg3011"/>
              <p:cNvSpPr/>
              <p:nvPr/>
            </p:nvSpPr>
            <p:spPr>
              <a:xfrm>
                <a:off x="4412555" y="3927526"/>
                <a:ext cx="76927" cy="27804"/>
              </a:xfrm>
              <a:custGeom>
                <a:avLst/>
                <a:gdLst/>
                <a:ahLst/>
                <a:cxnLst/>
                <a:rect l="0" t="0" r="0" b="0"/>
                <a:pathLst>
                  <a:path w="76927" h="27804">
                    <a:moveTo>
                      <a:pt x="2393" y="0"/>
                    </a:moveTo>
                    <a:lnTo>
                      <a:pt x="76927" y="16737"/>
                    </a:lnTo>
                    <a:lnTo>
                      <a:pt x="74395" y="27804"/>
                    </a:lnTo>
                    <a:lnTo>
                      <a:pt x="0" y="104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3" name="pg3012"/>
              <p:cNvSpPr/>
              <p:nvPr/>
            </p:nvSpPr>
            <p:spPr>
              <a:xfrm>
                <a:off x="4414949" y="3917048"/>
                <a:ext cx="76976" cy="27214"/>
              </a:xfrm>
              <a:custGeom>
                <a:avLst/>
                <a:gdLst/>
                <a:ahLst/>
                <a:cxnLst/>
                <a:rect l="0" t="0" r="0" b="0"/>
                <a:pathLst>
                  <a:path w="76976" h="27214">
                    <a:moveTo>
                      <a:pt x="2307" y="0"/>
                    </a:moveTo>
                    <a:lnTo>
                      <a:pt x="76976" y="16126"/>
                    </a:lnTo>
                    <a:lnTo>
                      <a:pt x="74534" y="27214"/>
                    </a:lnTo>
                    <a:lnTo>
                      <a:pt x="0" y="104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4" name="pg3013"/>
              <p:cNvSpPr/>
              <p:nvPr/>
            </p:nvSpPr>
            <p:spPr>
              <a:xfrm>
                <a:off x="4417257" y="3906552"/>
                <a:ext cx="77020" cy="26622"/>
              </a:xfrm>
              <a:custGeom>
                <a:avLst/>
                <a:gdLst/>
                <a:ahLst/>
                <a:cxnLst/>
                <a:rect l="0" t="0" r="0" b="0"/>
                <a:pathLst>
                  <a:path w="77020" h="26622">
                    <a:moveTo>
                      <a:pt x="2222" y="0"/>
                    </a:moveTo>
                    <a:lnTo>
                      <a:pt x="77020" y="15515"/>
                    </a:lnTo>
                    <a:lnTo>
                      <a:pt x="74668" y="26622"/>
                    </a:lnTo>
                    <a:lnTo>
                      <a:pt x="0" y="10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5" name="pg3014"/>
              <p:cNvSpPr/>
              <p:nvPr/>
            </p:nvSpPr>
            <p:spPr>
              <a:xfrm>
                <a:off x="4419479" y="3896038"/>
                <a:ext cx="77058" cy="26029"/>
              </a:xfrm>
              <a:custGeom>
                <a:avLst/>
                <a:gdLst/>
                <a:ahLst/>
                <a:cxnLst/>
                <a:rect l="0" t="0" r="0" b="0"/>
                <a:pathLst>
                  <a:path w="77058" h="26029">
                    <a:moveTo>
                      <a:pt x="2136" y="0"/>
                    </a:moveTo>
                    <a:lnTo>
                      <a:pt x="77058" y="14903"/>
                    </a:lnTo>
                    <a:lnTo>
                      <a:pt x="74798" y="26029"/>
                    </a:lnTo>
                    <a:lnTo>
                      <a:pt x="0" y="105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6" name="pg3015"/>
              <p:cNvSpPr/>
              <p:nvPr/>
            </p:nvSpPr>
            <p:spPr>
              <a:xfrm>
                <a:off x="4421615" y="3885507"/>
                <a:ext cx="77092" cy="25434"/>
              </a:xfrm>
              <a:custGeom>
                <a:avLst/>
                <a:gdLst/>
                <a:ahLst/>
                <a:cxnLst/>
                <a:rect l="0" t="0" r="0" b="0"/>
                <a:pathLst>
                  <a:path w="77092" h="25434">
                    <a:moveTo>
                      <a:pt x="2049" y="0"/>
                    </a:moveTo>
                    <a:lnTo>
                      <a:pt x="77092" y="14289"/>
                    </a:lnTo>
                    <a:lnTo>
                      <a:pt x="74922" y="25434"/>
                    </a:lnTo>
                    <a:lnTo>
                      <a:pt x="0" y="105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7" name="pg3016"/>
              <p:cNvSpPr/>
              <p:nvPr/>
            </p:nvSpPr>
            <p:spPr>
              <a:xfrm>
                <a:off x="4423665" y="3874960"/>
                <a:ext cx="77120" cy="24836"/>
              </a:xfrm>
              <a:custGeom>
                <a:avLst/>
                <a:gdLst/>
                <a:ahLst/>
                <a:cxnLst/>
                <a:rect l="0" t="0" r="0" b="0"/>
                <a:pathLst>
                  <a:path w="77120" h="24836">
                    <a:moveTo>
                      <a:pt x="1963" y="0"/>
                    </a:moveTo>
                    <a:lnTo>
                      <a:pt x="77120" y="13675"/>
                    </a:lnTo>
                    <a:lnTo>
                      <a:pt x="75042" y="24836"/>
                    </a:lnTo>
                    <a:lnTo>
                      <a:pt x="0" y="1054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8" name="pg3017"/>
              <p:cNvSpPr/>
              <p:nvPr/>
            </p:nvSpPr>
            <p:spPr>
              <a:xfrm>
                <a:off x="4425629" y="3864397"/>
                <a:ext cx="77143" cy="24238"/>
              </a:xfrm>
              <a:custGeom>
                <a:avLst/>
                <a:gdLst/>
                <a:ahLst/>
                <a:cxnLst/>
                <a:rect l="0" t="0" r="0" b="0"/>
                <a:pathLst>
                  <a:path w="77143" h="24238">
                    <a:moveTo>
                      <a:pt x="1877" y="0"/>
                    </a:moveTo>
                    <a:lnTo>
                      <a:pt x="77143" y="13059"/>
                    </a:lnTo>
                    <a:lnTo>
                      <a:pt x="75156" y="24238"/>
                    </a:lnTo>
                    <a:lnTo>
                      <a:pt x="0" y="10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19" name="pg3018"/>
              <p:cNvSpPr/>
              <p:nvPr/>
            </p:nvSpPr>
            <p:spPr>
              <a:xfrm>
                <a:off x="4427506" y="3853819"/>
                <a:ext cx="77161" cy="23637"/>
              </a:xfrm>
              <a:custGeom>
                <a:avLst/>
                <a:gdLst/>
                <a:ahLst/>
                <a:cxnLst/>
                <a:rect l="0" t="0" r="0" b="0"/>
                <a:pathLst>
                  <a:path w="77161" h="23637">
                    <a:moveTo>
                      <a:pt x="1790" y="0"/>
                    </a:moveTo>
                    <a:lnTo>
                      <a:pt x="77161" y="12443"/>
                    </a:lnTo>
                    <a:lnTo>
                      <a:pt x="75265" y="23637"/>
                    </a:lnTo>
                    <a:lnTo>
                      <a:pt x="0" y="105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0" name="pg3019"/>
              <p:cNvSpPr/>
              <p:nvPr/>
            </p:nvSpPr>
            <p:spPr>
              <a:xfrm>
                <a:off x="4429297" y="3843226"/>
                <a:ext cx="77173" cy="23036"/>
              </a:xfrm>
              <a:custGeom>
                <a:avLst/>
                <a:gdLst/>
                <a:ahLst/>
                <a:cxnLst/>
                <a:rect l="0" t="0" r="0" b="0"/>
                <a:pathLst>
                  <a:path w="77173" h="23036">
                    <a:moveTo>
                      <a:pt x="1704" y="0"/>
                    </a:moveTo>
                    <a:lnTo>
                      <a:pt x="77173" y="11826"/>
                    </a:lnTo>
                    <a:lnTo>
                      <a:pt x="75370" y="23036"/>
                    </a:lnTo>
                    <a:lnTo>
                      <a:pt x="0" y="105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1" name="pg3020"/>
              <p:cNvSpPr/>
              <p:nvPr/>
            </p:nvSpPr>
            <p:spPr>
              <a:xfrm>
                <a:off x="4431001" y="3832621"/>
                <a:ext cx="77181" cy="22432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22432">
                    <a:moveTo>
                      <a:pt x="1617" y="0"/>
                    </a:moveTo>
                    <a:lnTo>
                      <a:pt x="77181" y="11208"/>
                    </a:lnTo>
                    <a:lnTo>
                      <a:pt x="75469" y="22432"/>
                    </a:lnTo>
                    <a:lnTo>
                      <a:pt x="0" y="106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2" name="pg3021"/>
              <p:cNvSpPr/>
              <p:nvPr/>
            </p:nvSpPr>
            <p:spPr>
              <a:xfrm>
                <a:off x="4432619" y="3822002"/>
                <a:ext cx="77183" cy="21827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1827">
                    <a:moveTo>
                      <a:pt x="1530" y="0"/>
                    </a:moveTo>
                    <a:lnTo>
                      <a:pt x="77183" y="10590"/>
                    </a:lnTo>
                    <a:lnTo>
                      <a:pt x="75563" y="21827"/>
                    </a:lnTo>
                    <a:lnTo>
                      <a:pt x="0" y="106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3" name="pg3022"/>
              <p:cNvSpPr/>
              <p:nvPr/>
            </p:nvSpPr>
            <p:spPr>
              <a:xfrm>
                <a:off x="4434150" y="3811371"/>
                <a:ext cx="77180" cy="21221"/>
              </a:xfrm>
              <a:custGeom>
                <a:avLst/>
                <a:gdLst/>
                <a:ahLst/>
                <a:cxnLst/>
                <a:rect l="0" t="0" r="0" b="0"/>
                <a:pathLst>
                  <a:path w="77180" h="21221">
                    <a:moveTo>
                      <a:pt x="1443" y="0"/>
                    </a:moveTo>
                    <a:lnTo>
                      <a:pt x="77180" y="9970"/>
                    </a:lnTo>
                    <a:lnTo>
                      <a:pt x="75652" y="21221"/>
                    </a:lnTo>
                    <a:lnTo>
                      <a:pt x="0" y="106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4" name="pg3023"/>
              <p:cNvSpPr/>
              <p:nvPr/>
            </p:nvSpPr>
            <p:spPr>
              <a:xfrm>
                <a:off x="4435593" y="3800728"/>
                <a:ext cx="77172" cy="20613"/>
              </a:xfrm>
              <a:custGeom>
                <a:avLst/>
                <a:gdLst/>
                <a:ahLst/>
                <a:cxnLst/>
                <a:rect l="0" t="0" r="0" b="0"/>
                <a:pathLst>
                  <a:path w="77172" h="20613">
                    <a:moveTo>
                      <a:pt x="1356" y="0"/>
                    </a:moveTo>
                    <a:lnTo>
                      <a:pt x="77172" y="9351"/>
                    </a:lnTo>
                    <a:lnTo>
                      <a:pt x="75737" y="20613"/>
                    </a:lnTo>
                    <a:lnTo>
                      <a:pt x="0" y="106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5" name="pg3024"/>
              <p:cNvSpPr/>
              <p:nvPr/>
            </p:nvSpPr>
            <p:spPr>
              <a:xfrm>
                <a:off x="4436950" y="3790075"/>
                <a:ext cx="77159" cy="20004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20004">
                    <a:moveTo>
                      <a:pt x="1269" y="0"/>
                    </a:moveTo>
                    <a:lnTo>
                      <a:pt x="77159" y="8730"/>
                    </a:lnTo>
                    <a:lnTo>
                      <a:pt x="75816" y="20004"/>
                    </a:lnTo>
                    <a:lnTo>
                      <a:pt x="0" y="106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6" name="pg3025"/>
              <p:cNvSpPr/>
              <p:nvPr/>
            </p:nvSpPr>
            <p:spPr>
              <a:xfrm>
                <a:off x="4438220" y="3779412"/>
                <a:ext cx="77141" cy="19393"/>
              </a:xfrm>
              <a:custGeom>
                <a:avLst/>
                <a:gdLst/>
                <a:ahLst/>
                <a:cxnLst/>
                <a:rect l="0" t="0" r="0" b="0"/>
                <a:pathLst>
                  <a:path w="77141" h="19393">
                    <a:moveTo>
                      <a:pt x="1182" y="0"/>
                    </a:moveTo>
                    <a:lnTo>
                      <a:pt x="77141" y="8109"/>
                    </a:lnTo>
                    <a:lnTo>
                      <a:pt x="75890" y="19393"/>
                    </a:lnTo>
                    <a:lnTo>
                      <a:pt x="0" y="106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7" name="pg3026"/>
              <p:cNvSpPr/>
              <p:nvPr/>
            </p:nvSpPr>
            <p:spPr>
              <a:xfrm>
                <a:off x="4439403" y="3768739"/>
                <a:ext cx="77118" cy="18781"/>
              </a:xfrm>
              <a:custGeom>
                <a:avLst/>
                <a:gdLst/>
                <a:ahLst/>
                <a:cxnLst/>
                <a:rect l="0" t="0" r="0" b="0"/>
                <a:pathLst>
                  <a:path w="77118" h="18781">
                    <a:moveTo>
                      <a:pt x="1095" y="0"/>
                    </a:moveTo>
                    <a:lnTo>
                      <a:pt x="77118" y="7487"/>
                    </a:lnTo>
                    <a:lnTo>
                      <a:pt x="75958" y="18781"/>
                    </a:lnTo>
                    <a:lnTo>
                      <a:pt x="0" y="106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8" name="pg3027"/>
              <p:cNvSpPr/>
              <p:nvPr/>
            </p:nvSpPr>
            <p:spPr>
              <a:xfrm>
                <a:off x="4440498" y="3758058"/>
                <a:ext cx="77089" cy="18168"/>
              </a:xfrm>
              <a:custGeom>
                <a:avLst/>
                <a:gdLst/>
                <a:ahLst/>
                <a:cxnLst/>
                <a:rect l="0" t="0" r="0" b="0"/>
                <a:pathLst>
                  <a:path w="77089" h="18168">
                    <a:moveTo>
                      <a:pt x="1007" y="0"/>
                    </a:moveTo>
                    <a:lnTo>
                      <a:pt x="77089" y="6865"/>
                    </a:lnTo>
                    <a:lnTo>
                      <a:pt x="76022" y="18168"/>
                    </a:lnTo>
                    <a:lnTo>
                      <a:pt x="0" y="106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29" name="pg3028"/>
              <p:cNvSpPr/>
              <p:nvPr/>
            </p:nvSpPr>
            <p:spPr>
              <a:xfrm>
                <a:off x="4441506" y="3747369"/>
                <a:ext cx="77055" cy="17554"/>
              </a:xfrm>
              <a:custGeom>
                <a:avLst/>
                <a:gdLst/>
                <a:ahLst/>
                <a:cxnLst/>
                <a:rect l="0" t="0" r="0" b="0"/>
                <a:pathLst>
                  <a:path w="77055" h="17554">
                    <a:moveTo>
                      <a:pt x="920" y="0"/>
                    </a:moveTo>
                    <a:lnTo>
                      <a:pt x="77055" y="6242"/>
                    </a:lnTo>
                    <a:lnTo>
                      <a:pt x="76081" y="17554"/>
                    </a:lnTo>
                    <a:lnTo>
                      <a:pt x="0" y="106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0" name="pg3029"/>
              <p:cNvSpPr/>
              <p:nvPr/>
            </p:nvSpPr>
            <p:spPr>
              <a:xfrm>
                <a:off x="4442426" y="3736673"/>
                <a:ext cx="77016" cy="16938"/>
              </a:xfrm>
              <a:custGeom>
                <a:avLst/>
                <a:gdLst/>
                <a:ahLst/>
                <a:cxnLst/>
                <a:rect l="0" t="0" r="0" b="0"/>
                <a:pathLst>
                  <a:path w="77016" h="16938">
                    <a:moveTo>
                      <a:pt x="833" y="0"/>
                    </a:moveTo>
                    <a:lnTo>
                      <a:pt x="77016" y="5619"/>
                    </a:lnTo>
                    <a:lnTo>
                      <a:pt x="76135" y="16938"/>
                    </a:lnTo>
                    <a:lnTo>
                      <a:pt x="0" y="106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1" name="pg3030"/>
              <p:cNvSpPr/>
              <p:nvPr/>
            </p:nvSpPr>
            <p:spPr>
              <a:xfrm>
                <a:off x="4443259" y="3725970"/>
                <a:ext cx="76972" cy="16322"/>
              </a:xfrm>
              <a:custGeom>
                <a:avLst/>
                <a:gdLst/>
                <a:ahLst/>
                <a:cxnLst/>
                <a:rect l="0" t="0" r="0" b="0"/>
                <a:pathLst>
                  <a:path w="76972" h="16322">
                    <a:moveTo>
                      <a:pt x="745" y="0"/>
                    </a:moveTo>
                    <a:lnTo>
                      <a:pt x="76972" y="4996"/>
                    </a:lnTo>
                    <a:lnTo>
                      <a:pt x="76183" y="16322"/>
                    </a:lnTo>
                    <a:lnTo>
                      <a:pt x="0" y="107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2" name="pg3031"/>
              <p:cNvSpPr/>
              <p:nvPr/>
            </p:nvSpPr>
            <p:spPr>
              <a:xfrm>
                <a:off x="4444005" y="3715262"/>
                <a:ext cx="76923" cy="15704"/>
              </a:xfrm>
              <a:custGeom>
                <a:avLst/>
                <a:gdLst/>
                <a:ahLst/>
                <a:cxnLst/>
                <a:rect l="0" t="0" r="0" b="0"/>
                <a:pathLst>
                  <a:path w="76923" h="15704">
                    <a:moveTo>
                      <a:pt x="657" y="0"/>
                    </a:moveTo>
                    <a:lnTo>
                      <a:pt x="76923" y="4372"/>
                    </a:lnTo>
                    <a:lnTo>
                      <a:pt x="76227" y="15704"/>
                    </a:lnTo>
                    <a:lnTo>
                      <a:pt x="0" y="107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3" name="pg3032"/>
              <p:cNvSpPr/>
              <p:nvPr/>
            </p:nvSpPr>
            <p:spPr>
              <a:xfrm>
                <a:off x="4444663" y="3704548"/>
                <a:ext cx="76868" cy="15085"/>
              </a:xfrm>
              <a:custGeom>
                <a:avLst/>
                <a:gdLst/>
                <a:ahLst/>
                <a:cxnLst/>
                <a:rect l="0" t="0" r="0" b="0"/>
                <a:pathLst>
                  <a:path w="76868" h="15085">
                    <a:moveTo>
                      <a:pt x="570" y="0"/>
                    </a:moveTo>
                    <a:lnTo>
                      <a:pt x="76868" y="3748"/>
                    </a:lnTo>
                    <a:lnTo>
                      <a:pt x="76265" y="15085"/>
                    </a:lnTo>
                    <a:lnTo>
                      <a:pt x="0" y="107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4" name="pg3033"/>
              <p:cNvSpPr/>
              <p:nvPr/>
            </p:nvSpPr>
            <p:spPr>
              <a:xfrm>
                <a:off x="4445233" y="3693830"/>
                <a:ext cx="76809" cy="14466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14466">
                    <a:moveTo>
                      <a:pt x="482" y="0"/>
                    </a:moveTo>
                    <a:lnTo>
                      <a:pt x="76809" y="3123"/>
                    </a:lnTo>
                    <a:lnTo>
                      <a:pt x="76298" y="14466"/>
                    </a:lnTo>
                    <a:lnTo>
                      <a:pt x="0" y="107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5" name="pg3034"/>
              <p:cNvSpPr/>
              <p:nvPr/>
            </p:nvSpPr>
            <p:spPr>
              <a:xfrm>
                <a:off x="4445715" y="3683109"/>
                <a:ext cx="76744" cy="13845"/>
              </a:xfrm>
              <a:custGeom>
                <a:avLst/>
                <a:gdLst/>
                <a:ahLst/>
                <a:cxnLst/>
                <a:rect l="0" t="0" r="0" b="0"/>
                <a:pathLst>
                  <a:path w="76744" h="13845">
                    <a:moveTo>
                      <a:pt x="394" y="0"/>
                    </a:moveTo>
                    <a:lnTo>
                      <a:pt x="76744" y="2499"/>
                    </a:lnTo>
                    <a:lnTo>
                      <a:pt x="76326" y="13845"/>
                    </a:lnTo>
                    <a:lnTo>
                      <a:pt x="0" y="107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6" name="pg3035"/>
              <p:cNvSpPr/>
              <p:nvPr/>
            </p:nvSpPr>
            <p:spPr>
              <a:xfrm>
                <a:off x="4446110" y="3672385"/>
                <a:ext cx="76674" cy="13223"/>
              </a:xfrm>
              <a:custGeom>
                <a:avLst/>
                <a:gdLst/>
                <a:ahLst/>
                <a:cxnLst/>
                <a:rect l="0" t="0" r="0" b="0"/>
                <a:pathLst>
                  <a:path w="76674" h="13223">
                    <a:moveTo>
                      <a:pt x="307" y="0"/>
                    </a:moveTo>
                    <a:lnTo>
                      <a:pt x="76674" y="1874"/>
                    </a:lnTo>
                    <a:lnTo>
                      <a:pt x="76349" y="13223"/>
                    </a:lnTo>
                    <a:lnTo>
                      <a:pt x="0" y="107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7" name="pg3036"/>
              <p:cNvSpPr/>
              <p:nvPr/>
            </p:nvSpPr>
            <p:spPr>
              <a:xfrm>
                <a:off x="4446417" y="3661659"/>
                <a:ext cx="76599" cy="12601"/>
              </a:xfrm>
              <a:custGeom>
                <a:avLst/>
                <a:gdLst/>
                <a:ahLst/>
                <a:cxnLst/>
                <a:rect l="0" t="0" r="0" b="0"/>
                <a:pathLst>
                  <a:path w="76599" h="12601">
                    <a:moveTo>
                      <a:pt x="219" y="0"/>
                    </a:moveTo>
                    <a:lnTo>
                      <a:pt x="76599" y="1249"/>
                    </a:lnTo>
                    <a:lnTo>
                      <a:pt x="76367" y="12601"/>
                    </a:lnTo>
                    <a:lnTo>
                      <a:pt x="0" y="107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8" name="pg3037"/>
              <p:cNvSpPr/>
              <p:nvPr/>
            </p:nvSpPr>
            <p:spPr>
              <a:xfrm>
                <a:off x="4446637" y="3650931"/>
                <a:ext cx="76519" cy="11977"/>
              </a:xfrm>
              <a:custGeom>
                <a:avLst/>
                <a:gdLst/>
                <a:ahLst/>
                <a:cxnLst/>
                <a:rect l="0" t="0" r="0" b="0"/>
                <a:pathLst>
                  <a:path w="76519" h="11977">
                    <a:moveTo>
                      <a:pt x="131" y="0"/>
                    </a:moveTo>
                    <a:lnTo>
                      <a:pt x="76519" y="624"/>
                    </a:lnTo>
                    <a:lnTo>
                      <a:pt x="76380" y="11977"/>
                    </a:lnTo>
                    <a:lnTo>
                      <a:pt x="0" y="10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39" name="pg3038"/>
              <p:cNvSpPr/>
              <p:nvPr/>
            </p:nvSpPr>
            <p:spPr>
              <a:xfrm>
                <a:off x="4446769" y="3640202"/>
                <a:ext cx="76434" cy="11353"/>
              </a:xfrm>
              <a:custGeom>
                <a:avLst/>
                <a:gdLst/>
                <a:ahLst/>
                <a:cxnLst/>
                <a:rect l="0" t="0" r="0" b="0"/>
                <a:pathLst>
                  <a:path w="76434" h="11353">
                    <a:moveTo>
                      <a:pt x="43" y="0"/>
                    </a:moveTo>
                    <a:lnTo>
                      <a:pt x="76434" y="0"/>
                    </a:lnTo>
                    <a:lnTo>
                      <a:pt x="76388" y="11353"/>
                    </a:lnTo>
                    <a:lnTo>
                      <a:pt x="0" y="10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0" name="pg3039"/>
              <p:cNvSpPr/>
              <p:nvPr/>
            </p:nvSpPr>
            <p:spPr>
              <a:xfrm>
                <a:off x="4523157" y="3628224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0" y="624"/>
                    </a:moveTo>
                    <a:lnTo>
                      <a:pt x="76388" y="0"/>
                    </a:lnTo>
                    <a:lnTo>
                      <a:pt x="76437" y="11978"/>
                    </a:lnTo>
                    <a:lnTo>
                      <a:pt x="46" y="11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1" name="pg3040"/>
              <p:cNvSpPr/>
              <p:nvPr/>
            </p:nvSpPr>
            <p:spPr>
              <a:xfrm>
                <a:off x="4523017" y="361624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0" y="1249"/>
                    </a:moveTo>
                    <a:lnTo>
                      <a:pt x="76380" y="0"/>
                    </a:lnTo>
                    <a:lnTo>
                      <a:pt x="76527" y="11977"/>
                    </a:lnTo>
                    <a:lnTo>
                      <a:pt x="139" y="126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2" name="pg3041"/>
              <p:cNvSpPr/>
              <p:nvPr/>
            </p:nvSpPr>
            <p:spPr>
              <a:xfrm>
                <a:off x="4522785" y="3604270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0" y="1874"/>
                    </a:moveTo>
                    <a:lnTo>
                      <a:pt x="76367" y="0"/>
                    </a:lnTo>
                    <a:lnTo>
                      <a:pt x="76612" y="11976"/>
                    </a:lnTo>
                    <a:lnTo>
                      <a:pt x="232" y="1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3" name="pg3042"/>
              <p:cNvSpPr/>
              <p:nvPr/>
            </p:nvSpPr>
            <p:spPr>
              <a:xfrm>
                <a:off x="4522460" y="3592296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0" y="2499"/>
                    </a:moveTo>
                    <a:lnTo>
                      <a:pt x="76349" y="0"/>
                    </a:lnTo>
                    <a:lnTo>
                      <a:pt x="76692" y="11973"/>
                    </a:lnTo>
                    <a:lnTo>
                      <a:pt x="325" y="138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4" name="pg3043"/>
              <p:cNvSpPr/>
              <p:nvPr/>
            </p:nvSpPr>
            <p:spPr>
              <a:xfrm>
                <a:off x="4522042" y="3580326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0" y="3123"/>
                    </a:moveTo>
                    <a:lnTo>
                      <a:pt x="76326" y="0"/>
                    </a:lnTo>
                    <a:lnTo>
                      <a:pt x="76767" y="11970"/>
                    </a:lnTo>
                    <a:lnTo>
                      <a:pt x="417" y="14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5" name="pg3044"/>
              <p:cNvSpPr/>
              <p:nvPr/>
            </p:nvSpPr>
            <p:spPr>
              <a:xfrm>
                <a:off x="4521531" y="3568360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0" y="3748"/>
                    </a:moveTo>
                    <a:lnTo>
                      <a:pt x="76298" y="0"/>
                    </a:lnTo>
                    <a:lnTo>
                      <a:pt x="76837" y="11966"/>
                    </a:lnTo>
                    <a:lnTo>
                      <a:pt x="510" y="150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6" name="pg3045"/>
              <p:cNvSpPr/>
              <p:nvPr/>
            </p:nvSpPr>
            <p:spPr>
              <a:xfrm>
                <a:off x="4520928" y="3556398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0" y="4372"/>
                    </a:moveTo>
                    <a:lnTo>
                      <a:pt x="76265" y="0"/>
                    </a:lnTo>
                    <a:lnTo>
                      <a:pt x="76902" y="11961"/>
                    </a:lnTo>
                    <a:lnTo>
                      <a:pt x="603" y="157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7" name="pg3046"/>
              <p:cNvSpPr/>
              <p:nvPr/>
            </p:nvSpPr>
            <p:spPr>
              <a:xfrm>
                <a:off x="4520232" y="3544442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0" y="4996"/>
                    </a:moveTo>
                    <a:lnTo>
                      <a:pt x="76227" y="0"/>
                    </a:lnTo>
                    <a:lnTo>
                      <a:pt x="76961" y="11956"/>
                    </a:lnTo>
                    <a:lnTo>
                      <a:pt x="696" y="163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8" name="pg3047"/>
              <p:cNvSpPr/>
              <p:nvPr/>
            </p:nvSpPr>
            <p:spPr>
              <a:xfrm>
                <a:off x="4519443" y="3532492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0" y="5619"/>
                    </a:moveTo>
                    <a:lnTo>
                      <a:pt x="76183" y="0"/>
                    </a:lnTo>
                    <a:lnTo>
                      <a:pt x="77015" y="11949"/>
                    </a:lnTo>
                    <a:lnTo>
                      <a:pt x="788" y="169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49" name="pg3048"/>
              <p:cNvSpPr/>
              <p:nvPr/>
            </p:nvSpPr>
            <p:spPr>
              <a:xfrm>
                <a:off x="4518561" y="3520550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0" y="6242"/>
                    </a:moveTo>
                    <a:lnTo>
                      <a:pt x="76135" y="0"/>
                    </a:lnTo>
                    <a:lnTo>
                      <a:pt x="77065" y="11942"/>
                    </a:lnTo>
                    <a:lnTo>
                      <a:pt x="881" y="175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0" name="pg3049"/>
              <p:cNvSpPr/>
              <p:nvPr/>
            </p:nvSpPr>
            <p:spPr>
              <a:xfrm>
                <a:off x="4517587" y="3508616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0" y="6865"/>
                    </a:moveTo>
                    <a:lnTo>
                      <a:pt x="76081" y="0"/>
                    </a:lnTo>
                    <a:lnTo>
                      <a:pt x="77109" y="11934"/>
                    </a:lnTo>
                    <a:lnTo>
                      <a:pt x="974" y="181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1" name="pg3050"/>
              <p:cNvSpPr/>
              <p:nvPr/>
            </p:nvSpPr>
            <p:spPr>
              <a:xfrm>
                <a:off x="4516521" y="3496690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0" y="7487"/>
                    </a:moveTo>
                    <a:lnTo>
                      <a:pt x="76022" y="0"/>
                    </a:lnTo>
                    <a:lnTo>
                      <a:pt x="77148" y="11925"/>
                    </a:lnTo>
                    <a:lnTo>
                      <a:pt x="1066" y="187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2" name="pg3051"/>
              <p:cNvSpPr/>
              <p:nvPr/>
            </p:nvSpPr>
            <p:spPr>
              <a:xfrm>
                <a:off x="4515362" y="3484774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0" y="8109"/>
                    </a:moveTo>
                    <a:lnTo>
                      <a:pt x="75958" y="0"/>
                    </a:lnTo>
                    <a:lnTo>
                      <a:pt x="77181" y="11915"/>
                    </a:lnTo>
                    <a:lnTo>
                      <a:pt x="1159" y="194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3" name="pg3052"/>
              <p:cNvSpPr/>
              <p:nvPr/>
            </p:nvSpPr>
            <p:spPr>
              <a:xfrm>
                <a:off x="4514110" y="3472869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0" y="8730"/>
                    </a:moveTo>
                    <a:lnTo>
                      <a:pt x="75890" y="0"/>
                    </a:lnTo>
                    <a:lnTo>
                      <a:pt x="77210" y="11905"/>
                    </a:lnTo>
                    <a:lnTo>
                      <a:pt x="1251" y="200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4" name="pg3053"/>
              <p:cNvSpPr/>
              <p:nvPr/>
            </p:nvSpPr>
            <p:spPr>
              <a:xfrm>
                <a:off x="4512766" y="3460974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0" y="9351"/>
                    </a:moveTo>
                    <a:lnTo>
                      <a:pt x="75816" y="0"/>
                    </a:lnTo>
                    <a:lnTo>
                      <a:pt x="77233" y="11894"/>
                    </a:lnTo>
                    <a:lnTo>
                      <a:pt x="1343" y="20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5" name="pg3054"/>
              <p:cNvSpPr/>
              <p:nvPr/>
            </p:nvSpPr>
            <p:spPr>
              <a:xfrm>
                <a:off x="4511331" y="3449092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0" y="9970"/>
                    </a:moveTo>
                    <a:lnTo>
                      <a:pt x="75737" y="0"/>
                    </a:lnTo>
                    <a:lnTo>
                      <a:pt x="77252" y="11882"/>
                    </a:lnTo>
                    <a:lnTo>
                      <a:pt x="1435" y="21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6" name="pg3055"/>
              <p:cNvSpPr/>
              <p:nvPr/>
            </p:nvSpPr>
            <p:spPr>
              <a:xfrm>
                <a:off x="4509803" y="343722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0" y="10590"/>
                    </a:moveTo>
                    <a:lnTo>
                      <a:pt x="75652" y="0"/>
                    </a:lnTo>
                    <a:lnTo>
                      <a:pt x="77265" y="11869"/>
                    </a:lnTo>
                    <a:lnTo>
                      <a:pt x="1527" y="21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7" name="pg3056"/>
              <p:cNvSpPr/>
              <p:nvPr/>
            </p:nvSpPr>
            <p:spPr>
              <a:xfrm>
                <a:off x="4508183" y="3425366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0" y="11208"/>
                    </a:moveTo>
                    <a:lnTo>
                      <a:pt x="75563" y="0"/>
                    </a:lnTo>
                    <a:lnTo>
                      <a:pt x="77272" y="11855"/>
                    </a:lnTo>
                    <a:lnTo>
                      <a:pt x="1619" y="224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8" name="pg3057"/>
              <p:cNvSpPr/>
              <p:nvPr/>
            </p:nvSpPr>
            <p:spPr>
              <a:xfrm>
                <a:off x="4506471" y="3413525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0" y="11826"/>
                    </a:moveTo>
                    <a:lnTo>
                      <a:pt x="75469" y="0"/>
                    </a:lnTo>
                    <a:lnTo>
                      <a:pt x="77275" y="11841"/>
                    </a:lnTo>
                    <a:lnTo>
                      <a:pt x="1711" y="23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59" name="pg3058"/>
              <p:cNvSpPr/>
              <p:nvPr/>
            </p:nvSpPr>
            <p:spPr>
              <a:xfrm>
                <a:off x="4504667" y="3401698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0" y="12443"/>
                    </a:moveTo>
                    <a:lnTo>
                      <a:pt x="75370" y="0"/>
                    </a:lnTo>
                    <a:lnTo>
                      <a:pt x="77273" y="11826"/>
                    </a:lnTo>
                    <a:lnTo>
                      <a:pt x="1803" y="2365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0" name="pg3059"/>
              <p:cNvSpPr/>
              <p:nvPr/>
            </p:nvSpPr>
            <p:spPr>
              <a:xfrm>
                <a:off x="4502772" y="3389888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0" y="13059"/>
                    </a:moveTo>
                    <a:lnTo>
                      <a:pt x="75265" y="0"/>
                    </a:lnTo>
                    <a:lnTo>
                      <a:pt x="77265" y="11810"/>
                    </a:lnTo>
                    <a:lnTo>
                      <a:pt x="1895" y="242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1" name="pg3060"/>
              <p:cNvSpPr/>
              <p:nvPr/>
            </p:nvSpPr>
            <p:spPr>
              <a:xfrm>
                <a:off x="4500785" y="3378094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0" y="13675"/>
                    </a:moveTo>
                    <a:lnTo>
                      <a:pt x="75156" y="0"/>
                    </a:lnTo>
                    <a:lnTo>
                      <a:pt x="77252" y="11793"/>
                    </a:lnTo>
                    <a:lnTo>
                      <a:pt x="1986" y="248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2" name="pg3061"/>
              <p:cNvSpPr/>
              <p:nvPr/>
            </p:nvSpPr>
            <p:spPr>
              <a:xfrm>
                <a:off x="4498707" y="3366318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0" y="14289"/>
                    </a:moveTo>
                    <a:lnTo>
                      <a:pt x="75042" y="0"/>
                    </a:lnTo>
                    <a:lnTo>
                      <a:pt x="77234" y="11776"/>
                    </a:lnTo>
                    <a:lnTo>
                      <a:pt x="2078" y="2545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3" name="pg3062"/>
              <p:cNvSpPr/>
              <p:nvPr/>
            </p:nvSpPr>
            <p:spPr>
              <a:xfrm>
                <a:off x="4496538" y="3354560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0" y="14903"/>
                    </a:moveTo>
                    <a:lnTo>
                      <a:pt x="74922" y="0"/>
                    </a:lnTo>
                    <a:lnTo>
                      <a:pt x="77211" y="11757"/>
                    </a:lnTo>
                    <a:lnTo>
                      <a:pt x="2169" y="2604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4" name="pg3063"/>
              <p:cNvSpPr/>
              <p:nvPr/>
            </p:nvSpPr>
            <p:spPr>
              <a:xfrm>
                <a:off x="4494277" y="334282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0" y="15515"/>
                    </a:moveTo>
                    <a:lnTo>
                      <a:pt x="74798" y="0"/>
                    </a:lnTo>
                    <a:lnTo>
                      <a:pt x="77183" y="11738"/>
                    </a:lnTo>
                    <a:lnTo>
                      <a:pt x="2260" y="2664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5" name="pg3064"/>
              <p:cNvSpPr/>
              <p:nvPr/>
            </p:nvSpPr>
            <p:spPr>
              <a:xfrm>
                <a:off x="4491926" y="3331102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0" y="16126"/>
                    </a:moveTo>
                    <a:lnTo>
                      <a:pt x="74668" y="0"/>
                    </a:lnTo>
                    <a:lnTo>
                      <a:pt x="77149" y="11718"/>
                    </a:lnTo>
                    <a:lnTo>
                      <a:pt x="2351" y="272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6" name="pg3065"/>
              <p:cNvSpPr/>
              <p:nvPr/>
            </p:nvSpPr>
            <p:spPr>
              <a:xfrm>
                <a:off x="4489483" y="3319404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111" y="11698"/>
                    </a:lnTo>
                    <a:lnTo>
                      <a:pt x="2442" y="2782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7" name="pg3066"/>
              <p:cNvSpPr/>
              <p:nvPr/>
            </p:nvSpPr>
            <p:spPr>
              <a:xfrm>
                <a:off x="4486951" y="3307728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0" y="17346"/>
                    </a:moveTo>
                    <a:lnTo>
                      <a:pt x="74395" y="0"/>
                    </a:lnTo>
                    <a:lnTo>
                      <a:pt x="77067" y="11676"/>
                    </a:lnTo>
                    <a:lnTo>
                      <a:pt x="2532" y="28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8" name="pg3067"/>
              <p:cNvSpPr/>
              <p:nvPr/>
            </p:nvSpPr>
            <p:spPr>
              <a:xfrm>
                <a:off x="4484327" y="3296073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0" y="17954"/>
                    </a:moveTo>
                    <a:lnTo>
                      <a:pt x="74250" y="0"/>
                    </a:lnTo>
                    <a:lnTo>
                      <a:pt x="77018" y="11654"/>
                    </a:lnTo>
                    <a:lnTo>
                      <a:pt x="2623" y="290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69" name="pg3068"/>
              <p:cNvSpPr/>
              <p:nvPr/>
            </p:nvSpPr>
            <p:spPr>
              <a:xfrm>
                <a:off x="4481614" y="3284442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0" y="18561"/>
                    </a:moveTo>
                    <a:lnTo>
                      <a:pt x="74101" y="0"/>
                    </a:lnTo>
                    <a:lnTo>
                      <a:pt x="76964" y="11631"/>
                    </a:lnTo>
                    <a:lnTo>
                      <a:pt x="2713" y="2958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0" name="pg3069"/>
              <p:cNvSpPr/>
              <p:nvPr/>
            </p:nvSpPr>
            <p:spPr>
              <a:xfrm>
                <a:off x="4478810" y="3272834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0" y="19167"/>
                    </a:moveTo>
                    <a:lnTo>
                      <a:pt x="73946" y="0"/>
                    </a:lnTo>
                    <a:lnTo>
                      <a:pt x="76905" y="11607"/>
                    </a:lnTo>
                    <a:lnTo>
                      <a:pt x="2803" y="301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1" name="pg3070"/>
              <p:cNvSpPr/>
              <p:nvPr/>
            </p:nvSpPr>
            <p:spPr>
              <a:xfrm>
                <a:off x="4475916" y="3261251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0" y="19771"/>
                    </a:moveTo>
                    <a:lnTo>
                      <a:pt x="73787" y="0"/>
                    </a:lnTo>
                    <a:lnTo>
                      <a:pt x="76840" y="11582"/>
                    </a:lnTo>
                    <a:lnTo>
                      <a:pt x="2893" y="307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2" name="pg3071"/>
              <p:cNvSpPr/>
              <p:nvPr/>
            </p:nvSpPr>
            <p:spPr>
              <a:xfrm>
                <a:off x="4472933" y="3249694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0" y="20374"/>
                    </a:moveTo>
                    <a:lnTo>
                      <a:pt x="73623" y="0"/>
                    </a:lnTo>
                    <a:lnTo>
                      <a:pt x="76771" y="11557"/>
                    </a:lnTo>
                    <a:lnTo>
                      <a:pt x="2983" y="313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3" name="pg3072"/>
              <p:cNvSpPr/>
              <p:nvPr/>
            </p:nvSpPr>
            <p:spPr>
              <a:xfrm>
                <a:off x="4469860" y="3238162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0" y="20975"/>
                    </a:moveTo>
                    <a:lnTo>
                      <a:pt x="73454" y="0"/>
                    </a:lnTo>
                    <a:lnTo>
                      <a:pt x="76696" y="11531"/>
                    </a:lnTo>
                    <a:lnTo>
                      <a:pt x="3072" y="31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4" name="pg3073"/>
              <p:cNvSpPr/>
              <p:nvPr/>
            </p:nvSpPr>
            <p:spPr>
              <a:xfrm>
                <a:off x="4466698" y="3226658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616" y="11504"/>
                    </a:lnTo>
                    <a:lnTo>
                      <a:pt x="3162" y="324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5" name="pg3074"/>
              <p:cNvSpPr/>
              <p:nvPr/>
            </p:nvSpPr>
            <p:spPr>
              <a:xfrm>
                <a:off x="4463446" y="321518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0" y="22175"/>
                    </a:moveTo>
                    <a:lnTo>
                      <a:pt x="73101" y="0"/>
                    </a:lnTo>
                    <a:lnTo>
                      <a:pt x="76531" y="11476"/>
                    </a:lnTo>
                    <a:lnTo>
                      <a:pt x="3251" y="330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6" name="pg3075"/>
              <p:cNvSpPr/>
              <p:nvPr/>
            </p:nvSpPr>
            <p:spPr>
              <a:xfrm>
                <a:off x="4460106" y="3203732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0" y="22772"/>
                    </a:moveTo>
                    <a:lnTo>
                      <a:pt x="72917" y="0"/>
                    </a:lnTo>
                    <a:lnTo>
                      <a:pt x="76441" y="11448"/>
                    </a:lnTo>
                    <a:lnTo>
                      <a:pt x="3340" y="336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7" name="pg3076"/>
              <p:cNvSpPr/>
              <p:nvPr/>
            </p:nvSpPr>
            <p:spPr>
              <a:xfrm>
                <a:off x="4456677" y="3192313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0" y="23368"/>
                    </a:moveTo>
                    <a:lnTo>
                      <a:pt x="72728" y="0"/>
                    </a:lnTo>
                    <a:lnTo>
                      <a:pt x="76346" y="11419"/>
                    </a:lnTo>
                    <a:lnTo>
                      <a:pt x="3428" y="341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8" name="pg3077"/>
              <p:cNvSpPr/>
              <p:nvPr/>
            </p:nvSpPr>
            <p:spPr>
              <a:xfrm>
                <a:off x="4453160" y="3180924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0" y="23962"/>
                    </a:moveTo>
                    <a:lnTo>
                      <a:pt x="72535" y="0"/>
                    </a:lnTo>
                    <a:lnTo>
                      <a:pt x="76245" y="11389"/>
                    </a:lnTo>
                    <a:lnTo>
                      <a:pt x="3517" y="347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79" name="pg3078"/>
              <p:cNvSpPr/>
              <p:nvPr/>
            </p:nvSpPr>
            <p:spPr>
              <a:xfrm>
                <a:off x="4449555" y="3169565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0" y="24554"/>
                    </a:moveTo>
                    <a:lnTo>
                      <a:pt x="72336" y="0"/>
                    </a:lnTo>
                    <a:lnTo>
                      <a:pt x="76140" y="11358"/>
                    </a:lnTo>
                    <a:lnTo>
                      <a:pt x="3605" y="35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0" name="pg3079"/>
              <p:cNvSpPr/>
              <p:nvPr/>
            </p:nvSpPr>
            <p:spPr>
              <a:xfrm>
                <a:off x="4445861" y="3158238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0" y="25145"/>
                    </a:moveTo>
                    <a:lnTo>
                      <a:pt x="72133" y="0"/>
                    </a:lnTo>
                    <a:lnTo>
                      <a:pt x="76030" y="11327"/>
                    </a:lnTo>
                    <a:lnTo>
                      <a:pt x="3693" y="358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1" name="pg3080"/>
              <p:cNvSpPr/>
              <p:nvPr/>
            </p:nvSpPr>
            <p:spPr>
              <a:xfrm>
                <a:off x="4442080" y="3146944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0" y="25735"/>
                    </a:moveTo>
                    <a:lnTo>
                      <a:pt x="71925" y="0"/>
                    </a:lnTo>
                    <a:lnTo>
                      <a:pt x="75914" y="11294"/>
                    </a:lnTo>
                    <a:lnTo>
                      <a:pt x="3781" y="36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2" name="pg3081"/>
              <p:cNvSpPr/>
              <p:nvPr/>
            </p:nvSpPr>
            <p:spPr>
              <a:xfrm>
                <a:off x="4438211" y="3135682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0" y="26322"/>
                    </a:moveTo>
                    <a:lnTo>
                      <a:pt x="71712" y="0"/>
                    </a:lnTo>
                    <a:lnTo>
                      <a:pt x="75793" y="11261"/>
                    </a:lnTo>
                    <a:lnTo>
                      <a:pt x="3868" y="36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3" name="pg3082"/>
              <p:cNvSpPr/>
              <p:nvPr/>
            </p:nvSpPr>
            <p:spPr>
              <a:xfrm>
                <a:off x="4434256" y="3124454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0" y="26908"/>
                    </a:moveTo>
                    <a:lnTo>
                      <a:pt x="71494" y="0"/>
                    </a:lnTo>
                    <a:lnTo>
                      <a:pt x="75667" y="11227"/>
                    </a:lnTo>
                    <a:lnTo>
                      <a:pt x="3955" y="375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4" name="pg3083"/>
              <p:cNvSpPr/>
              <p:nvPr/>
            </p:nvSpPr>
            <p:spPr>
              <a:xfrm>
                <a:off x="4430213" y="3113261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0" y="27492"/>
                    </a:moveTo>
                    <a:lnTo>
                      <a:pt x="71271" y="0"/>
                    </a:lnTo>
                    <a:lnTo>
                      <a:pt x="75537" y="11193"/>
                    </a:lnTo>
                    <a:lnTo>
                      <a:pt x="4042" y="38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5" name="pg3084"/>
              <p:cNvSpPr/>
              <p:nvPr/>
            </p:nvSpPr>
            <p:spPr>
              <a:xfrm>
                <a:off x="4426084" y="3102102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0" y="28074"/>
                    </a:moveTo>
                    <a:lnTo>
                      <a:pt x="71044" y="0"/>
                    </a:lnTo>
                    <a:lnTo>
                      <a:pt x="75401" y="11158"/>
                    </a:lnTo>
                    <a:lnTo>
                      <a:pt x="4129" y="386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6" name="pg3085"/>
              <p:cNvSpPr/>
              <p:nvPr/>
            </p:nvSpPr>
            <p:spPr>
              <a:xfrm>
                <a:off x="4421868" y="3090980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0" y="28655"/>
                    </a:moveTo>
                    <a:lnTo>
                      <a:pt x="70812" y="0"/>
                    </a:lnTo>
                    <a:lnTo>
                      <a:pt x="75260" y="11122"/>
                    </a:lnTo>
                    <a:lnTo>
                      <a:pt x="4215" y="391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7" name="pg3086"/>
              <p:cNvSpPr/>
              <p:nvPr/>
            </p:nvSpPr>
            <p:spPr>
              <a:xfrm>
                <a:off x="4417566" y="3079895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0" y="29233"/>
                    </a:moveTo>
                    <a:lnTo>
                      <a:pt x="70575" y="0"/>
                    </a:lnTo>
                    <a:lnTo>
                      <a:pt x="75114" y="11085"/>
                    </a:lnTo>
                    <a:lnTo>
                      <a:pt x="4301" y="397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8" name="pg3087"/>
              <p:cNvSpPr/>
              <p:nvPr/>
            </p:nvSpPr>
            <p:spPr>
              <a:xfrm>
                <a:off x="4413178" y="3068847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0" y="29809"/>
                    </a:moveTo>
                    <a:lnTo>
                      <a:pt x="70334" y="0"/>
                    </a:lnTo>
                    <a:lnTo>
                      <a:pt x="74963" y="11047"/>
                    </a:lnTo>
                    <a:lnTo>
                      <a:pt x="4387" y="402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89" name="pg3088"/>
              <p:cNvSpPr/>
              <p:nvPr/>
            </p:nvSpPr>
            <p:spPr>
              <a:xfrm>
                <a:off x="4408705" y="3057837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0" y="30384"/>
                    </a:moveTo>
                    <a:lnTo>
                      <a:pt x="70087" y="0"/>
                    </a:lnTo>
                    <a:lnTo>
                      <a:pt x="74807" y="11009"/>
                    </a:lnTo>
                    <a:lnTo>
                      <a:pt x="4473" y="408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0" name="pg3089"/>
              <p:cNvSpPr/>
              <p:nvPr/>
            </p:nvSpPr>
            <p:spPr>
              <a:xfrm>
                <a:off x="4404147" y="3046867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0" y="30956"/>
                    </a:moveTo>
                    <a:lnTo>
                      <a:pt x="69837" y="0"/>
                    </a:lnTo>
                    <a:lnTo>
                      <a:pt x="74646" y="10970"/>
                    </a:lnTo>
                    <a:lnTo>
                      <a:pt x="4558" y="413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1" name="pg3090"/>
              <p:cNvSpPr/>
              <p:nvPr/>
            </p:nvSpPr>
            <p:spPr>
              <a:xfrm>
                <a:off x="4399503" y="3035936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480" y="10930"/>
                    </a:lnTo>
                    <a:lnTo>
                      <a:pt x="4643" y="41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2" name="pg3091"/>
              <p:cNvSpPr/>
              <p:nvPr/>
            </p:nvSpPr>
            <p:spPr>
              <a:xfrm>
                <a:off x="4394775" y="3025045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0" y="32095"/>
                    </a:moveTo>
                    <a:lnTo>
                      <a:pt x="69321" y="0"/>
                    </a:lnTo>
                    <a:lnTo>
                      <a:pt x="74309" y="10890"/>
                    </a:lnTo>
                    <a:lnTo>
                      <a:pt x="4727" y="42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3" name="pg3092"/>
              <p:cNvSpPr/>
              <p:nvPr/>
            </p:nvSpPr>
            <p:spPr>
              <a:xfrm>
                <a:off x="4389963" y="3014196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0" y="32661"/>
                    </a:moveTo>
                    <a:lnTo>
                      <a:pt x="69056" y="0"/>
                    </a:lnTo>
                    <a:lnTo>
                      <a:pt x="74133" y="10849"/>
                    </a:lnTo>
                    <a:lnTo>
                      <a:pt x="4812" y="429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4" name="pg3093"/>
              <p:cNvSpPr/>
              <p:nvPr/>
            </p:nvSpPr>
            <p:spPr>
              <a:xfrm>
                <a:off x="4385067" y="3003388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0" y="33225"/>
                    </a:moveTo>
                    <a:lnTo>
                      <a:pt x="68786" y="0"/>
                    </a:lnTo>
                    <a:lnTo>
                      <a:pt x="73952" y="10807"/>
                    </a:lnTo>
                    <a:lnTo>
                      <a:pt x="4896" y="43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5" name="pg3094"/>
              <p:cNvSpPr/>
              <p:nvPr/>
            </p:nvSpPr>
            <p:spPr>
              <a:xfrm>
                <a:off x="4380087" y="2992624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0" y="33786"/>
                    </a:moveTo>
                    <a:lnTo>
                      <a:pt x="68512" y="0"/>
                    </a:lnTo>
                    <a:lnTo>
                      <a:pt x="73766" y="10764"/>
                    </a:lnTo>
                    <a:lnTo>
                      <a:pt x="4979" y="439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6" name="pg3095"/>
              <p:cNvSpPr/>
              <p:nvPr/>
            </p:nvSpPr>
            <p:spPr>
              <a:xfrm>
                <a:off x="4375024" y="2981902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0" y="34346"/>
                    </a:moveTo>
                    <a:lnTo>
                      <a:pt x="68233" y="0"/>
                    </a:lnTo>
                    <a:lnTo>
                      <a:pt x="73575" y="10721"/>
                    </a:lnTo>
                    <a:lnTo>
                      <a:pt x="5063" y="44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7" name="pg3096"/>
              <p:cNvSpPr/>
              <p:nvPr/>
            </p:nvSpPr>
            <p:spPr>
              <a:xfrm>
                <a:off x="4369878" y="2971225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0" y="34903"/>
                    </a:moveTo>
                    <a:lnTo>
                      <a:pt x="67950" y="0"/>
                    </a:lnTo>
                    <a:lnTo>
                      <a:pt x="73380" y="10677"/>
                    </a:lnTo>
                    <a:lnTo>
                      <a:pt x="5146" y="450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8" name="pg3097"/>
              <p:cNvSpPr/>
              <p:nvPr/>
            </p:nvSpPr>
            <p:spPr>
              <a:xfrm>
                <a:off x="4364649" y="2960592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0" y="35457"/>
                    </a:moveTo>
                    <a:lnTo>
                      <a:pt x="67662" y="0"/>
                    </a:lnTo>
                    <a:lnTo>
                      <a:pt x="73179" y="10632"/>
                    </a:lnTo>
                    <a:lnTo>
                      <a:pt x="5228" y="45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099" name="pg3098"/>
              <p:cNvSpPr/>
              <p:nvPr/>
            </p:nvSpPr>
            <p:spPr>
              <a:xfrm>
                <a:off x="4359338" y="2950005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0" y="36010"/>
                    </a:moveTo>
                    <a:lnTo>
                      <a:pt x="67370" y="0"/>
                    </a:lnTo>
                    <a:lnTo>
                      <a:pt x="72973" y="10587"/>
                    </a:lnTo>
                    <a:lnTo>
                      <a:pt x="5311" y="46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0" name="pg3099"/>
              <p:cNvSpPr/>
              <p:nvPr/>
            </p:nvSpPr>
            <p:spPr>
              <a:xfrm>
                <a:off x="4353945" y="2939464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0" y="36560"/>
                    </a:moveTo>
                    <a:lnTo>
                      <a:pt x="67073" y="0"/>
                    </a:lnTo>
                    <a:lnTo>
                      <a:pt x="72763" y="10540"/>
                    </a:lnTo>
                    <a:lnTo>
                      <a:pt x="5392" y="465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1" name="pg3100"/>
              <p:cNvSpPr/>
              <p:nvPr/>
            </p:nvSpPr>
            <p:spPr>
              <a:xfrm>
                <a:off x="4348470" y="292897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0" y="37107"/>
                    </a:moveTo>
                    <a:lnTo>
                      <a:pt x="66772" y="0"/>
                    </a:lnTo>
                    <a:lnTo>
                      <a:pt x="72548" y="10494"/>
                    </a:lnTo>
                    <a:lnTo>
                      <a:pt x="5474" y="470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2" name="pg3101"/>
              <p:cNvSpPr/>
              <p:nvPr/>
            </p:nvSpPr>
            <p:spPr>
              <a:xfrm>
                <a:off x="4342915" y="2918524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0" y="37652"/>
                    </a:moveTo>
                    <a:lnTo>
                      <a:pt x="66466" y="0"/>
                    </a:lnTo>
                    <a:lnTo>
                      <a:pt x="72328" y="10446"/>
                    </a:lnTo>
                    <a:lnTo>
                      <a:pt x="5555" y="47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3" name="pg3102"/>
              <p:cNvSpPr/>
              <p:nvPr/>
            </p:nvSpPr>
            <p:spPr>
              <a:xfrm>
                <a:off x="4337278" y="2908125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0" y="38195"/>
                    </a:moveTo>
                    <a:lnTo>
                      <a:pt x="66156" y="0"/>
                    </a:lnTo>
                    <a:lnTo>
                      <a:pt x="72103" y="10398"/>
                    </a:lnTo>
                    <a:lnTo>
                      <a:pt x="5636" y="480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4" name="pg3103"/>
              <p:cNvSpPr/>
              <p:nvPr/>
            </p:nvSpPr>
            <p:spPr>
              <a:xfrm>
                <a:off x="4331561" y="2897776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0" y="38735"/>
                    </a:moveTo>
                    <a:lnTo>
                      <a:pt x="65841" y="0"/>
                    </a:lnTo>
                    <a:lnTo>
                      <a:pt x="71873" y="10349"/>
                    </a:lnTo>
                    <a:lnTo>
                      <a:pt x="5716" y="485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5" name="pg3104"/>
              <p:cNvSpPr/>
              <p:nvPr/>
            </p:nvSpPr>
            <p:spPr>
              <a:xfrm>
                <a:off x="4325764" y="2887477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0" y="39272"/>
                    </a:moveTo>
                    <a:lnTo>
                      <a:pt x="65522" y="0"/>
                    </a:lnTo>
                    <a:lnTo>
                      <a:pt x="71638" y="10299"/>
                    </a:lnTo>
                    <a:lnTo>
                      <a:pt x="5797" y="490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6" name="pg3105"/>
              <p:cNvSpPr/>
              <p:nvPr/>
            </p:nvSpPr>
            <p:spPr>
              <a:xfrm>
                <a:off x="4319887" y="2877228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0" y="39807"/>
                    </a:moveTo>
                    <a:lnTo>
                      <a:pt x="65198" y="0"/>
                    </a:lnTo>
                    <a:lnTo>
                      <a:pt x="71399" y="10249"/>
                    </a:lnTo>
                    <a:lnTo>
                      <a:pt x="5876" y="495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7" name="pg3106"/>
              <p:cNvSpPr/>
              <p:nvPr/>
            </p:nvSpPr>
            <p:spPr>
              <a:xfrm>
                <a:off x="4313931" y="2867030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0" y="40339"/>
                    </a:moveTo>
                    <a:lnTo>
                      <a:pt x="64871" y="0"/>
                    </a:lnTo>
                    <a:lnTo>
                      <a:pt x="71154" y="10197"/>
                    </a:lnTo>
                    <a:lnTo>
                      <a:pt x="5955" y="500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8" name="pg3107"/>
              <p:cNvSpPr/>
              <p:nvPr/>
            </p:nvSpPr>
            <p:spPr>
              <a:xfrm>
                <a:off x="4307897" y="2856884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0" y="40868"/>
                    </a:moveTo>
                    <a:lnTo>
                      <a:pt x="64538" y="0"/>
                    </a:lnTo>
                    <a:lnTo>
                      <a:pt x="70905" y="10146"/>
                    </a:lnTo>
                    <a:lnTo>
                      <a:pt x="6034" y="504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09" name="pg3108"/>
              <p:cNvSpPr/>
              <p:nvPr/>
            </p:nvSpPr>
            <p:spPr>
              <a:xfrm>
                <a:off x="4301783" y="2846790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0" y="41395"/>
                    </a:moveTo>
                    <a:lnTo>
                      <a:pt x="64202" y="0"/>
                    </a:lnTo>
                    <a:lnTo>
                      <a:pt x="70652" y="10093"/>
                    </a:lnTo>
                    <a:lnTo>
                      <a:pt x="6113" y="50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0" name="pg3109"/>
              <p:cNvSpPr/>
              <p:nvPr/>
            </p:nvSpPr>
            <p:spPr>
              <a:xfrm>
                <a:off x="4295592" y="283674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0" y="41919"/>
                    </a:moveTo>
                    <a:lnTo>
                      <a:pt x="63861" y="0"/>
                    </a:lnTo>
                    <a:lnTo>
                      <a:pt x="70393" y="10040"/>
                    </a:lnTo>
                    <a:lnTo>
                      <a:pt x="6191" y="51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1" name="pg3110"/>
              <p:cNvSpPr/>
              <p:nvPr/>
            </p:nvSpPr>
            <p:spPr>
              <a:xfrm>
                <a:off x="4289323" y="2826762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0" y="42440"/>
                    </a:moveTo>
                    <a:lnTo>
                      <a:pt x="63516" y="0"/>
                    </a:lnTo>
                    <a:lnTo>
                      <a:pt x="70130" y="9986"/>
                    </a:lnTo>
                    <a:lnTo>
                      <a:pt x="6269" y="519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2" name="pg3111"/>
              <p:cNvSpPr/>
              <p:nvPr/>
            </p:nvSpPr>
            <p:spPr>
              <a:xfrm>
                <a:off x="4282977" y="2816830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0" y="42958"/>
                    </a:moveTo>
                    <a:lnTo>
                      <a:pt x="63167" y="0"/>
                    </a:lnTo>
                    <a:lnTo>
                      <a:pt x="69862" y="9932"/>
                    </a:lnTo>
                    <a:lnTo>
                      <a:pt x="6346" y="52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3" name="pg3112"/>
              <p:cNvSpPr/>
              <p:nvPr/>
            </p:nvSpPr>
            <p:spPr>
              <a:xfrm>
                <a:off x="4276553" y="2806952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0" y="43473"/>
                    </a:moveTo>
                    <a:lnTo>
                      <a:pt x="62813" y="0"/>
                    </a:lnTo>
                    <a:lnTo>
                      <a:pt x="69590" y="9877"/>
                    </a:lnTo>
                    <a:lnTo>
                      <a:pt x="6423" y="528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4" name="pg3113"/>
              <p:cNvSpPr/>
              <p:nvPr/>
            </p:nvSpPr>
            <p:spPr>
              <a:xfrm>
                <a:off x="4270054" y="2797131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0" y="43986"/>
                    </a:moveTo>
                    <a:lnTo>
                      <a:pt x="62455" y="0"/>
                    </a:lnTo>
                    <a:lnTo>
                      <a:pt x="69313" y="9821"/>
                    </a:lnTo>
                    <a:lnTo>
                      <a:pt x="6499" y="532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5" name="pg3114"/>
              <p:cNvSpPr/>
              <p:nvPr/>
            </p:nvSpPr>
            <p:spPr>
              <a:xfrm>
                <a:off x="4263479" y="2787365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0" y="44495"/>
                    </a:moveTo>
                    <a:lnTo>
                      <a:pt x="62093" y="0"/>
                    </a:lnTo>
                    <a:lnTo>
                      <a:pt x="69031" y="9765"/>
                    </a:lnTo>
                    <a:lnTo>
                      <a:pt x="6575" y="537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6" name="pg3115"/>
              <p:cNvSpPr/>
              <p:nvPr/>
            </p:nvSpPr>
            <p:spPr>
              <a:xfrm>
                <a:off x="4256828" y="2777657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0" y="45002"/>
                    </a:moveTo>
                    <a:lnTo>
                      <a:pt x="61727" y="0"/>
                    </a:lnTo>
                    <a:lnTo>
                      <a:pt x="68744" y="9708"/>
                    </a:lnTo>
                    <a:lnTo>
                      <a:pt x="6650" y="54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7" name="pg3116"/>
              <p:cNvSpPr/>
              <p:nvPr/>
            </p:nvSpPr>
            <p:spPr>
              <a:xfrm>
                <a:off x="4250102" y="2768007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0" y="45505"/>
                    </a:moveTo>
                    <a:lnTo>
                      <a:pt x="61357" y="0"/>
                    </a:lnTo>
                    <a:lnTo>
                      <a:pt x="68453" y="9650"/>
                    </a:lnTo>
                    <a:lnTo>
                      <a:pt x="6725" y="54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8" name="pg3117"/>
              <p:cNvSpPr/>
              <p:nvPr/>
            </p:nvSpPr>
            <p:spPr>
              <a:xfrm>
                <a:off x="4243301" y="2758415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0" y="46006"/>
                    </a:moveTo>
                    <a:lnTo>
                      <a:pt x="60983" y="0"/>
                    </a:lnTo>
                    <a:lnTo>
                      <a:pt x="68158" y="9591"/>
                    </a:lnTo>
                    <a:lnTo>
                      <a:pt x="6800" y="550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19" name="pg3118"/>
              <p:cNvSpPr/>
              <p:nvPr/>
            </p:nvSpPr>
            <p:spPr>
              <a:xfrm>
                <a:off x="4236426" y="2748882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0" y="46503"/>
                    </a:moveTo>
                    <a:lnTo>
                      <a:pt x="60604" y="0"/>
                    </a:lnTo>
                    <a:lnTo>
                      <a:pt x="67857" y="9532"/>
                    </a:lnTo>
                    <a:lnTo>
                      <a:pt x="6874" y="555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0" name="pg3119"/>
              <p:cNvSpPr/>
              <p:nvPr/>
            </p:nvSpPr>
            <p:spPr>
              <a:xfrm>
                <a:off x="4229478" y="273940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0" y="46997"/>
                    </a:moveTo>
                    <a:lnTo>
                      <a:pt x="60222" y="0"/>
                    </a:lnTo>
                    <a:lnTo>
                      <a:pt x="67553" y="9473"/>
                    </a:lnTo>
                    <a:lnTo>
                      <a:pt x="6948" y="559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1" name="pg3120"/>
              <p:cNvSpPr/>
              <p:nvPr/>
            </p:nvSpPr>
            <p:spPr>
              <a:xfrm>
                <a:off x="4222456" y="2729996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0" y="47489"/>
                    </a:moveTo>
                    <a:lnTo>
                      <a:pt x="59835" y="0"/>
                    </a:lnTo>
                    <a:lnTo>
                      <a:pt x="67243" y="9413"/>
                    </a:lnTo>
                    <a:lnTo>
                      <a:pt x="7021" y="5641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2" name="pg3121"/>
              <p:cNvSpPr/>
              <p:nvPr/>
            </p:nvSpPr>
            <p:spPr>
              <a:xfrm>
                <a:off x="4215362" y="2720644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0" y="47976"/>
                    </a:moveTo>
                    <a:lnTo>
                      <a:pt x="59445" y="0"/>
                    </a:lnTo>
                    <a:lnTo>
                      <a:pt x="66930" y="9352"/>
                    </a:lnTo>
                    <a:lnTo>
                      <a:pt x="7094" y="568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3" name="pg3122"/>
              <p:cNvSpPr/>
              <p:nvPr/>
            </p:nvSpPr>
            <p:spPr>
              <a:xfrm>
                <a:off x="4208195" y="2711353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0" y="48461"/>
                    </a:moveTo>
                    <a:lnTo>
                      <a:pt x="59050" y="0"/>
                    </a:lnTo>
                    <a:lnTo>
                      <a:pt x="66611" y="9290"/>
                    </a:lnTo>
                    <a:lnTo>
                      <a:pt x="7166" y="572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4" name="pg3123"/>
              <p:cNvSpPr/>
              <p:nvPr/>
            </p:nvSpPr>
            <p:spPr>
              <a:xfrm>
                <a:off x="4200957" y="2702125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0" y="48943"/>
                    </a:moveTo>
                    <a:lnTo>
                      <a:pt x="58652" y="0"/>
                    </a:lnTo>
                    <a:lnTo>
                      <a:pt x="66289" y="9228"/>
                    </a:lnTo>
                    <a:lnTo>
                      <a:pt x="7238" y="576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5" name="pg3124"/>
              <p:cNvSpPr/>
              <p:nvPr/>
            </p:nvSpPr>
            <p:spPr>
              <a:xfrm>
                <a:off x="4193647" y="2692959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0" y="49421"/>
                    </a:moveTo>
                    <a:lnTo>
                      <a:pt x="58249" y="0"/>
                    </a:lnTo>
                    <a:lnTo>
                      <a:pt x="65962" y="9165"/>
                    </a:lnTo>
                    <a:lnTo>
                      <a:pt x="7309" y="58108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6" name="pg3125"/>
              <p:cNvSpPr/>
              <p:nvPr/>
            </p:nvSpPr>
            <p:spPr>
              <a:xfrm>
                <a:off x="4186266" y="2683857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0" y="49896"/>
                    </a:moveTo>
                    <a:lnTo>
                      <a:pt x="57843" y="0"/>
                    </a:lnTo>
                    <a:lnTo>
                      <a:pt x="65630" y="9102"/>
                    </a:lnTo>
                    <a:lnTo>
                      <a:pt x="7380" y="585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7" name="pg3126"/>
              <p:cNvSpPr/>
              <p:nvPr/>
            </p:nvSpPr>
            <p:spPr>
              <a:xfrm>
                <a:off x="4178816" y="2674819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0" y="50367"/>
                    </a:moveTo>
                    <a:lnTo>
                      <a:pt x="57433" y="0"/>
                    </a:lnTo>
                    <a:lnTo>
                      <a:pt x="65294" y="9038"/>
                    </a:lnTo>
                    <a:lnTo>
                      <a:pt x="7450" y="5893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8" name="pg3127"/>
              <p:cNvSpPr/>
              <p:nvPr/>
            </p:nvSpPr>
            <p:spPr>
              <a:xfrm>
                <a:off x="4171295" y="2665845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0" y="50836"/>
                    </a:moveTo>
                    <a:lnTo>
                      <a:pt x="57019" y="0"/>
                    </a:lnTo>
                    <a:lnTo>
                      <a:pt x="64954" y="8973"/>
                    </a:lnTo>
                    <a:lnTo>
                      <a:pt x="7520" y="593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29" name="pg3128"/>
              <p:cNvSpPr/>
              <p:nvPr/>
            </p:nvSpPr>
            <p:spPr>
              <a:xfrm>
                <a:off x="4163705" y="2656937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0" y="51300"/>
                    </a:moveTo>
                    <a:lnTo>
                      <a:pt x="56601" y="0"/>
                    </a:lnTo>
                    <a:lnTo>
                      <a:pt x="64609" y="8908"/>
                    </a:lnTo>
                    <a:lnTo>
                      <a:pt x="7590" y="59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0" name="pg3129"/>
              <p:cNvSpPr/>
              <p:nvPr/>
            </p:nvSpPr>
            <p:spPr>
              <a:xfrm>
                <a:off x="4156046" y="2648094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0" y="51762"/>
                    </a:moveTo>
                    <a:lnTo>
                      <a:pt x="56180" y="0"/>
                    </a:lnTo>
                    <a:lnTo>
                      <a:pt x="64260" y="8842"/>
                    </a:lnTo>
                    <a:lnTo>
                      <a:pt x="7658" y="6014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1" name="pg3130"/>
              <p:cNvSpPr/>
              <p:nvPr/>
            </p:nvSpPr>
            <p:spPr>
              <a:xfrm>
                <a:off x="4148318" y="263931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0" y="52220"/>
                    </a:moveTo>
                    <a:lnTo>
                      <a:pt x="55754" y="0"/>
                    </a:lnTo>
                    <a:lnTo>
                      <a:pt x="63907" y="8776"/>
                    </a:lnTo>
                    <a:lnTo>
                      <a:pt x="7727" y="6053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2" name="pg3131"/>
              <p:cNvSpPr/>
              <p:nvPr/>
            </p:nvSpPr>
            <p:spPr>
              <a:xfrm>
                <a:off x="4140523" y="2630609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0" y="52674"/>
                    </a:moveTo>
                    <a:lnTo>
                      <a:pt x="55325" y="0"/>
                    </a:lnTo>
                    <a:lnTo>
                      <a:pt x="63549" y="8709"/>
                    </a:lnTo>
                    <a:lnTo>
                      <a:pt x="7795" y="609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3" name="pg3132"/>
              <p:cNvSpPr/>
              <p:nvPr/>
            </p:nvSpPr>
            <p:spPr>
              <a:xfrm>
                <a:off x="4132661" y="2621967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0" y="53125"/>
                    </a:moveTo>
                    <a:lnTo>
                      <a:pt x="54892" y="0"/>
                    </a:lnTo>
                    <a:lnTo>
                      <a:pt x="63188" y="8641"/>
                    </a:lnTo>
                    <a:lnTo>
                      <a:pt x="7862" y="613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4" name="pg3133"/>
              <p:cNvSpPr/>
              <p:nvPr/>
            </p:nvSpPr>
            <p:spPr>
              <a:xfrm>
                <a:off x="4124732" y="2613394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0" y="53572"/>
                    </a:moveTo>
                    <a:lnTo>
                      <a:pt x="54456" y="0"/>
                    </a:lnTo>
                    <a:lnTo>
                      <a:pt x="62821" y="8573"/>
                    </a:lnTo>
                    <a:lnTo>
                      <a:pt x="7929" y="6169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5" name="pg3134"/>
              <p:cNvSpPr/>
              <p:nvPr/>
            </p:nvSpPr>
            <p:spPr>
              <a:xfrm>
                <a:off x="4116737" y="2604889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0" y="54016"/>
                    </a:moveTo>
                    <a:lnTo>
                      <a:pt x="54016" y="0"/>
                    </a:lnTo>
                    <a:lnTo>
                      <a:pt x="62451" y="8504"/>
                    </a:lnTo>
                    <a:lnTo>
                      <a:pt x="7995" y="62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6" name="pg3135"/>
              <p:cNvSpPr/>
              <p:nvPr/>
            </p:nvSpPr>
            <p:spPr>
              <a:xfrm>
                <a:off x="4108676" y="2596454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077" y="8435"/>
                    </a:lnTo>
                    <a:lnTo>
                      <a:pt x="8060" y="624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7" name="pg3136"/>
              <p:cNvSpPr/>
              <p:nvPr/>
            </p:nvSpPr>
            <p:spPr>
              <a:xfrm>
                <a:off x="4100550" y="2588088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0" y="54892"/>
                    </a:moveTo>
                    <a:lnTo>
                      <a:pt x="53125" y="0"/>
                    </a:lnTo>
                    <a:lnTo>
                      <a:pt x="61698" y="8365"/>
                    </a:lnTo>
                    <a:lnTo>
                      <a:pt x="8126" y="628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8" name="pg3137"/>
              <p:cNvSpPr/>
              <p:nvPr/>
            </p:nvSpPr>
            <p:spPr>
              <a:xfrm>
                <a:off x="4092359" y="257979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0" y="55325"/>
                    </a:moveTo>
                    <a:lnTo>
                      <a:pt x="52674" y="0"/>
                    </a:lnTo>
                    <a:lnTo>
                      <a:pt x="61316" y="8295"/>
                    </a:lnTo>
                    <a:lnTo>
                      <a:pt x="8190" y="63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39" name="pg3138"/>
              <p:cNvSpPr/>
              <p:nvPr/>
            </p:nvSpPr>
            <p:spPr>
              <a:xfrm>
                <a:off x="4084104" y="2571569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0" y="55754"/>
                    </a:moveTo>
                    <a:lnTo>
                      <a:pt x="52220" y="0"/>
                    </a:lnTo>
                    <a:lnTo>
                      <a:pt x="60929" y="8224"/>
                    </a:lnTo>
                    <a:lnTo>
                      <a:pt x="8254" y="635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0" name="pg3139"/>
              <p:cNvSpPr/>
              <p:nvPr/>
            </p:nvSpPr>
            <p:spPr>
              <a:xfrm>
                <a:off x="4075786" y="2563416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0" y="56180"/>
                    </a:moveTo>
                    <a:lnTo>
                      <a:pt x="51762" y="0"/>
                    </a:lnTo>
                    <a:lnTo>
                      <a:pt x="60538" y="8152"/>
                    </a:lnTo>
                    <a:lnTo>
                      <a:pt x="8318" y="639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1" name="pg3140"/>
              <p:cNvSpPr/>
              <p:nvPr/>
            </p:nvSpPr>
            <p:spPr>
              <a:xfrm>
                <a:off x="4067405" y="2555336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0" y="56601"/>
                    </a:moveTo>
                    <a:lnTo>
                      <a:pt x="51300" y="0"/>
                    </a:lnTo>
                    <a:lnTo>
                      <a:pt x="60143" y="8080"/>
                    </a:lnTo>
                    <a:lnTo>
                      <a:pt x="8381" y="642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2" name="pg3141"/>
              <p:cNvSpPr/>
              <p:nvPr/>
            </p:nvSpPr>
            <p:spPr>
              <a:xfrm>
                <a:off x="4058961" y="2547328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0" y="57019"/>
                    </a:moveTo>
                    <a:lnTo>
                      <a:pt x="50836" y="0"/>
                    </a:lnTo>
                    <a:lnTo>
                      <a:pt x="59744" y="8007"/>
                    </a:lnTo>
                    <a:lnTo>
                      <a:pt x="8443" y="64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3" name="pg3142"/>
              <p:cNvSpPr/>
              <p:nvPr/>
            </p:nvSpPr>
            <p:spPr>
              <a:xfrm>
                <a:off x="4050456" y="2539393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0" y="57433"/>
                    </a:moveTo>
                    <a:lnTo>
                      <a:pt x="50367" y="0"/>
                    </a:lnTo>
                    <a:lnTo>
                      <a:pt x="59341" y="7934"/>
                    </a:lnTo>
                    <a:lnTo>
                      <a:pt x="8505" y="64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4" name="pg3143"/>
              <p:cNvSpPr/>
              <p:nvPr/>
            </p:nvSpPr>
            <p:spPr>
              <a:xfrm>
                <a:off x="4041889" y="2531532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0" y="57843"/>
                    </a:moveTo>
                    <a:lnTo>
                      <a:pt x="49896" y="0"/>
                    </a:lnTo>
                    <a:lnTo>
                      <a:pt x="58934" y="7861"/>
                    </a:lnTo>
                    <a:lnTo>
                      <a:pt x="8566" y="65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5" name="pg3144"/>
              <p:cNvSpPr/>
              <p:nvPr/>
            </p:nvSpPr>
            <p:spPr>
              <a:xfrm>
                <a:off x="4033262" y="2523745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0" y="58249"/>
                    </a:moveTo>
                    <a:lnTo>
                      <a:pt x="49421" y="0"/>
                    </a:lnTo>
                    <a:lnTo>
                      <a:pt x="58523" y="7786"/>
                    </a:lnTo>
                    <a:lnTo>
                      <a:pt x="8627" y="656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6" name="pg3145"/>
              <p:cNvSpPr/>
              <p:nvPr/>
            </p:nvSpPr>
            <p:spPr>
              <a:xfrm>
                <a:off x="4024574" y="2516033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0" y="58652"/>
                    </a:moveTo>
                    <a:lnTo>
                      <a:pt x="48943" y="0"/>
                    </a:lnTo>
                    <a:lnTo>
                      <a:pt x="58108" y="7712"/>
                    </a:lnTo>
                    <a:lnTo>
                      <a:pt x="8687" y="65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7" name="pg3146"/>
              <p:cNvSpPr/>
              <p:nvPr/>
            </p:nvSpPr>
            <p:spPr>
              <a:xfrm>
                <a:off x="4015828" y="2508396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0" y="59050"/>
                    </a:moveTo>
                    <a:lnTo>
                      <a:pt x="48461" y="0"/>
                    </a:lnTo>
                    <a:lnTo>
                      <a:pt x="57690" y="7636"/>
                    </a:lnTo>
                    <a:lnTo>
                      <a:pt x="8746" y="66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8" name="pg3147"/>
              <p:cNvSpPr/>
              <p:nvPr/>
            </p:nvSpPr>
            <p:spPr>
              <a:xfrm>
                <a:off x="4007022" y="2500835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0" y="59445"/>
                    </a:moveTo>
                    <a:lnTo>
                      <a:pt x="47976" y="0"/>
                    </a:lnTo>
                    <a:lnTo>
                      <a:pt x="57267" y="7561"/>
                    </a:lnTo>
                    <a:lnTo>
                      <a:pt x="8805" y="666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49" name="pg3148"/>
              <p:cNvSpPr/>
              <p:nvPr/>
            </p:nvSpPr>
            <p:spPr>
              <a:xfrm>
                <a:off x="3998158" y="2493350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0" y="59835"/>
                    </a:moveTo>
                    <a:lnTo>
                      <a:pt x="47489" y="0"/>
                    </a:lnTo>
                    <a:lnTo>
                      <a:pt x="56841" y="7484"/>
                    </a:lnTo>
                    <a:lnTo>
                      <a:pt x="8864" y="66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0" name="pg3149"/>
              <p:cNvSpPr/>
              <p:nvPr/>
            </p:nvSpPr>
            <p:spPr>
              <a:xfrm>
                <a:off x="3989236" y="2485942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0" y="60222"/>
                    </a:moveTo>
                    <a:lnTo>
                      <a:pt x="46997" y="0"/>
                    </a:lnTo>
                    <a:lnTo>
                      <a:pt x="56410" y="7408"/>
                    </a:lnTo>
                    <a:lnTo>
                      <a:pt x="8921" y="672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1" name="pg3150"/>
              <p:cNvSpPr/>
              <p:nvPr/>
            </p:nvSpPr>
            <p:spPr>
              <a:xfrm>
                <a:off x="3980257" y="2478611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0" y="60604"/>
                    </a:moveTo>
                    <a:lnTo>
                      <a:pt x="46503" y="0"/>
                    </a:lnTo>
                    <a:lnTo>
                      <a:pt x="55976" y="7330"/>
                    </a:lnTo>
                    <a:lnTo>
                      <a:pt x="8979" y="675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2" name="pg3151"/>
              <p:cNvSpPr/>
              <p:nvPr/>
            </p:nvSpPr>
            <p:spPr>
              <a:xfrm>
                <a:off x="3971221" y="2471358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0" y="60983"/>
                    </a:moveTo>
                    <a:lnTo>
                      <a:pt x="46006" y="0"/>
                    </a:lnTo>
                    <a:lnTo>
                      <a:pt x="55539" y="7253"/>
                    </a:lnTo>
                    <a:lnTo>
                      <a:pt x="9035" y="678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3" name="pg3152"/>
              <p:cNvSpPr/>
              <p:nvPr/>
            </p:nvSpPr>
            <p:spPr>
              <a:xfrm>
                <a:off x="3962130" y="246418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0" y="61357"/>
                    </a:moveTo>
                    <a:lnTo>
                      <a:pt x="45505" y="0"/>
                    </a:lnTo>
                    <a:lnTo>
                      <a:pt x="55097" y="7174"/>
                    </a:lnTo>
                    <a:lnTo>
                      <a:pt x="9091" y="68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4" name="pg3153"/>
              <p:cNvSpPr/>
              <p:nvPr/>
            </p:nvSpPr>
            <p:spPr>
              <a:xfrm>
                <a:off x="3952983" y="2457087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0" y="61727"/>
                    </a:moveTo>
                    <a:lnTo>
                      <a:pt x="45002" y="0"/>
                    </a:lnTo>
                    <a:lnTo>
                      <a:pt x="54652" y="7096"/>
                    </a:lnTo>
                    <a:lnTo>
                      <a:pt x="9146" y="684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5" name="pg3154"/>
              <p:cNvSpPr/>
              <p:nvPr/>
            </p:nvSpPr>
            <p:spPr>
              <a:xfrm>
                <a:off x="3943781" y="245007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0" y="62093"/>
                    </a:moveTo>
                    <a:lnTo>
                      <a:pt x="44495" y="0"/>
                    </a:lnTo>
                    <a:lnTo>
                      <a:pt x="54203" y="7017"/>
                    </a:lnTo>
                    <a:lnTo>
                      <a:pt x="9201" y="687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6" name="pg3155"/>
              <p:cNvSpPr/>
              <p:nvPr/>
            </p:nvSpPr>
            <p:spPr>
              <a:xfrm>
                <a:off x="3934525" y="2443132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0" y="62455"/>
                    </a:moveTo>
                    <a:lnTo>
                      <a:pt x="43986" y="0"/>
                    </a:lnTo>
                    <a:lnTo>
                      <a:pt x="53751" y="6937"/>
                    </a:lnTo>
                    <a:lnTo>
                      <a:pt x="9255" y="69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7" name="pg3156"/>
              <p:cNvSpPr/>
              <p:nvPr/>
            </p:nvSpPr>
            <p:spPr>
              <a:xfrm>
                <a:off x="3925216" y="2436275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0" y="62813"/>
                    </a:moveTo>
                    <a:lnTo>
                      <a:pt x="43473" y="0"/>
                    </a:lnTo>
                    <a:lnTo>
                      <a:pt x="53295" y="6857"/>
                    </a:lnTo>
                    <a:lnTo>
                      <a:pt x="9309" y="693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8" name="pg3157"/>
              <p:cNvSpPr/>
              <p:nvPr/>
            </p:nvSpPr>
            <p:spPr>
              <a:xfrm>
                <a:off x="3915854" y="2429499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0" y="63167"/>
                    </a:moveTo>
                    <a:lnTo>
                      <a:pt x="42958" y="0"/>
                    </a:lnTo>
                    <a:lnTo>
                      <a:pt x="52835" y="6776"/>
                    </a:lnTo>
                    <a:lnTo>
                      <a:pt x="9362" y="69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59" name="pg3158"/>
              <p:cNvSpPr/>
              <p:nvPr/>
            </p:nvSpPr>
            <p:spPr>
              <a:xfrm>
                <a:off x="3906440" y="2422803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0" y="63516"/>
                    </a:moveTo>
                    <a:lnTo>
                      <a:pt x="42440" y="0"/>
                    </a:lnTo>
                    <a:lnTo>
                      <a:pt x="52372" y="6695"/>
                    </a:lnTo>
                    <a:lnTo>
                      <a:pt x="9414" y="698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0" name="pg3159"/>
              <p:cNvSpPr/>
              <p:nvPr/>
            </p:nvSpPr>
            <p:spPr>
              <a:xfrm>
                <a:off x="3896974" y="2416189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0" y="63861"/>
                    </a:moveTo>
                    <a:lnTo>
                      <a:pt x="41919" y="0"/>
                    </a:lnTo>
                    <a:lnTo>
                      <a:pt x="51906" y="6614"/>
                    </a:lnTo>
                    <a:lnTo>
                      <a:pt x="9465" y="701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1" name="pg3160"/>
              <p:cNvSpPr/>
              <p:nvPr/>
            </p:nvSpPr>
            <p:spPr>
              <a:xfrm>
                <a:off x="3887457" y="2409657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0" y="64202"/>
                    </a:moveTo>
                    <a:lnTo>
                      <a:pt x="41395" y="0"/>
                    </a:lnTo>
                    <a:lnTo>
                      <a:pt x="51436" y="6532"/>
                    </a:lnTo>
                    <a:lnTo>
                      <a:pt x="9516" y="703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2" name="pg3161"/>
              <p:cNvSpPr/>
              <p:nvPr/>
            </p:nvSpPr>
            <p:spPr>
              <a:xfrm>
                <a:off x="3877890" y="2403207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0" y="64538"/>
                    </a:moveTo>
                    <a:lnTo>
                      <a:pt x="40868" y="0"/>
                    </a:lnTo>
                    <a:lnTo>
                      <a:pt x="50962" y="6449"/>
                    </a:lnTo>
                    <a:lnTo>
                      <a:pt x="9567" y="70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3" name="pg3162"/>
              <p:cNvSpPr/>
              <p:nvPr/>
            </p:nvSpPr>
            <p:spPr>
              <a:xfrm>
                <a:off x="3868273" y="2396840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0" y="64871"/>
                    </a:moveTo>
                    <a:lnTo>
                      <a:pt x="40339" y="0"/>
                    </a:lnTo>
                    <a:lnTo>
                      <a:pt x="50485" y="6367"/>
                    </a:lnTo>
                    <a:lnTo>
                      <a:pt x="9616" y="70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4" name="pg3163"/>
              <p:cNvSpPr/>
              <p:nvPr/>
            </p:nvSpPr>
            <p:spPr>
              <a:xfrm>
                <a:off x="3858607" y="2390556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0" y="65198"/>
                    </a:moveTo>
                    <a:lnTo>
                      <a:pt x="39807" y="0"/>
                    </a:lnTo>
                    <a:lnTo>
                      <a:pt x="50005" y="6283"/>
                    </a:lnTo>
                    <a:lnTo>
                      <a:pt x="9665" y="71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5" name="pg3164"/>
              <p:cNvSpPr/>
              <p:nvPr/>
            </p:nvSpPr>
            <p:spPr>
              <a:xfrm>
                <a:off x="3848893" y="2384356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0" y="65522"/>
                    </a:moveTo>
                    <a:lnTo>
                      <a:pt x="39272" y="0"/>
                    </a:lnTo>
                    <a:lnTo>
                      <a:pt x="49521" y="6200"/>
                    </a:lnTo>
                    <a:lnTo>
                      <a:pt x="9714" y="71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6" name="pg3165"/>
              <p:cNvSpPr/>
              <p:nvPr/>
            </p:nvSpPr>
            <p:spPr>
              <a:xfrm>
                <a:off x="3839131" y="2378240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0" y="65841"/>
                    </a:moveTo>
                    <a:lnTo>
                      <a:pt x="38735" y="0"/>
                    </a:lnTo>
                    <a:lnTo>
                      <a:pt x="49034" y="6116"/>
                    </a:lnTo>
                    <a:lnTo>
                      <a:pt x="9762" y="716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7" name="pg3166"/>
              <p:cNvSpPr/>
              <p:nvPr/>
            </p:nvSpPr>
            <p:spPr>
              <a:xfrm>
                <a:off x="3829322" y="2372208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0" y="66156"/>
                    </a:moveTo>
                    <a:lnTo>
                      <a:pt x="38195" y="0"/>
                    </a:lnTo>
                    <a:lnTo>
                      <a:pt x="48544" y="6031"/>
                    </a:lnTo>
                    <a:lnTo>
                      <a:pt x="9809" y="718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8" name="pg3167"/>
              <p:cNvSpPr/>
              <p:nvPr/>
            </p:nvSpPr>
            <p:spPr>
              <a:xfrm>
                <a:off x="3819466" y="2366261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0" y="66466"/>
                    </a:moveTo>
                    <a:lnTo>
                      <a:pt x="37652" y="0"/>
                    </a:lnTo>
                    <a:lnTo>
                      <a:pt x="48050" y="5946"/>
                    </a:lnTo>
                    <a:lnTo>
                      <a:pt x="9855" y="72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69" name="pg3168"/>
              <p:cNvSpPr/>
              <p:nvPr/>
            </p:nvSpPr>
            <p:spPr>
              <a:xfrm>
                <a:off x="3809565" y="2360400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0" y="66772"/>
                    </a:moveTo>
                    <a:lnTo>
                      <a:pt x="37107" y="0"/>
                    </a:lnTo>
                    <a:lnTo>
                      <a:pt x="47554" y="5861"/>
                    </a:lnTo>
                    <a:lnTo>
                      <a:pt x="9901" y="723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0" name="pg3169"/>
              <p:cNvSpPr/>
              <p:nvPr/>
            </p:nvSpPr>
            <p:spPr>
              <a:xfrm>
                <a:off x="3799618" y="2354624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0" y="67073"/>
                    </a:moveTo>
                    <a:lnTo>
                      <a:pt x="36560" y="0"/>
                    </a:lnTo>
                    <a:lnTo>
                      <a:pt x="47054" y="5775"/>
                    </a:lnTo>
                    <a:lnTo>
                      <a:pt x="9946" y="725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1" name="pg3170"/>
              <p:cNvSpPr/>
              <p:nvPr/>
            </p:nvSpPr>
            <p:spPr>
              <a:xfrm>
                <a:off x="3789627" y="2348934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0" y="67370"/>
                    </a:moveTo>
                    <a:lnTo>
                      <a:pt x="36010" y="0"/>
                    </a:lnTo>
                    <a:lnTo>
                      <a:pt x="46551" y="5689"/>
                    </a:lnTo>
                    <a:lnTo>
                      <a:pt x="9990" y="727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2" name="pg3171"/>
              <p:cNvSpPr/>
              <p:nvPr/>
            </p:nvSpPr>
            <p:spPr>
              <a:xfrm>
                <a:off x="3779592" y="2343331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0" y="67662"/>
                    </a:moveTo>
                    <a:lnTo>
                      <a:pt x="35457" y="0"/>
                    </a:lnTo>
                    <a:lnTo>
                      <a:pt x="46045" y="5603"/>
                    </a:lnTo>
                    <a:lnTo>
                      <a:pt x="10034" y="72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3" name="pg3172"/>
              <p:cNvSpPr/>
              <p:nvPr/>
            </p:nvSpPr>
            <p:spPr>
              <a:xfrm>
                <a:off x="3769514" y="2337814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0" y="67950"/>
                    </a:moveTo>
                    <a:lnTo>
                      <a:pt x="34903" y="0"/>
                    </a:lnTo>
                    <a:lnTo>
                      <a:pt x="45535" y="5516"/>
                    </a:lnTo>
                    <a:lnTo>
                      <a:pt x="10077" y="731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4" name="pg3173"/>
              <p:cNvSpPr/>
              <p:nvPr/>
            </p:nvSpPr>
            <p:spPr>
              <a:xfrm>
                <a:off x="3759394" y="2332385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0" y="68233"/>
                    </a:moveTo>
                    <a:lnTo>
                      <a:pt x="34346" y="0"/>
                    </a:lnTo>
                    <a:lnTo>
                      <a:pt x="45023" y="5429"/>
                    </a:lnTo>
                    <a:lnTo>
                      <a:pt x="10120" y="73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5" name="pg3174"/>
              <p:cNvSpPr/>
              <p:nvPr/>
            </p:nvSpPr>
            <p:spPr>
              <a:xfrm>
                <a:off x="3749232" y="2327043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0" y="68512"/>
                    </a:moveTo>
                    <a:lnTo>
                      <a:pt x="33786" y="0"/>
                    </a:lnTo>
                    <a:lnTo>
                      <a:pt x="44508" y="5341"/>
                    </a:lnTo>
                    <a:lnTo>
                      <a:pt x="10162" y="735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6" name="pg3175"/>
              <p:cNvSpPr/>
              <p:nvPr/>
            </p:nvSpPr>
            <p:spPr>
              <a:xfrm>
                <a:off x="3739029" y="232178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0" y="68786"/>
                    </a:moveTo>
                    <a:lnTo>
                      <a:pt x="33225" y="0"/>
                    </a:lnTo>
                    <a:lnTo>
                      <a:pt x="43989" y="5253"/>
                    </a:lnTo>
                    <a:lnTo>
                      <a:pt x="10203" y="73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7" name="pg3176"/>
              <p:cNvSpPr/>
              <p:nvPr/>
            </p:nvSpPr>
            <p:spPr>
              <a:xfrm>
                <a:off x="3728785" y="2316623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0" y="69056"/>
                    </a:moveTo>
                    <a:lnTo>
                      <a:pt x="32661" y="0"/>
                    </a:lnTo>
                    <a:lnTo>
                      <a:pt x="43468" y="5165"/>
                    </a:lnTo>
                    <a:lnTo>
                      <a:pt x="10243" y="739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8" name="pg3177"/>
              <p:cNvSpPr/>
              <p:nvPr/>
            </p:nvSpPr>
            <p:spPr>
              <a:xfrm>
                <a:off x="3718502" y="2311546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0" y="69321"/>
                    </a:moveTo>
                    <a:lnTo>
                      <a:pt x="32095" y="0"/>
                    </a:lnTo>
                    <a:lnTo>
                      <a:pt x="42944" y="5077"/>
                    </a:lnTo>
                    <a:lnTo>
                      <a:pt x="10283" y="74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79" name="pg3178"/>
              <p:cNvSpPr/>
              <p:nvPr/>
            </p:nvSpPr>
            <p:spPr>
              <a:xfrm>
                <a:off x="3708180" y="2306558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0" y="69581"/>
                    </a:moveTo>
                    <a:lnTo>
                      <a:pt x="31526" y="0"/>
                    </a:lnTo>
                    <a:lnTo>
                      <a:pt x="42417" y="4988"/>
                    </a:lnTo>
                    <a:lnTo>
                      <a:pt x="10322" y="743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0" name="pg3179"/>
              <p:cNvSpPr/>
              <p:nvPr/>
            </p:nvSpPr>
            <p:spPr>
              <a:xfrm>
                <a:off x="3697819" y="2301659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0" y="69837"/>
                    </a:moveTo>
                    <a:lnTo>
                      <a:pt x="30956" y="0"/>
                    </a:lnTo>
                    <a:lnTo>
                      <a:pt x="41887" y="4898"/>
                    </a:lnTo>
                    <a:lnTo>
                      <a:pt x="10360" y="744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1" name="pg3180"/>
              <p:cNvSpPr/>
              <p:nvPr/>
            </p:nvSpPr>
            <p:spPr>
              <a:xfrm>
                <a:off x="3687421" y="229684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0" y="70087"/>
                    </a:moveTo>
                    <a:lnTo>
                      <a:pt x="30384" y="0"/>
                    </a:lnTo>
                    <a:lnTo>
                      <a:pt x="41354" y="4809"/>
                    </a:lnTo>
                    <a:lnTo>
                      <a:pt x="10398" y="746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2" name="pg3181"/>
              <p:cNvSpPr/>
              <p:nvPr/>
            </p:nvSpPr>
            <p:spPr>
              <a:xfrm>
                <a:off x="3676985" y="2292130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0" y="70334"/>
                    </a:moveTo>
                    <a:lnTo>
                      <a:pt x="29809" y="0"/>
                    </a:lnTo>
                    <a:lnTo>
                      <a:pt x="40819" y="4719"/>
                    </a:lnTo>
                    <a:lnTo>
                      <a:pt x="10435" y="7480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3" name="pg3182"/>
              <p:cNvSpPr/>
              <p:nvPr/>
            </p:nvSpPr>
            <p:spPr>
              <a:xfrm>
                <a:off x="3666514" y="2287501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0" y="70575"/>
                    </a:moveTo>
                    <a:lnTo>
                      <a:pt x="29233" y="0"/>
                    </a:lnTo>
                    <a:lnTo>
                      <a:pt x="40281" y="4629"/>
                    </a:lnTo>
                    <a:lnTo>
                      <a:pt x="10471" y="74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4" name="pg3183"/>
              <p:cNvSpPr/>
              <p:nvPr/>
            </p:nvSpPr>
            <p:spPr>
              <a:xfrm>
                <a:off x="3656007" y="2282962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0" y="70812"/>
                    </a:moveTo>
                    <a:lnTo>
                      <a:pt x="28655" y="0"/>
                    </a:lnTo>
                    <a:lnTo>
                      <a:pt x="39740" y="4538"/>
                    </a:lnTo>
                    <a:lnTo>
                      <a:pt x="10507" y="75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5" name="pg3184"/>
              <p:cNvSpPr/>
              <p:nvPr/>
            </p:nvSpPr>
            <p:spPr>
              <a:xfrm>
                <a:off x="3645465" y="2278514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0" y="71044"/>
                    </a:moveTo>
                    <a:lnTo>
                      <a:pt x="28074" y="0"/>
                    </a:lnTo>
                    <a:lnTo>
                      <a:pt x="39196" y="4447"/>
                    </a:lnTo>
                    <a:lnTo>
                      <a:pt x="10541" y="752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6" name="pg3185"/>
              <p:cNvSpPr/>
              <p:nvPr/>
            </p:nvSpPr>
            <p:spPr>
              <a:xfrm>
                <a:off x="3634889" y="2274157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0" y="71271"/>
                    </a:moveTo>
                    <a:lnTo>
                      <a:pt x="27492" y="0"/>
                    </a:lnTo>
                    <a:lnTo>
                      <a:pt x="38650" y="4356"/>
                    </a:lnTo>
                    <a:lnTo>
                      <a:pt x="10576" y="754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7" name="pg3186"/>
              <p:cNvSpPr/>
              <p:nvPr/>
            </p:nvSpPr>
            <p:spPr>
              <a:xfrm>
                <a:off x="3624280" y="2269892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0" y="71494"/>
                    </a:moveTo>
                    <a:lnTo>
                      <a:pt x="26908" y="0"/>
                    </a:lnTo>
                    <a:lnTo>
                      <a:pt x="38102" y="4265"/>
                    </a:lnTo>
                    <a:lnTo>
                      <a:pt x="10609" y="75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8" name="pg3187"/>
              <p:cNvSpPr/>
              <p:nvPr/>
            </p:nvSpPr>
            <p:spPr>
              <a:xfrm>
                <a:off x="3613637" y="2265719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0" y="71712"/>
                    </a:moveTo>
                    <a:lnTo>
                      <a:pt x="26322" y="0"/>
                    </a:lnTo>
                    <a:lnTo>
                      <a:pt x="37550" y="4173"/>
                    </a:lnTo>
                    <a:lnTo>
                      <a:pt x="10642" y="756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89" name="pg3188"/>
              <p:cNvSpPr/>
              <p:nvPr/>
            </p:nvSpPr>
            <p:spPr>
              <a:xfrm>
                <a:off x="3602963" y="2261637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0" y="71925"/>
                    </a:moveTo>
                    <a:lnTo>
                      <a:pt x="25735" y="0"/>
                    </a:lnTo>
                    <a:lnTo>
                      <a:pt x="36996" y="4081"/>
                    </a:lnTo>
                    <a:lnTo>
                      <a:pt x="10674" y="757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0" name="pg3189"/>
              <p:cNvSpPr/>
              <p:nvPr/>
            </p:nvSpPr>
            <p:spPr>
              <a:xfrm>
                <a:off x="3592258" y="2257648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0" y="72133"/>
                    </a:moveTo>
                    <a:lnTo>
                      <a:pt x="25145" y="0"/>
                    </a:lnTo>
                    <a:lnTo>
                      <a:pt x="36440" y="3989"/>
                    </a:lnTo>
                    <a:lnTo>
                      <a:pt x="10705" y="759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1" name="pg3190"/>
              <p:cNvSpPr/>
              <p:nvPr/>
            </p:nvSpPr>
            <p:spPr>
              <a:xfrm>
                <a:off x="3581522" y="2253751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0" y="72336"/>
                    </a:moveTo>
                    <a:lnTo>
                      <a:pt x="24554" y="0"/>
                    </a:lnTo>
                    <a:lnTo>
                      <a:pt x="35881" y="3896"/>
                    </a:lnTo>
                    <a:lnTo>
                      <a:pt x="10736" y="760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2" name="pg3191"/>
              <p:cNvSpPr/>
              <p:nvPr/>
            </p:nvSpPr>
            <p:spPr>
              <a:xfrm>
                <a:off x="3570756" y="224994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0" y="72535"/>
                    </a:moveTo>
                    <a:lnTo>
                      <a:pt x="23962" y="0"/>
                    </a:lnTo>
                    <a:lnTo>
                      <a:pt x="35320" y="3803"/>
                    </a:lnTo>
                    <a:lnTo>
                      <a:pt x="10765" y="7614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3" name="pg3192"/>
              <p:cNvSpPr/>
              <p:nvPr/>
            </p:nvSpPr>
            <p:spPr>
              <a:xfrm>
                <a:off x="3559961" y="2246236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0" y="72728"/>
                    </a:moveTo>
                    <a:lnTo>
                      <a:pt x="23368" y="0"/>
                    </a:lnTo>
                    <a:lnTo>
                      <a:pt x="34757" y="3710"/>
                    </a:lnTo>
                    <a:lnTo>
                      <a:pt x="10795" y="76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4" name="pg3193"/>
              <p:cNvSpPr/>
              <p:nvPr/>
            </p:nvSpPr>
            <p:spPr>
              <a:xfrm>
                <a:off x="3549137" y="2242619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0" y="72917"/>
                    </a:moveTo>
                    <a:lnTo>
                      <a:pt x="22772" y="0"/>
                    </a:lnTo>
                    <a:lnTo>
                      <a:pt x="34191" y="3617"/>
                    </a:lnTo>
                    <a:lnTo>
                      <a:pt x="10823" y="76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5" name="pg3194"/>
              <p:cNvSpPr/>
              <p:nvPr/>
            </p:nvSpPr>
            <p:spPr>
              <a:xfrm>
                <a:off x="3538286" y="2239095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0" y="73101"/>
                    </a:moveTo>
                    <a:lnTo>
                      <a:pt x="22175" y="0"/>
                    </a:lnTo>
                    <a:lnTo>
                      <a:pt x="33623" y="3524"/>
                    </a:lnTo>
                    <a:lnTo>
                      <a:pt x="10851" y="764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6" name="pg3195"/>
              <p:cNvSpPr/>
              <p:nvPr/>
            </p:nvSpPr>
            <p:spPr>
              <a:xfrm>
                <a:off x="3527408" y="2235664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0" y="73280"/>
                    </a:moveTo>
                    <a:lnTo>
                      <a:pt x="21576" y="0"/>
                    </a:lnTo>
                    <a:lnTo>
                      <a:pt x="33053" y="3430"/>
                    </a:lnTo>
                    <a:lnTo>
                      <a:pt x="10878" y="7653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7" name="pg3196"/>
              <p:cNvSpPr/>
              <p:nvPr/>
            </p:nvSpPr>
            <p:spPr>
              <a:xfrm>
                <a:off x="3516504" y="2232328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0" y="73454"/>
                    </a:moveTo>
                    <a:lnTo>
                      <a:pt x="20975" y="0"/>
                    </a:lnTo>
                    <a:lnTo>
                      <a:pt x="32480" y="3336"/>
                    </a:lnTo>
                    <a:lnTo>
                      <a:pt x="10904" y="76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8" name="pg3197"/>
              <p:cNvSpPr/>
              <p:nvPr/>
            </p:nvSpPr>
            <p:spPr>
              <a:xfrm>
                <a:off x="3505574" y="2229086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0" y="73623"/>
                    </a:moveTo>
                    <a:lnTo>
                      <a:pt x="20374" y="0"/>
                    </a:lnTo>
                    <a:lnTo>
                      <a:pt x="31905" y="3242"/>
                    </a:lnTo>
                    <a:lnTo>
                      <a:pt x="10929" y="76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199" name="pg3198"/>
              <p:cNvSpPr/>
              <p:nvPr/>
            </p:nvSpPr>
            <p:spPr>
              <a:xfrm>
                <a:off x="3494620" y="2225938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0" y="73787"/>
                    </a:moveTo>
                    <a:lnTo>
                      <a:pt x="19771" y="0"/>
                    </a:lnTo>
                    <a:lnTo>
                      <a:pt x="31328" y="3147"/>
                    </a:lnTo>
                    <a:lnTo>
                      <a:pt x="10954" y="76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0" name="pg3199"/>
              <p:cNvSpPr/>
              <p:nvPr/>
            </p:nvSpPr>
            <p:spPr>
              <a:xfrm>
                <a:off x="3483641" y="2222885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0" y="73946"/>
                    </a:moveTo>
                    <a:lnTo>
                      <a:pt x="19167" y="0"/>
                    </a:lnTo>
                    <a:lnTo>
                      <a:pt x="30749" y="3052"/>
                    </a:lnTo>
                    <a:lnTo>
                      <a:pt x="10978" y="7684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1" name="pg3200"/>
              <p:cNvSpPr/>
              <p:nvPr/>
            </p:nvSpPr>
            <p:spPr>
              <a:xfrm>
                <a:off x="3472639" y="2219927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0" y="74101"/>
                    </a:moveTo>
                    <a:lnTo>
                      <a:pt x="18561" y="0"/>
                    </a:lnTo>
                    <a:lnTo>
                      <a:pt x="30168" y="2958"/>
                    </a:lnTo>
                    <a:lnTo>
                      <a:pt x="11001" y="7690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2" name="pg3201"/>
              <p:cNvSpPr/>
              <p:nvPr/>
            </p:nvSpPr>
            <p:spPr>
              <a:xfrm>
                <a:off x="3461614" y="2217064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0" y="74250"/>
                    </a:moveTo>
                    <a:lnTo>
                      <a:pt x="17954" y="0"/>
                    </a:lnTo>
                    <a:lnTo>
                      <a:pt x="29585" y="2862"/>
                    </a:lnTo>
                    <a:lnTo>
                      <a:pt x="11024" y="7696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3" name="pg3202"/>
              <p:cNvSpPr/>
              <p:nvPr/>
            </p:nvSpPr>
            <p:spPr>
              <a:xfrm>
                <a:off x="3450568" y="2214297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0" y="74395"/>
                    </a:moveTo>
                    <a:lnTo>
                      <a:pt x="17346" y="0"/>
                    </a:lnTo>
                    <a:lnTo>
                      <a:pt x="29000" y="2767"/>
                    </a:lnTo>
                    <a:lnTo>
                      <a:pt x="11046" y="7701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4" name="pg3203"/>
              <p:cNvSpPr/>
              <p:nvPr/>
            </p:nvSpPr>
            <p:spPr>
              <a:xfrm>
                <a:off x="3439501" y="2211624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0" y="74534"/>
                    </a:moveTo>
                    <a:lnTo>
                      <a:pt x="16737" y="0"/>
                    </a:lnTo>
                    <a:lnTo>
                      <a:pt x="28413" y="2672"/>
                    </a:lnTo>
                    <a:lnTo>
                      <a:pt x="11067" y="770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5" name="pg3204"/>
              <p:cNvSpPr/>
              <p:nvPr/>
            </p:nvSpPr>
            <p:spPr>
              <a:xfrm>
                <a:off x="3428413" y="2209048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0" y="74668"/>
                    </a:moveTo>
                    <a:lnTo>
                      <a:pt x="16126" y="0"/>
                    </a:lnTo>
                    <a:lnTo>
                      <a:pt x="27825" y="2576"/>
                    </a:lnTo>
                    <a:lnTo>
                      <a:pt x="11087" y="771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6" name="pg3205"/>
              <p:cNvSpPr/>
              <p:nvPr/>
            </p:nvSpPr>
            <p:spPr>
              <a:xfrm>
                <a:off x="3417305" y="2206567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0" y="74798"/>
                    </a:moveTo>
                    <a:lnTo>
                      <a:pt x="15515" y="0"/>
                    </a:lnTo>
                    <a:lnTo>
                      <a:pt x="27234" y="2480"/>
                    </a:lnTo>
                    <a:lnTo>
                      <a:pt x="11107" y="77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7" name="pg3206"/>
              <p:cNvSpPr/>
              <p:nvPr/>
            </p:nvSpPr>
            <p:spPr>
              <a:xfrm>
                <a:off x="3406179" y="2204182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0" y="74922"/>
                    </a:moveTo>
                    <a:lnTo>
                      <a:pt x="14903" y="0"/>
                    </a:lnTo>
                    <a:lnTo>
                      <a:pt x="26641" y="2384"/>
                    </a:lnTo>
                    <a:lnTo>
                      <a:pt x="11126" y="77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8" name="pg3207"/>
              <p:cNvSpPr/>
              <p:nvPr/>
            </p:nvSpPr>
            <p:spPr>
              <a:xfrm>
                <a:off x="3395035" y="2201893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0" y="75042"/>
                    </a:moveTo>
                    <a:lnTo>
                      <a:pt x="14289" y="0"/>
                    </a:lnTo>
                    <a:lnTo>
                      <a:pt x="26047" y="2288"/>
                    </a:lnTo>
                    <a:lnTo>
                      <a:pt x="11144" y="772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09" name="pg3208"/>
              <p:cNvSpPr/>
              <p:nvPr/>
            </p:nvSpPr>
            <p:spPr>
              <a:xfrm>
                <a:off x="3383873" y="2199700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0" y="75156"/>
                    </a:moveTo>
                    <a:lnTo>
                      <a:pt x="13675" y="0"/>
                    </a:lnTo>
                    <a:lnTo>
                      <a:pt x="25451" y="2192"/>
                    </a:lnTo>
                    <a:lnTo>
                      <a:pt x="11161" y="77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0" name="pg3209"/>
              <p:cNvSpPr/>
              <p:nvPr/>
            </p:nvSpPr>
            <p:spPr>
              <a:xfrm>
                <a:off x="3372695" y="2197604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0" y="75265"/>
                    </a:moveTo>
                    <a:lnTo>
                      <a:pt x="13059" y="0"/>
                    </a:lnTo>
                    <a:lnTo>
                      <a:pt x="24853" y="2096"/>
                    </a:lnTo>
                    <a:lnTo>
                      <a:pt x="11178" y="772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1" name="pg3210"/>
              <p:cNvSpPr/>
              <p:nvPr/>
            </p:nvSpPr>
            <p:spPr>
              <a:xfrm>
                <a:off x="3361500" y="2195605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0" y="75370"/>
                    </a:moveTo>
                    <a:lnTo>
                      <a:pt x="12443" y="0"/>
                    </a:lnTo>
                    <a:lnTo>
                      <a:pt x="24254" y="1999"/>
                    </a:lnTo>
                    <a:lnTo>
                      <a:pt x="11194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2" name="pg3211"/>
              <p:cNvSpPr/>
              <p:nvPr/>
            </p:nvSpPr>
            <p:spPr>
              <a:xfrm>
                <a:off x="3350291" y="2193702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0" y="75469"/>
                    </a:moveTo>
                    <a:lnTo>
                      <a:pt x="11826" y="0"/>
                    </a:lnTo>
                    <a:lnTo>
                      <a:pt x="23653" y="1902"/>
                    </a:lnTo>
                    <a:lnTo>
                      <a:pt x="11209" y="7727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3" name="pg3212"/>
              <p:cNvSpPr/>
              <p:nvPr/>
            </p:nvSpPr>
            <p:spPr>
              <a:xfrm>
                <a:off x="3339067" y="2191896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0" y="75563"/>
                    </a:moveTo>
                    <a:lnTo>
                      <a:pt x="11208" y="0"/>
                    </a:lnTo>
                    <a:lnTo>
                      <a:pt x="23050" y="1806"/>
                    </a:lnTo>
                    <a:lnTo>
                      <a:pt x="11223" y="772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4" name="pg3213"/>
              <p:cNvSpPr/>
              <p:nvPr/>
            </p:nvSpPr>
            <p:spPr>
              <a:xfrm>
                <a:off x="3327830" y="2190187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0" y="75652"/>
                    </a:moveTo>
                    <a:lnTo>
                      <a:pt x="10590" y="0"/>
                    </a:lnTo>
                    <a:lnTo>
                      <a:pt x="22446" y="1709"/>
                    </a:lnTo>
                    <a:lnTo>
                      <a:pt x="11237" y="772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5" name="pg3214"/>
              <p:cNvSpPr/>
              <p:nvPr/>
            </p:nvSpPr>
            <p:spPr>
              <a:xfrm>
                <a:off x="3316579" y="218857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0" y="75737"/>
                    </a:moveTo>
                    <a:lnTo>
                      <a:pt x="9970" y="0"/>
                    </a:lnTo>
                    <a:lnTo>
                      <a:pt x="21840" y="1612"/>
                    </a:lnTo>
                    <a:lnTo>
                      <a:pt x="11250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6" name="pg3215"/>
              <p:cNvSpPr/>
              <p:nvPr/>
            </p:nvSpPr>
            <p:spPr>
              <a:xfrm>
                <a:off x="3305317" y="2187060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0" y="75816"/>
                    </a:moveTo>
                    <a:lnTo>
                      <a:pt x="9351" y="0"/>
                    </a:lnTo>
                    <a:lnTo>
                      <a:pt x="21233" y="1514"/>
                    </a:lnTo>
                    <a:lnTo>
                      <a:pt x="11262" y="772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7" name="pg3216"/>
              <p:cNvSpPr/>
              <p:nvPr/>
            </p:nvSpPr>
            <p:spPr>
              <a:xfrm>
                <a:off x="3294043" y="2185642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0" y="75890"/>
                    </a:moveTo>
                    <a:lnTo>
                      <a:pt x="8730" y="0"/>
                    </a:lnTo>
                    <a:lnTo>
                      <a:pt x="20624" y="1417"/>
                    </a:lnTo>
                    <a:lnTo>
                      <a:pt x="11273" y="77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8" name="pg3217"/>
              <p:cNvSpPr/>
              <p:nvPr/>
            </p:nvSpPr>
            <p:spPr>
              <a:xfrm>
                <a:off x="3282759" y="218432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0" y="75958"/>
                    </a:moveTo>
                    <a:lnTo>
                      <a:pt x="8109" y="0"/>
                    </a:lnTo>
                    <a:lnTo>
                      <a:pt x="20014" y="1320"/>
                    </a:lnTo>
                    <a:lnTo>
                      <a:pt x="11284" y="772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19" name="pg3218"/>
              <p:cNvSpPr/>
              <p:nvPr/>
            </p:nvSpPr>
            <p:spPr>
              <a:xfrm>
                <a:off x="3271465" y="2183099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0" y="76022"/>
                    </a:moveTo>
                    <a:lnTo>
                      <a:pt x="7487" y="0"/>
                    </a:lnTo>
                    <a:lnTo>
                      <a:pt x="19403" y="1222"/>
                    </a:lnTo>
                    <a:lnTo>
                      <a:pt x="11294" y="771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0" name="pg3219"/>
              <p:cNvSpPr/>
              <p:nvPr/>
            </p:nvSpPr>
            <p:spPr>
              <a:xfrm>
                <a:off x="3260161" y="2181974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0" y="76081"/>
                    </a:moveTo>
                    <a:lnTo>
                      <a:pt x="6865" y="0"/>
                    </a:lnTo>
                    <a:lnTo>
                      <a:pt x="18790" y="1125"/>
                    </a:lnTo>
                    <a:lnTo>
                      <a:pt x="11303" y="771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1" name="pg3220"/>
              <p:cNvSpPr/>
              <p:nvPr/>
            </p:nvSpPr>
            <p:spPr>
              <a:xfrm>
                <a:off x="3248850" y="2180946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0" y="76135"/>
                    </a:moveTo>
                    <a:lnTo>
                      <a:pt x="6242" y="0"/>
                    </a:lnTo>
                    <a:lnTo>
                      <a:pt x="18177" y="1027"/>
                    </a:lnTo>
                    <a:lnTo>
                      <a:pt x="11311" y="77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2" name="pg3221"/>
              <p:cNvSpPr/>
              <p:nvPr/>
            </p:nvSpPr>
            <p:spPr>
              <a:xfrm>
                <a:off x="3237530" y="2180016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0" y="76183"/>
                    </a:moveTo>
                    <a:lnTo>
                      <a:pt x="5619" y="0"/>
                    </a:lnTo>
                    <a:lnTo>
                      <a:pt x="17562" y="930"/>
                    </a:lnTo>
                    <a:lnTo>
                      <a:pt x="11319" y="770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3" name="pg3222"/>
              <p:cNvSpPr/>
              <p:nvPr/>
            </p:nvSpPr>
            <p:spPr>
              <a:xfrm>
                <a:off x="3226204" y="2179183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0" y="76227"/>
                    </a:moveTo>
                    <a:lnTo>
                      <a:pt x="4996" y="0"/>
                    </a:lnTo>
                    <a:lnTo>
                      <a:pt x="16945" y="832"/>
                    </a:lnTo>
                    <a:lnTo>
                      <a:pt x="11326" y="77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4" name="pg3223"/>
              <p:cNvSpPr/>
              <p:nvPr/>
            </p:nvSpPr>
            <p:spPr>
              <a:xfrm>
                <a:off x="3214872" y="2178449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0" y="76265"/>
                    </a:moveTo>
                    <a:lnTo>
                      <a:pt x="4372" y="0"/>
                    </a:lnTo>
                    <a:lnTo>
                      <a:pt x="16328" y="734"/>
                    </a:lnTo>
                    <a:lnTo>
                      <a:pt x="11332" y="769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5" name="pg3224"/>
              <p:cNvSpPr/>
              <p:nvPr/>
            </p:nvSpPr>
            <p:spPr>
              <a:xfrm>
                <a:off x="3203534" y="2177812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0" y="76298"/>
                    </a:moveTo>
                    <a:lnTo>
                      <a:pt x="3748" y="0"/>
                    </a:lnTo>
                    <a:lnTo>
                      <a:pt x="15709" y="636"/>
                    </a:lnTo>
                    <a:lnTo>
                      <a:pt x="11337" y="769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6" name="pg3225"/>
              <p:cNvSpPr/>
              <p:nvPr/>
            </p:nvSpPr>
            <p:spPr>
              <a:xfrm>
                <a:off x="3192192" y="2177273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0" y="76326"/>
                    </a:moveTo>
                    <a:lnTo>
                      <a:pt x="3123" y="0"/>
                    </a:lnTo>
                    <a:lnTo>
                      <a:pt x="15090" y="538"/>
                    </a:lnTo>
                    <a:lnTo>
                      <a:pt x="11342" y="76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7" name="pg3226"/>
              <p:cNvSpPr/>
              <p:nvPr/>
            </p:nvSpPr>
            <p:spPr>
              <a:xfrm>
                <a:off x="3180846" y="2176832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0" y="76349"/>
                    </a:moveTo>
                    <a:lnTo>
                      <a:pt x="2499" y="0"/>
                    </a:lnTo>
                    <a:lnTo>
                      <a:pt x="14469" y="440"/>
                    </a:lnTo>
                    <a:lnTo>
                      <a:pt x="11345" y="767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8" name="pg3227"/>
              <p:cNvSpPr/>
              <p:nvPr/>
            </p:nvSpPr>
            <p:spPr>
              <a:xfrm>
                <a:off x="3169497" y="2176490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0" y="76367"/>
                    </a:moveTo>
                    <a:lnTo>
                      <a:pt x="1874" y="0"/>
                    </a:lnTo>
                    <a:lnTo>
                      <a:pt x="13848" y="342"/>
                    </a:lnTo>
                    <a:lnTo>
                      <a:pt x="11348" y="766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29" name="pg3228"/>
              <p:cNvSpPr/>
              <p:nvPr/>
            </p:nvSpPr>
            <p:spPr>
              <a:xfrm>
                <a:off x="3158146" y="2176245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0" y="76380"/>
                    </a:moveTo>
                    <a:lnTo>
                      <a:pt x="1249" y="0"/>
                    </a:lnTo>
                    <a:lnTo>
                      <a:pt x="13225" y="244"/>
                    </a:lnTo>
                    <a:lnTo>
                      <a:pt x="11351" y="766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0" name="pg3229"/>
              <p:cNvSpPr/>
              <p:nvPr/>
            </p:nvSpPr>
            <p:spPr>
              <a:xfrm>
                <a:off x="3146793" y="2176098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0" y="76388"/>
                    </a:moveTo>
                    <a:lnTo>
                      <a:pt x="624" y="0"/>
                    </a:lnTo>
                    <a:lnTo>
                      <a:pt x="12602" y="146"/>
                    </a:lnTo>
                    <a:lnTo>
                      <a:pt x="11352" y="765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1" name="pg3230"/>
              <p:cNvSpPr/>
              <p:nvPr/>
            </p:nvSpPr>
            <p:spPr>
              <a:xfrm>
                <a:off x="3135440" y="217604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0" y="76390"/>
                    </a:moveTo>
                    <a:lnTo>
                      <a:pt x="0" y="0"/>
                    </a:lnTo>
                    <a:lnTo>
                      <a:pt x="11978" y="48"/>
                    </a:lnTo>
                    <a:lnTo>
                      <a:pt x="11353" y="764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2" name="pg3231"/>
              <p:cNvSpPr/>
              <p:nvPr/>
            </p:nvSpPr>
            <p:spPr>
              <a:xfrm>
                <a:off x="3123462" y="217604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624" y="76437"/>
                    </a:moveTo>
                    <a:lnTo>
                      <a:pt x="0" y="48"/>
                    </a:lnTo>
                    <a:lnTo>
                      <a:pt x="11978" y="0"/>
                    </a:lnTo>
                    <a:lnTo>
                      <a:pt x="11978" y="763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3" name="pg3232"/>
              <p:cNvSpPr/>
              <p:nvPr/>
            </p:nvSpPr>
            <p:spPr>
              <a:xfrm>
                <a:off x="3111484" y="2176098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249" y="76527"/>
                    </a:moveTo>
                    <a:lnTo>
                      <a:pt x="0" y="146"/>
                    </a:lnTo>
                    <a:lnTo>
                      <a:pt x="11977" y="0"/>
                    </a:lnTo>
                    <a:lnTo>
                      <a:pt x="12602" y="763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4" name="pg3233"/>
              <p:cNvSpPr/>
              <p:nvPr/>
            </p:nvSpPr>
            <p:spPr>
              <a:xfrm>
                <a:off x="3099508" y="2176245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874" y="76612"/>
                    </a:moveTo>
                    <a:lnTo>
                      <a:pt x="0" y="244"/>
                    </a:lnTo>
                    <a:lnTo>
                      <a:pt x="11976" y="0"/>
                    </a:lnTo>
                    <a:lnTo>
                      <a:pt x="13225" y="76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5" name="pg3234"/>
              <p:cNvSpPr/>
              <p:nvPr/>
            </p:nvSpPr>
            <p:spPr>
              <a:xfrm>
                <a:off x="3087534" y="2176490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2499" y="76692"/>
                    </a:moveTo>
                    <a:lnTo>
                      <a:pt x="0" y="342"/>
                    </a:lnTo>
                    <a:lnTo>
                      <a:pt x="11973" y="0"/>
                    </a:lnTo>
                    <a:lnTo>
                      <a:pt x="13848" y="76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6" name="pg3235"/>
              <p:cNvSpPr/>
              <p:nvPr/>
            </p:nvSpPr>
            <p:spPr>
              <a:xfrm>
                <a:off x="3075564" y="2176832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3123" y="76767"/>
                    </a:moveTo>
                    <a:lnTo>
                      <a:pt x="0" y="440"/>
                    </a:lnTo>
                    <a:lnTo>
                      <a:pt x="11970" y="0"/>
                    </a:lnTo>
                    <a:lnTo>
                      <a:pt x="14469" y="763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7" name="pg3236"/>
              <p:cNvSpPr/>
              <p:nvPr/>
            </p:nvSpPr>
            <p:spPr>
              <a:xfrm>
                <a:off x="3063597" y="2177273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3748" y="76837"/>
                    </a:moveTo>
                    <a:lnTo>
                      <a:pt x="0" y="538"/>
                    </a:lnTo>
                    <a:lnTo>
                      <a:pt x="11966" y="0"/>
                    </a:lnTo>
                    <a:lnTo>
                      <a:pt x="15090" y="76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8" name="pg3237"/>
              <p:cNvSpPr/>
              <p:nvPr/>
            </p:nvSpPr>
            <p:spPr>
              <a:xfrm>
                <a:off x="3051636" y="2177812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4372" y="76902"/>
                    </a:moveTo>
                    <a:lnTo>
                      <a:pt x="0" y="636"/>
                    </a:lnTo>
                    <a:lnTo>
                      <a:pt x="11961" y="0"/>
                    </a:lnTo>
                    <a:lnTo>
                      <a:pt x="15709" y="762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39" name="pg3238"/>
              <p:cNvSpPr/>
              <p:nvPr/>
            </p:nvSpPr>
            <p:spPr>
              <a:xfrm>
                <a:off x="3039680" y="2178449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4996" y="76961"/>
                    </a:moveTo>
                    <a:lnTo>
                      <a:pt x="0" y="734"/>
                    </a:lnTo>
                    <a:lnTo>
                      <a:pt x="11956" y="0"/>
                    </a:lnTo>
                    <a:lnTo>
                      <a:pt x="16328" y="76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0" name="pg3239"/>
              <p:cNvSpPr/>
              <p:nvPr/>
            </p:nvSpPr>
            <p:spPr>
              <a:xfrm>
                <a:off x="3027730" y="2179183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5619" y="77015"/>
                    </a:moveTo>
                    <a:lnTo>
                      <a:pt x="0" y="832"/>
                    </a:lnTo>
                    <a:lnTo>
                      <a:pt x="11949" y="0"/>
                    </a:lnTo>
                    <a:lnTo>
                      <a:pt x="16945" y="762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1" name="pg3240"/>
              <p:cNvSpPr/>
              <p:nvPr/>
            </p:nvSpPr>
            <p:spPr>
              <a:xfrm>
                <a:off x="3015788" y="2180016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6242" y="77065"/>
                    </a:moveTo>
                    <a:lnTo>
                      <a:pt x="0" y="930"/>
                    </a:lnTo>
                    <a:lnTo>
                      <a:pt x="11942" y="0"/>
                    </a:lnTo>
                    <a:lnTo>
                      <a:pt x="17562" y="761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2" name="pg3241"/>
              <p:cNvSpPr/>
              <p:nvPr/>
            </p:nvSpPr>
            <p:spPr>
              <a:xfrm>
                <a:off x="3003853" y="2180946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6865" y="77109"/>
                    </a:moveTo>
                    <a:lnTo>
                      <a:pt x="0" y="1027"/>
                    </a:lnTo>
                    <a:lnTo>
                      <a:pt x="11934" y="0"/>
                    </a:lnTo>
                    <a:lnTo>
                      <a:pt x="18177" y="761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3" name="pg3242"/>
              <p:cNvSpPr/>
              <p:nvPr/>
            </p:nvSpPr>
            <p:spPr>
              <a:xfrm>
                <a:off x="2991928" y="2181974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7487" y="77148"/>
                    </a:moveTo>
                    <a:lnTo>
                      <a:pt x="0" y="1125"/>
                    </a:lnTo>
                    <a:lnTo>
                      <a:pt x="11925" y="0"/>
                    </a:lnTo>
                    <a:lnTo>
                      <a:pt x="18790" y="7608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4" name="pg3243"/>
              <p:cNvSpPr/>
              <p:nvPr/>
            </p:nvSpPr>
            <p:spPr>
              <a:xfrm>
                <a:off x="2980012" y="2183099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8109" y="77181"/>
                    </a:moveTo>
                    <a:lnTo>
                      <a:pt x="0" y="1222"/>
                    </a:lnTo>
                    <a:lnTo>
                      <a:pt x="11915" y="0"/>
                    </a:lnTo>
                    <a:lnTo>
                      <a:pt x="19403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5" name="pg3244"/>
              <p:cNvSpPr/>
              <p:nvPr/>
            </p:nvSpPr>
            <p:spPr>
              <a:xfrm>
                <a:off x="2968106" y="218432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8730" y="77210"/>
                    </a:moveTo>
                    <a:lnTo>
                      <a:pt x="0" y="1320"/>
                    </a:lnTo>
                    <a:lnTo>
                      <a:pt x="11905" y="0"/>
                    </a:lnTo>
                    <a:lnTo>
                      <a:pt x="20014" y="7595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6" name="pg3245"/>
              <p:cNvSpPr/>
              <p:nvPr/>
            </p:nvSpPr>
            <p:spPr>
              <a:xfrm>
                <a:off x="2956212" y="2185642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9351" y="77233"/>
                    </a:moveTo>
                    <a:lnTo>
                      <a:pt x="0" y="1417"/>
                    </a:lnTo>
                    <a:lnTo>
                      <a:pt x="11894" y="0"/>
                    </a:lnTo>
                    <a:lnTo>
                      <a:pt x="20624" y="7589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7" name="pg3246"/>
              <p:cNvSpPr/>
              <p:nvPr/>
            </p:nvSpPr>
            <p:spPr>
              <a:xfrm>
                <a:off x="2944330" y="2187060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9970" y="77252"/>
                    </a:moveTo>
                    <a:lnTo>
                      <a:pt x="0" y="1514"/>
                    </a:lnTo>
                    <a:lnTo>
                      <a:pt x="11882" y="0"/>
                    </a:lnTo>
                    <a:lnTo>
                      <a:pt x="21233" y="7581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8" name="pg3247"/>
              <p:cNvSpPr/>
              <p:nvPr/>
            </p:nvSpPr>
            <p:spPr>
              <a:xfrm>
                <a:off x="2932460" y="218857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10590" y="77265"/>
                    </a:moveTo>
                    <a:lnTo>
                      <a:pt x="0" y="1612"/>
                    </a:lnTo>
                    <a:lnTo>
                      <a:pt x="11869" y="0"/>
                    </a:lnTo>
                    <a:lnTo>
                      <a:pt x="21840" y="75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49" name="pg3248"/>
              <p:cNvSpPr/>
              <p:nvPr/>
            </p:nvSpPr>
            <p:spPr>
              <a:xfrm>
                <a:off x="2920604" y="2190187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11208" y="77272"/>
                    </a:moveTo>
                    <a:lnTo>
                      <a:pt x="0" y="1709"/>
                    </a:lnTo>
                    <a:lnTo>
                      <a:pt x="11855" y="0"/>
                    </a:lnTo>
                    <a:lnTo>
                      <a:pt x="22446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0" name="pg3249"/>
              <p:cNvSpPr/>
              <p:nvPr/>
            </p:nvSpPr>
            <p:spPr>
              <a:xfrm>
                <a:off x="2908762" y="2191896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11826" y="77275"/>
                    </a:moveTo>
                    <a:lnTo>
                      <a:pt x="0" y="1806"/>
                    </a:lnTo>
                    <a:lnTo>
                      <a:pt x="11841" y="0"/>
                    </a:lnTo>
                    <a:lnTo>
                      <a:pt x="23050" y="755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1" name="pg3250"/>
              <p:cNvSpPr/>
              <p:nvPr/>
            </p:nvSpPr>
            <p:spPr>
              <a:xfrm>
                <a:off x="2896936" y="2193702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12443" y="77273"/>
                    </a:moveTo>
                    <a:lnTo>
                      <a:pt x="0" y="1902"/>
                    </a:lnTo>
                    <a:lnTo>
                      <a:pt x="11826" y="0"/>
                    </a:lnTo>
                    <a:lnTo>
                      <a:pt x="23653" y="75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2" name="pg3251"/>
              <p:cNvSpPr/>
              <p:nvPr/>
            </p:nvSpPr>
            <p:spPr>
              <a:xfrm>
                <a:off x="2885126" y="2195605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13059" y="77265"/>
                    </a:moveTo>
                    <a:lnTo>
                      <a:pt x="0" y="1999"/>
                    </a:lnTo>
                    <a:lnTo>
                      <a:pt x="11810" y="0"/>
                    </a:lnTo>
                    <a:lnTo>
                      <a:pt x="24254" y="75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3" name="pg3252"/>
              <p:cNvSpPr/>
              <p:nvPr/>
            </p:nvSpPr>
            <p:spPr>
              <a:xfrm>
                <a:off x="2873332" y="2197604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13675" y="77252"/>
                    </a:moveTo>
                    <a:lnTo>
                      <a:pt x="0" y="2096"/>
                    </a:lnTo>
                    <a:lnTo>
                      <a:pt x="11793" y="0"/>
                    </a:lnTo>
                    <a:lnTo>
                      <a:pt x="24853" y="75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4" name="pg3253"/>
              <p:cNvSpPr/>
              <p:nvPr/>
            </p:nvSpPr>
            <p:spPr>
              <a:xfrm>
                <a:off x="2861556" y="2199700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14289" y="77234"/>
                    </a:moveTo>
                    <a:lnTo>
                      <a:pt x="0" y="2192"/>
                    </a:lnTo>
                    <a:lnTo>
                      <a:pt x="11776" y="0"/>
                    </a:lnTo>
                    <a:lnTo>
                      <a:pt x="25451" y="7515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5" name="pg3254"/>
              <p:cNvSpPr/>
              <p:nvPr/>
            </p:nvSpPr>
            <p:spPr>
              <a:xfrm>
                <a:off x="2849798" y="2201893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14903" y="77211"/>
                    </a:moveTo>
                    <a:lnTo>
                      <a:pt x="0" y="2288"/>
                    </a:lnTo>
                    <a:lnTo>
                      <a:pt x="11757" y="0"/>
                    </a:lnTo>
                    <a:lnTo>
                      <a:pt x="26047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6" name="pg3255"/>
              <p:cNvSpPr/>
              <p:nvPr/>
            </p:nvSpPr>
            <p:spPr>
              <a:xfrm>
                <a:off x="2838059" y="2204182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15515" y="77183"/>
                    </a:moveTo>
                    <a:lnTo>
                      <a:pt x="0" y="2384"/>
                    </a:lnTo>
                    <a:lnTo>
                      <a:pt x="11738" y="0"/>
                    </a:lnTo>
                    <a:lnTo>
                      <a:pt x="26641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7" name="pg3256"/>
              <p:cNvSpPr/>
              <p:nvPr/>
            </p:nvSpPr>
            <p:spPr>
              <a:xfrm>
                <a:off x="2826340" y="2206567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16126" y="77149"/>
                    </a:moveTo>
                    <a:lnTo>
                      <a:pt x="0" y="2480"/>
                    </a:lnTo>
                    <a:lnTo>
                      <a:pt x="11718" y="0"/>
                    </a:lnTo>
                    <a:lnTo>
                      <a:pt x="27234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8" name="pg3257"/>
              <p:cNvSpPr/>
              <p:nvPr/>
            </p:nvSpPr>
            <p:spPr>
              <a:xfrm>
                <a:off x="2814642" y="2209048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16737" y="77111"/>
                    </a:moveTo>
                    <a:lnTo>
                      <a:pt x="0" y="2576"/>
                    </a:lnTo>
                    <a:lnTo>
                      <a:pt x="11698" y="0"/>
                    </a:lnTo>
                    <a:lnTo>
                      <a:pt x="27825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59" name="pg3258"/>
              <p:cNvSpPr/>
              <p:nvPr/>
            </p:nvSpPr>
            <p:spPr>
              <a:xfrm>
                <a:off x="2802965" y="2211624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17346" y="77067"/>
                    </a:moveTo>
                    <a:lnTo>
                      <a:pt x="0" y="2672"/>
                    </a:lnTo>
                    <a:lnTo>
                      <a:pt x="11676" y="0"/>
                    </a:lnTo>
                    <a:lnTo>
                      <a:pt x="28413" y="7453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0" name="pg3259"/>
              <p:cNvSpPr/>
              <p:nvPr/>
            </p:nvSpPr>
            <p:spPr>
              <a:xfrm>
                <a:off x="2791311" y="2214297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17954" y="77018"/>
                    </a:moveTo>
                    <a:lnTo>
                      <a:pt x="0" y="2767"/>
                    </a:lnTo>
                    <a:lnTo>
                      <a:pt x="11654" y="0"/>
                    </a:lnTo>
                    <a:lnTo>
                      <a:pt x="29000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1" name="pg3260"/>
              <p:cNvSpPr/>
              <p:nvPr/>
            </p:nvSpPr>
            <p:spPr>
              <a:xfrm>
                <a:off x="2779680" y="2217064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18561" y="76964"/>
                    </a:moveTo>
                    <a:lnTo>
                      <a:pt x="0" y="2862"/>
                    </a:lnTo>
                    <a:lnTo>
                      <a:pt x="11631" y="0"/>
                    </a:lnTo>
                    <a:lnTo>
                      <a:pt x="29585" y="742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2" name="pg3261"/>
              <p:cNvSpPr/>
              <p:nvPr/>
            </p:nvSpPr>
            <p:spPr>
              <a:xfrm>
                <a:off x="2768072" y="2219927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19167" y="76905"/>
                    </a:moveTo>
                    <a:lnTo>
                      <a:pt x="0" y="2958"/>
                    </a:lnTo>
                    <a:lnTo>
                      <a:pt x="11607" y="0"/>
                    </a:lnTo>
                    <a:lnTo>
                      <a:pt x="30168" y="74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3" name="pg3262"/>
              <p:cNvSpPr/>
              <p:nvPr/>
            </p:nvSpPr>
            <p:spPr>
              <a:xfrm>
                <a:off x="2756489" y="2222885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19771" y="76840"/>
                    </a:moveTo>
                    <a:lnTo>
                      <a:pt x="0" y="3052"/>
                    </a:lnTo>
                    <a:lnTo>
                      <a:pt x="11582" y="0"/>
                    </a:lnTo>
                    <a:lnTo>
                      <a:pt x="30749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4" name="pg3263"/>
              <p:cNvSpPr/>
              <p:nvPr/>
            </p:nvSpPr>
            <p:spPr>
              <a:xfrm>
                <a:off x="2744932" y="2225938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20374" y="76771"/>
                    </a:moveTo>
                    <a:lnTo>
                      <a:pt x="0" y="3147"/>
                    </a:lnTo>
                    <a:lnTo>
                      <a:pt x="11557" y="0"/>
                    </a:lnTo>
                    <a:lnTo>
                      <a:pt x="31328" y="737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5" name="pg3264"/>
              <p:cNvSpPr/>
              <p:nvPr/>
            </p:nvSpPr>
            <p:spPr>
              <a:xfrm>
                <a:off x="2733400" y="2229086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20975" y="76696"/>
                    </a:moveTo>
                    <a:lnTo>
                      <a:pt x="0" y="3242"/>
                    </a:lnTo>
                    <a:lnTo>
                      <a:pt x="11531" y="0"/>
                    </a:lnTo>
                    <a:lnTo>
                      <a:pt x="31905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6" name="pg3265"/>
              <p:cNvSpPr/>
              <p:nvPr/>
            </p:nvSpPr>
            <p:spPr>
              <a:xfrm>
                <a:off x="2721896" y="2232328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21576" y="76616"/>
                    </a:moveTo>
                    <a:lnTo>
                      <a:pt x="0" y="3336"/>
                    </a:lnTo>
                    <a:lnTo>
                      <a:pt x="11504" y="0"/>
                    </a:lnTo>
                    <a:lnTo>
                      <a:pt x="324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7" name="pg3266"/>
              <p:cNvSpPr/>
              <p:nvPr/>
            </p:nvSpPr>
            <p:spPr>
              <a:xfrm>
                <a:off x="2710419" y="2235664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22175" y="76531"/>
                    </a:moveTo>
                    <a:lnTo>
                      <a:pt x="0" y="3430"/>
                    </a:lnTo>
                    <a:lnTo>
                      <a:pt x="11476" y="0"/>
                    </a:lnTo>
                    <a:lnTo>
                      <a:pt x="33053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8" name="pg3267"/>
              <p:cNvSpPr/>
              <p:nvPr/>
            </p:nvSpPr>
            <p:spPr>
              <a:xfrm>
                <a:off x="2698970" y="2239095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22772" y="76441"/>
                    </a:moveTo>
                    <a:lnTo>
                      <a:pt x="0" y="3524"/>
                    </a:lnTo>
                    <a:lnTo>
                      <a:pt x="11448" y="0"/>
                    </a:lnTo>
                    <a:lnTo>
                      <a:pt x="33623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69" name="pg3268"/>
              <p:cNvSpPr/>
              <p:nvPr/>
            </p:nvSpPr>
            <p:spPr>
              <a:xfrm>
                <a:off x="2687551" y="2242619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23368" y="76346"/>
                    </a:moveTo>
                    <a:lnTo>
                      <a:pt x="0" y="3617"/>
                    </a:lnTo>
                    <a:lnTo>
                      <a:pt x="11419" y="0"/>
                    </a:lnTo>
                    <a:lnTo>
                      <a:pt x="34191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0" name="pg3269"/>
              <p:cNvSpPr/>
              <p:nvPr/>
            </p:nvSpPr>
            <p:spPr>
              <a:xfrm>
                <a:off x="2676162" y="2246236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23962" y="76245"/>
                    </a:moveTo>
                    <a:lnTo>
                      <a:pt x="0" y="3710"/>
                    </a:lnTo>
                    <a:lnTo>
                      <a:pt x="11389" y="0"/>
                    </a:lnTo>
                    <a:lnTo>
                      <a:pt x="34757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1" name="pg3270"/>
              <p:cNvSpPr/>
              <p:nvPr/>
            </p:nvSpPr>
            <p:spPr>
              <a:xfrm>
                <a:off x="2664803" y="224994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24554" y="76140"/>
                    </a:moveTo>
                    <a:lnTo>
                      <a:pt x="0" y="3803"/>
                    </a:lnTo>
                    <a:lnTo>
                      <a:pt x="11358" y="0"/>
                    </a:lnTo>
                    <a:lnTo>
                      <a:pt x="35320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2" name="pg3271"/>
              <p:cNvSpPr/>
              <p:nvPr/>
            </p:nvSpPr>
            <p:spPr>
              <a:xfrm>
                <a:off x="2653476" y="2253751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25145" y="76030"/>
                    </a:moveTo>
                    <a:lnTo>
                      <a:pt x="0" y="3896"/>
                    </a:lnTo>
                    <a:lnTo>
                      <a:pt x="11327" y="0"/>
                    </a:lnTo>
                    <a:lnTo>
                      <a:pt x="35881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3" name="pg3272"/>
              <p:cNvSpPr/>
              <p:nvPr/>
            </p:nvSpPr>
            <p:spPr>
              <a:xfrm>
                <a:off x="2642181" y="2257648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25735" y="75914"/>
                    </a:moveTo>
                    <a:lnTo>
                      <a:pt x="0" y="3989"/>
                    </a:lnTo>
                    <a:lnTo>
                      <a:pt x="11294" y="0"/>
                    </a:lnTo>
                    <a:lnTo>
                      <a:pt x="36440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4" name="pg3273"/>
              <p:cNvSpPr/>
              <p:nvPr/>
            </p:nvSpPr>
            <p:spPr>
              <a:xfrm>
                <a:off x="2630920" y="2261637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26322" y="75793"/>
                    </a:moveTo>
                    <a:lnTo>
                      <a:pt x="0" y="4081"/>
                    </a:lnTo>
                    <a:lnTo>
                      <a:pt x="11261" y="0"/>
                    </a:lnTo>
                    <a:lnTo>
                      <a:pt x="36996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5" name="pg3274"/>
              <p:cNvSpPr/>
              <p:nvPr/>
            </p:nvSpPr>
            <p:spPr>
              <a:xfrm>
                <a:off x="2619692" y="2265719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26908" y="75667"/>
                    </a:moveTo>
                    <a:lnTo>
                      <a:pt x="0" y="4173"/>
                    </a:lnTo>
                    <a:lnTo>
                      <a:pt x="11227" y="0"/>
                    </a:lnTo>
                    <a:lnTo>
                      <a:pt x="37550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6" name="pg3275"/>
              <p:cNvSpPr/>
              <p:nvPr/>
            </p:nvSpPr>
            <p:spPr>
              <a:xfrm>
                <a:off x="2608498" y="2269892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27492" y="75537"/>
                    </a:moveTo>
                    <a:lnTo>
                      <a:pt x="0" y="4265"/>
                    </a:lnTo>
                    <a:lnTo>
                      <a:pt x="11193" y="0"/>
                    </a:lnTo>
                    <a:lnTo>
                      <a:pt x="38102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7" name="pg3276"/>
              <p:cNvSpPr/>
              <p:nvPr/>
            </p:nvSpPr>
            <p:spPr>
              <a:xfrm>
                <a:off x="2597340" y="2274157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28074" y="75401"/>
                    </a:moveTo>
                    <a:lnTo>
                      <a:pt x="0" y="4356"/>
                    </a:lnTo>
                    <a:lnTo>
                      <a:pt x="11158" y="0"/>
                    </a:lnTo>
                    <a:lnTo>
                      <a:pt x="38650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8" name="pg3277"/>
              <p:cNvSpPr/>
              <p:nvPr/>
            </p:nvSpPr>
            <p:spPr>
              <a:xfrm>
                <a:off x="2586218" y="2278514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28655" y="75260"/>
                    </a:moveTo>
                    <a:lnTo>
                      <a:pt x="0" y="4447"/>
                    </a:lnTo>
                    <a:lnTo>
                      <a:pt x="11122" y="0"/>
                    </a:lnTo>
                    <a:lnTo>
                      <a:pt x="39196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79" name="pg3278"/>
              <p:cNvSpPr/>
              <p:nvPr/>
            </p:nvSpPr>
            <p:spPr>
              <a:xfrm>
                <a:off x="2575133" y="2282962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29233" y="75114"/>
                    </a:moveTo>
                    <a:lnTo>
                      <a:pt x="0" y="4538"/>
                    </a:lnTo>
                    <a:lnTo>
                      <a:pt x="11085" y="0"/>
                    </a:lnTo>
                    <a:lnTo>
                      <a:pt x="39740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0" name="pg3279"/>
              <p:cNvSpPr/>
              <p:nvPr/>
            </p:nvSpPr>
            <p:spPr>
              <a:xfrm>
                <a:off x="2564085" y="2287501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29809" y="74963"/>
                    </a:moveTo>
                    <a:lnTo>
                      <a:pt x="0" y="4629"/>
                    </a:lnTo>
                    <a:lnTo>
                      <a:pt x="11047" y="0"/>
                    </a:lnTo>
                    <a:lnTo>
                      <a:pt x="40281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1" name="pg3280"/>
              <p:cNvSpPr/>
              <p:nvPr/>
            </p:nvSpPr>
            <p:spPr>
              <a:xfrm>
                <a:off x="2553075" y="2292130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30384" y="74807"/>
                    </a:moveTo>
                    <a:lnTo>
                      <a:pt x="0" y="4719"/>
                    </a:lnTo>
                    <a:lnTo>
                      <a:pt x="11009" y="0"/>
                    </a:lnTo>
                    <a:lnTo>
                      <a:pt x="40819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2" name="pg3281"/>
              <p:cNvSpPr/>
              <p:nvPr/>
            </p:nvSpPr>
            <p:spPr>
              <a:xfrm>
                <a:off x="2542104" y="229684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30956" y="74646"/>
                    </a:moveTo>
                    <a:lnTo>
                      <a:pt x="0" y="4809"/>
                    </a:lnTo>
                    <a:lnTo>
                      <a:pt x="10970" y="0"/>
                    </a:lnTo>
                    <a:lnTo>
                      <a:pt x="41354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3" name="pg3282"/>
              <p:cNvSpPr/>
              <p:nvPr/>
            </p:nvSpPr>
            <p:spPr>
              <a:xfrm>
                <a:off x="2531173" y="2301659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31526" y="74480"/>
                    </a:moveTo>
                    <a:lnTo>
                      <a:pt x="0" y="4898"/>
                    </a:lnTo>
                    <a:lnTo>
                      <a:pt x="10930" y="0"/>
                    </a:lnTo>
                    <a:lnTo>
                      <a:pt x="4188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4" name="pg3283"/>
              <p:cNvSpPr/>
              <p:nvPr/>
            </p:nvSpPr>
            <p:spPr>
              <a:xfrm>
                <a:off x="2520283" y="2306558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32095" y="74309"/>
                    </a:moveTo>
                    <a:lnTo>
                      <a:pt x="0" y="4988"/>
                    </a:lnTo>
                    <a:lnTo>
                      <a:pt x="10890" y="0"/>
                    </a:lnTo>
                    <a:lnTo>
                      <a:pt x="42417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5" name="pg3284"/>
              <p:cNvSpPr/>
              <p:nvPr/>
            </p:nvSpPr>
            <p:spPr>
              <a:xfrm>
                <a:off x="2509434" y="2311546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32661" y="74133"/>
                    </a:moveTo>
                    <a:lnTo>
                      <a:pt x="0" y="5077"/>
                    </a:lnTo>
                    <a:lnTo>
                      <a:pt x="10849" y="0"/>
                    </a:lnTo>
                    <a:lnTo>
                      <a:pt x="42944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6" name="pg3285"/>
              <p:cNvSpPr/>
              <p:nvPr/>
            </p:nvSpPr>
            <p:spPr>
              <a:xfrm>
                <a:off x="2498626" y="2316623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33225" y="73952"/>
                    </a:moveTo>
                    <a:lnTo>
                      <a:pt x="0" y="5165"/>
                    </a:lnTo>
                    <a:lnTo>
                      <a:pt x="10807" y="0"/>
                    </a:lnTo>
                    <a:lnTo>
                      <a:pt x="43468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7" name="pg3286"/>
              <p:cNvSpPr/>
              <p:nvPr/>
            </p:nvSpPr>
            <p:spPr>
              <a:xfrm>
                <a:off x="2487861" y="232178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33786" y="73766"/>
                    </a:moveTo>
                    <a:lnTo>
                      <a:pt x="0" y="5253"/>
                    </a:lnTo>
                    <a:lnTo>
                      <a:pt x="10764" y="0"/>
                    </a:lnTo>
                    <a:lnTo>
                      <a:pt x="43989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8" name="pg3287"/>
              <p:cNvSpPr/>
              <p:nvPr/>
            </p:nvSpPr>
            <p:spPr>
              <a:xfrm>
                <a:off x="2477140" y="2327043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34346" y="73575"/>
                    </a:moveTo>
                    <a:lnTo>
                      <a:pt x="0" y="5341"/>
                    </a:lnTo>
                    <a:lnTo>
                      <a:pt x="10721" y="0"/>
                    </a:lnTo>
                    <a:lnTo>
                      <a:pt x="44508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89" name="pg3288"/>
              <p:cNvSpPr/>
              <p:nvPr/>
            </p:nvSpPr>
            <p:spPr>
              <a:xfrm>
                <a:off x="2466463" y="2332385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34903" y="73380"/>
                    </a:moveTo>
                    <a:lnTo>
                      <a:pt x="0" y="5429"/>
                    </a:lnTo>
                    <a:lnTo>
                      <a:pt x="10677" y="0"/>
                    </a:lnTo>
                    <a:lnTo>
                      <a:pt x="45023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0" name="pg3289"/>
              <p:cNvSpPr/>
              <p:nvPr/>
            </p:nvSpPr>
            <p:spPr>
              <a:xfrm>
                <a:off x="2455830" y="2337814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35457" y="73179"/>
                    </a:moveTo>
                    <a:lnTo>
                      <a:pt x="0" y="5516"/>
                    </a:lnTo>
                    <a:lnTo>
                      <a:pt x="10632" y="0"/>
                    </a:lnTo>
                    <a:lnTo>
                      <a:pt x="45535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1" name="pg3290"/>
              <p:cNvSpPr/>
              <p:nvPr/>
            </p:nvSpPr>
            <p:spPr>
              <a:xfrm>
                <a:off x="2445243" y="2343331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36010" y="72973"/>
                    </a:moveTo>
                    <a:lnTo>
                      <a:pt x="0" y="5603"/>
                    </a:lnTo>
                    <a:lnTo>
                      <a:pt x="10587" y="0"/>
                    </a:lnTo>
                    <a:lnTo>
                      <a:pt x="46045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2" name="pg3291"/>
              <p:cNvSpPr/>
              <p:nvPr/>
            </p:nvSpPr>
            <p:spPr>
              <a:xfrm>
                <a:off x="2434702" y="2348934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36560" y="72763"/>
                    </a:moveTo>
                    <a:lnTo>
                      <a:pt x="0" y="5689"/>
                    </a:lnTo>
                    <a:lnTo>
                      <a:pt x="10540" y="0"/>
                    </a:lnTo>
                    <a:lnTo>
                      <a:pt x="4655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3" name="pg3292"/>
              <p:cNvSpPr/>
              <p:nvPr/>
            </p:nvSpPr>
            <p:spPr>
              <a:xfrm>
                <a:off x="2424208" y="2354624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37107" y="72548"/>
                    </a:moveTo>
                    <a:lnTo>
                      <a:pt x="0" y="5775"/>
                    </a:lnTo>
                    <a:lnTo>
                      <a:pt x="10494" y="0"/>
                    </a:lnTo>
                    <a:lnTo>
                      <a:pt x="47054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4" name="pg3293"/>
              <p:cNvSpPr/>
              <p:nvPr/>
            </p:nvSpPr>
            <p:spPr>
              <a:xfrm>
                <a:off x="2413761" y="2360400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37652" y="72328"/>
                    </a:moveTo>
                    <a:lnTo>
                      <a:pt x="0" y="5861"/>
                    </a:lnTo>
                    <a:lnTo>
                      <a:pt x="10446" y="0"/>
                    </a:lnTo>
                    <a:lnTo>
                      <a:pt x="47554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5" name="pg3294"/>
              <p:cNvSpPr/>
              <p:nvPr/>
            </p:nvSpPr>
            <p:spPr>
              <a:xfrm>
                <a:off x="2403363" y="2366261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38195" y="72103"/>
                    </a:moveTo>
                    <a:lnTo>
                      <a:pt x="0" y="5946"/>
                    </a:lnTo>
                    <a:lnTo>
                      <a:pt x="10398" y="0"/>
                    </a:lnTo>
                    <a:lnTo>
                      <a:pt x="48050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6" name="pg3295"/>
              <p:cNvSpPr/>
              <p:nvPr/>
            </p:nvSpPr>
            <p:spPr>
              <a:xfrm>
                <a:off x="2393014" y="2372208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38735" y="71873"/>
                    </a:moveTo>
                    <a:lnTo>
                      <a:pt x="0" y="6031"/>
                    </a:lnTo>
                    <a:lnTo>
                      <a:pt x="10349" y="0"/>
                    </a:lnTo>
                    <a:lnTo>
                      <a:pt x="4854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7" name="pg3296"/>
              <p:cNvSpPr/>
              <p:nvPr/>
            </p:nvSpPr>
            <p:spPr>
              <a:xfrm>
                <a:off x="2382715" y="2378240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39272" y="71638"/>
                    </a:moveTo>
                    <a:lnTo>
                      <a:pt x="0" y="6116"/>
                    </a:lnTo>
                    <a:lnTo>
                      <a:pt x="10299" y="0"/>
                    </a:lnTo>
                    <a:lnTo>
                      <a:pt x="49034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8" name="pg3297"/>
              <p:cNvSpPr/>
              <p:nvPr/>
            </p:nvSpPr>
            <p:spPr>
              <a:xfrm>
                <a:off x="2372466" y="2384356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39807" y="71399"/>
                    </a:moveTo>
                    <a:lnTo>
                      <a:pt x="0" y="6200"/>
                    </a:lnTo>
                    <a:lnTo>
                      <a:pt x="10249" y="0"/>
                    </a:lnTo>
                    <a:lnTo>
                      <a:pt x="49521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299" name="pg3298"/>
              <p:cNvSpPr/>
              <p:nvPr/>
            </p:nvSpPr>
            <p:spPr>
              <a:xfrm>
                <a:off x="2362268" y="2390556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40339" y="71154"/>
                    </a:moveTo>
                    <a:lnTo>
                      <a:pt x="0" y="6283"/>
                    </a:lnTo>
                    <a:lnTo>
                      <a:pt x="10197" y="0"/>
                    </a:lnTo>
                    <a:lnTo>
                      <a:pt x="50005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0" name="pg3299"/>
              <p:cNvSpPr/>
              <p:nvPr/>
            </p:nvSpPr>
            <p:spPr>
              <a:xfrm>
                <a:off x="2352121" y="2396840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40868" y="70905"/>
                    </a:moveTo>
                    <a:lnTo>
                      <a:pt x="0" y="6367"/>
                    </a:lnTo>
                    <a:lnTo>
                      <a:pt x="10146" y="0"/>
                    </a:lnTo>
                    <a:lnTo>
                      <a:pt x="50485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1" name="pg3300"/>
              <p:cNvSpPr/>
              <p:nvPr/>
            </p:nvSpPr>
            <p:spPr>
              <a:xfrm>
                <a:off x="2342027" y="2403207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41395" y="70652"/>
                    </a:moveTo>
                    <a:lnTo>
                      <a:pt x="0" y="6449"/>
                    </a:lnTo>
                    <a:lnTo>
                      <a:pt x="10093" y="0"/>
                    </a:lnTo>
                    <a:lnTo>
                      <a:pt x="50962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2" name="pg3301"/>
              <p:cNvSpPr/>
              <p:nvPr/>
            </p:nvSpPr>
            <p:spPr>
              <a:xfrm>
                <a:off x="2331987" y="2409657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41919" y="70393"/>
                    </a:moveTo>
                    <a:lnTo>
                      <a:pt x="0" y="6532"/>
                    </a:lnTo>
                    <a:lnTo>
                      <a:pt x="10040" y="0"/>
                    </a:lnTo>
                    <a:lnTo>
                      <a:pt x="51436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3" name="pg3302"/>
              <p:cNvSpPr/>
              <p:nvPr/>
            </p:nvSpPr>
            <p:spPr>
              <a:xfrm>
                <a:off x="2322000" y="2416189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42440" y="70130"/>
                    </a:moveTo>
                    <a:lnTo>
                      <a:pt x="0" y="6614"/>
                    </a:lnTo>
                    <a:lnTo>
                      <a:pt x="9986" y="0"/>
                    </a:lnTo>
                    <a:lnTo>
                      <a:pt x="51906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4" name="pg3303"/>
              <p:cNvSpPr/>
              <p:nvPr/>
            </p:nvSpPr>
            <p:spPr>
              <a:xfrm>
                <a:off x="2312067" y="2422803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42958" y="69862"/>
                    </a:moveTo>
                    <a:lnTo>
                      <a:pt x="0" y="6695"/>
                    </a:lnTo>
                    <a:lnTo>
                      <a:pt x="9932" y="0"/>
                    </a:lnTo>
                    <a:lnTo>
                      <a:pt x="52372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5" name="pg3304"/>
              <p:cNvSpPr/>
              <p:nvPr/>
            </p:nvSpPr>
            <p:spPr>
              <a:xfrm>
                <a:off x="2302190" y="2429499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43473" y="69590"/>
                    </a:moveTo>
                    <a:lnTo>
                      <a:pt x="0" y="6776"/>
                    </a:lnTo>
                    <a:lnTo>
                      <a:pt x="9877" y="0"/>
                    </a:lnTo>
                    <a:lnTo>
                      <a:pt x="52835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6" name="pg3305"/>
              <p:cNvSpPr/>
              <p:nvPr/>
            </p:nvSpPr>
            <p:spPr>
              <a:xfrm>
                <a:off x="2292368" y="2436275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43986" y="69313"/>
                    </a:moveTo>
                    <a:lnTo>
                      <a:pt x="0" y="6857"/>
                    </a:lnTo>
                    <a:lnTo>
                      <a:pt x="9821" y="0"/>
                    </a:lnTo>
                    <a:lnTo>
                      <a:pt x="53295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7" name="pg3306"/>
              <p:cNvSpPr/>
              <p:nvPr/>
            </p:nvSpPr>
            <p:spPr>
              <a:xfrm>
                <a:off x="2282603" y="2443132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44495" y="69031"/>
                    </a:moveTo>
                    <a:lnTo>
                      <a:pt x="0" y="6937"/>
                    </a:lnTo>
                    <a:lnTo>
                      <a:pt x="9765" y="0"/>
                    </a:lnTo>
                    <a:lnTo>
                      <a:pt x="53751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8" name="pg3307"/>
              <p:cNvSpPr/>
              <p:nvPr/>
            </p:nvSpPr>
            <p:spPr>
              <a:xfrm>
                <a:off x="2272895" y="245007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45002" y="68744"/>
                    </a:moveTo>
                    <a:lnTo>
                      <a:pt x="0" y="7017"/>
                    </a:lnTo>
                    <a:lnTo>
                      <a:pt x="9708" y="0"/>
                    </a:lnTo>
                    <a:lnTo>
                      <a:pt x="54203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09" name="pg3308"/>
              <p:cNvSpPr/>
              <p:nvPr/>
            </p:nvSpPr>
            <p:spPr>
              <a:xfrm>
                <a:off x="2263245" y="2457087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45505" y="68453"/>
                    </a:moveTo>
                    <a:lnTo>
                      <a:pt x="0" y="7096"/>
                    </a:lnTo>
                    <a:lnTo>
                      <a:pt x="9650" y="0"/>
                    </a:lnTo>
                    <a:lnTo>
                      <a:pt x="54652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0" name="pg3309"/>
              <p:cNvSpPr/>
              <p:nvPr/>
            </p:nvSpPr>
            <p:spPr>
              <a:xfrm>
                <a:off x="2253653" y="246418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46006" y="68158"/>
                    </a:moveTo>
                    <a:lnTo>
                      <a:pt x="0" y="7174"/>
                    </a:lnTo>
                    <a:lnTo>
                      <a:pt x="9591" y="0"/>
                    </a:lnTo>
                    <a:lnTo>
                      <a:pt x="55097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1" name="pg3310"/>
              <p:cNvSpPr/>
              <p:nvPr/>
            </p:nvSpPr>
            <p:spPr>
              <a:xfrm>
                <a:off x="2244120" y="2471358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46503" y="67857"/>
                    </a:moveTo>
                    <a:lnTo>
                      <a:pt x="0" y="7253"/>
                    </a:lnTo>
                    <a:lnTo>
                      <a:pt x="9532" y="0"/>
                    </a:lnTo>
                    <a:lnTo>
                      <a:pt x="55539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2" name="pg3311"/>
              <p:cNvSpPr/>
              <p:nvPr/>
            </p:nvSpPr>
            <p:spPr>
              <a:xfrm>
                <a:off x="2234646" y="2478611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46997" y="67553"/>
                    </a:moveTo>
                    <a:lnTo>
                      <a:pt x="0" y="7330"/>
                    </a:lnTo>
                    <a:lnTo>
                      <a:pt x="9473" y="0"/>
                    </a:lnTo>
                    <a:lnTo>
                      <a:pt x="55976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3" name="pg3312"/>
              <p:cNvSpPr/>
              <p:nvPr/>
            </p:nvSpPr>
            <p:spPr>
              <a:xfrm>
                <a:off x="2225233" y="2485942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47489" y="67243"/>
                    </a:moveTo>
                    <a:lnTo>
                      <a:pt x="0" y="7408"/>
                    </a:lnTo>
                    <a:lnTo>
                      <a:pt x="9413" y="0"/>
                    </a:lnTo>
                    <a:lnTo>
                      <a:pt x="56410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4" name="pg3313"/>
              <p:cNvSpPr/>
              <p:nvPr/>
            </p:nvSpPr>
            <p:spPr>
              <a:xfrm>
                <a:off x="2215881" y="2493350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47976" y="66930"/>
                    </a:moveTo>
                    <a:lnTo>
                      <a:pt x="0" y="7484"/>
                    </a:lnTo>
                    <a:lnTo>
                      <a:pt x="9352" y="0"/>
                    </a:lnTo>
                    <a:lnTo>
                      <a:pt x="56841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5" name="pg3314"/>
              <p:cNvSpPr/>
              <p:nvPr/>
            </p:nvSpPr>
            <p:spPr>
              <a:xfrm>
                <a:off x="2206591" y="2500835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48461" y="66611"/>
                    </a:moveTo>
                    <a:lnTo>
                      <a:pt x="0" y="7561"/>
                    </a:lnTo>
                    <a:lnTo>
                      <a:pt x="9290" y="0"/>
                    </a:lnTo>
                    <a:lnTo>
                      <a:pt x="57267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6" name="pg3315"/>
              <p:cNvSpPr/>
              <p:nvPr/>
            </p:nvSpPr>
            <p:spPr>
              <a:xfrm>
                <a:off x="2197362" y="2508396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48943" y="66289"/>
                    </a:moveTo>
                    <a:lnTo>
                      <a:pt x="0" y="7636"/>
                    </a:lnTo>
                    <a:lnTo>
                      <a:pt x="9228" y="0"/>
                    </a:lnTo>
                    <a:lnTo>
                      <a:pt x="57690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7" name="pg3316"/>
              <p:cNvSpPr/>
              <p:nvPr/>
            </p:nvSpPr>
            <p:spPr>
              <a:xfrm>
                <a:off x="2188197" y="2516033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49421" y="65962"/>
                    </a:moveTo>
                    <a:lnTo>
                      <a:pt x="0" y="7712"/>
                    </a:lnTo>
                    <a:lnTo>
                      <a:pt x="9165" y="0"/>
                    </a:lnTo>
                    <a:lnTo>
                      <a:pt x="58108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8" name="pg3317"/>
              <p:cNvSpPr/>
              <p:nvPr/>
            </p:nvSpPr>
            <p:spPr>
              <a:xfrm>
                <a:off x="2179095" y="2523745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49896" y="65630"/>
                    </a:moveTo>
                    <a:lnTo>
                      <a:pt x="0" y="7786"/>
                    </a:lnTo>
                    <a:lnTo>
                      <a:pt x="9102" y="0"/>
                    </a:lnTo>
                    <a:lnTo>
                      <a:pt x="58523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19" name="pg3318"/>
              <p:cNvSpPr/>
              <p:nvPr/>
            </p:nvSpPr>
            <p:spPr>
              <a:xfrm>
                <a:off x="2170056" y="2531532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50367" y="65294"/>
                    </a:moveTo>
                    <a:lnTo>
                      <a:pt x="0" y="7861"/>
                    </a:lnTo>
                    <a:lnTo>
                      <a:pt x="9038" y="0"/>
                    </a:lnTo>
                    <a:lnTo>
                      <a:pt x="58934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0" name="pg3319"/>
              <p:cNvSpPr/>
              <p:nvPr/>
            </p:nvSpPr>
            <p:spPr>
              <a:xfrm>
                <a:off x="2161083" y="2539393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50836" y="64954"/>
                    </a:moveTo>
                    <a:lnTo>
                      <a:pt x="0" y="7934"/>
                    </a:lnTo>
                    <a:lnTo>
                      <a:pt x="8973" y="0"/>
                    </a:lnTo>
                    <a:lnTo>
                      <a:pt x="59341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1" name="pg3320"/>
              <p:cNvSpPr/>
              <p:nvPr/>
            </p:nvSpPr>
            <p:spPr>
              <a:xfrm>
                <a:off x="2152174" y="2547328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51300" y="64609"/>
                    </a:moveTo>
                    <a:lnTo>
                      <a:pt x="0" y="8007"/>
                    </a:lnTo>
                    <a:lnTo>
                      <a:pt x="8908" y="0"/>
                    </a:lnTo>
                    <a:lnTo>
                      <a:pt x="59744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2" name="pg3321"/>
              <p:cNvSpPr/>
              <p:nvPr/>
            </p:nvSpPr>
            <p:spPr>
              <a:xfrm>
                <a:off x="2143332" y="2555336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51762" y="64260"/>
                    </a:moveTo>
                    <a:lnTo>
                      <a:pt x="0" y="8080"/>
                    </a:lnTo>
                    <a:lnTo>
                      <a:pt x="8842" y="0"/>
                    </a:lnTo>
                    <a:lnTo>
                      <a:pt x="60143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3" name="pg3322"/>
              <p:cNvSpPr/>
              <p:nvPr/>
            </p:nvSpPr>
            <p:spPr>
              <a:xfrm>
                <a:off x="2134556" y="2563416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52220" y="63907"/>
                    </a:moveTo>
                    <a:lnTo>
                      <a:pt x="0" y="8152"/>
                    </a:lnTo>
                    <a:lnTo>
                      <a:pt x="8776" y="0"/>
                    </a:lnTo>
                    <a:lnTo>
                      <a:pt x="60538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4" name="pg3323"/>
              <p:cNvSpPr/>
              <p:nvPr/>
            </p:nvSpPr>
            <p:spPr>
              <a:xfrm>
                <a:off x="2125847" y="2571569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52674" y="63549"/>
                    </a:moveTo>
                    <a:lnTo>
                      <a:pt x="0" y="8224"/>
                    </a:lnTo>
                    <a:lnTo>
                      <a:pt x="8709" y="0"/>
                    </a:lnTo>
                    <a:lnTo>
                      <a:pt x="60929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5" name="pg3324"/>
              <p:cNvSpPr/>
              <p:nvPr/>
            </p:nvSpPr>
            <p:spPr>
              <a:xfrm>
                <a:off x="2117205" y="257979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53125" y="63188"/>
                    </a:moveTo>
                    <a:lnTo>
                      <a:pt x="0" y="8295"/>
                    </a:lnTo>
                    <a:lnTo>
                      <a:pt x="8641" y="0"/>
                    </a:lnTo>
                    <a:lnTo>
                      <a:pt x="61316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6" name="pg3325"/>
              <p:cNvSpPr/>
              <p:nvPr/>
            </p:nvSpPr>
            <p:spPr>
              <a:xfrm>
                <a:off x="2108632" y="2588088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53572" y="62821"/>
                    </a:moveTo>
                    <a:lnTo>
                      <a:pt x="0" y="8365"/>
                    </a:lnTo>
                    <a:lnTo>
                      <a:pt x="8573" y="0"/>
                    </a:lnTo>
                    <a:lnTo>
                      <a:pt x="61698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7" name="pg3326"/>
              <p:cNvSpPr/>
              <p:nvPr/>
            </p:nvSpPr>
            <p:spPr>
              <a:xfrm>
                <a:off x="2100127" y="2596454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54016" y="62451"/>
                    </a:moveTo>
                    <a:lnTo>
                      <a:pt x="0" y="8435"/>
                    </a:lnTo>
                    <a:lnTo>
                      <a:pt x="8504" y="0"/>
                    </a:lnTo>
                    <a:lnTo>
                      <a:pt x="62077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8" name="pg3327"/>
              <p:cNvSpPr/>
              <p:nvPr/>
            </p:nvSpPr>
            <p:spPr>
              <a:xfrm>
                <a:off x="2091692" y="2604889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54456" y="62077"/>
                    </a:moveTo>
                    <a:lnTo>
                      <a:pt x="0" y="8504"/>
                    </a:lnTo>
                    <a:lnTo>
                      <a:pt x="8435" y="0"/>
                    </a:lnTo>
                    <a:lnTo>
                      <a:pt x="6245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29" name="pg3328"/>
              <p:cNvSpPr/>
              <p:nvPr/>
            </p:nvSpPr>
            <p:spPr>
              <a:xfrm>
                <a:off x="2083326" y="2613394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54892" y="61698"/>
                    </a:moveTo>
                    <a:lnTo>
                      <a:pt x="0" y="8573"/>
                    </a:lnTo>
                    <a:lnTo>
                      <a:pt x="8365" y="0"/>
                    </a:lnTo>
                    <a:lnTo>
                      <a:pt x="62821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0" name="pg3329"/>
              <p:cNvSpPr/>
              <p:nvPr/>
            </p:nvSpPr>
            <p:spPr>
              <a:xfrm>
                <a:off x="2075031" y="2621967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55325" y="61316"/>
                    </a:moveTo>
                    <a:lnTo>
                      <a:pt x="0" y="8641"/>
                    </a:lnTo>
                    <a:lnTo>
                      <a:pt x="8295" y="0"/>
                    </a:lnTo>
                    <a:lnTo>
                      <a:pt x="63188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1" name="pg3330"/>
              <p:cNvSpPr/>
              <p:nvPr/>
            </p:nvSpPr>
            <p:spPr>
              <a:xfrm>
                <a:off x="2066807" y="2630609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55754" y="60929"/>
                    </a:moveTo>
                    <a:lnTo>
                      <a:pt x="0" y="8709"/>
                    </a:lnTo>
                    <a:lnTo>
                      <a:pt x="8224" y="0"/>
                    </a:lnTo>
                    <a:lnTo>
                      <a:pt x="63549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2" name="pg3331"/>
              <p:cNvSpPr/>
              <p:nvPr/>
            </p:nvSpPr>
            <p:spPr>
              <a:xfrm>
                <a:off x="2058654" y="263931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56180" y="60538"/>
                    </a:moveTo>
                    <a:lnTo>
                      <a:pt x="0" y="8776"/>
                    </a:lnTo>
                    <a:lnTo>
                      <a:pt x="8152" y="0"/>
                    </a:lnTo>
                    <a:lnTo>
                      <a:pt x="63907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3" name="pg3332"/>
              <p:cNvSpPr/>
              <p:nvPr/>
            </p:nvSpPr>
            <p:spPr>
              <a:xfrm>
                <a:off x="2050574" y="2648094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56601" y="60143"/>
                    </a:moveTo>
                    <a:lnTo>
                      <a:pt x="0" y="8842"/>
                    </a:lnTo>
                    <a:lnTo>
                      <a:pt x="8080" y="0"/>
                    </a:lnTo>
                    <a:lnTo>
                      <a:pt x="64260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4" name="pg3333"/>
              <p:cNvSpPr/>
              <p:nvPr/>
            </p:nvSpPr>
            <p:spPr>
              <a:xfrm>
                <a:off x="2042566" y="2656937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57019" y="59744"/>
                    </a:moveTo>
                    <a:lnTo>
                      <a:pt x="0" y="8908"/>
                    </a:lnTo>
                    <a:lnTo>
                      <a:pt x="8007" y="0"/>
                    </a:lnTo>
                    <a:lnTo>
                      <a:pt x="64609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5" name="pg3334"/>
              <p:cNvSpPr/>
              <p:nvPr/>
            </p:nvSpPr>
            <p:spPr>
              <a:xfrm>
                <a:off x="2034631" y="2665845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57433" y="59341"/>
                    </a:moveTo>
                    <a:lnTo>
                      <a:pt x="0" y="8973"/>
                    </a:lnTo>
                    <a:lnTo>
                      <a:pt x="7934" y="0"/>
                    </a:lnTo>
                    <a:lnTo>
                      <a:pt x="64954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6" name="pg3335"/>
              <p:cNvSpPr/>
              <p:nvPr/>
            </p:nvSpPr>
            <p:spPr>
              <a:xfrm>
                <a:off x="2026770" y="2674819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57843" y="58934"/>
                    </a:moveTo>
                    <a:lnTo>
                      <a:pt x="0" y="9038"/>
                    </a:lnTo>
                    <a:lnTo>
                      <a:pt x="7861" y="0"/>
                    </a:lnTo>
                    <a:lnTo>
                      <a:pt x="6529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7" name="pg3336"/>
              <p:cNvSpPr/>
              <p:nvPr/>
            </p:nvSpPr>
            <p:spPr>
              <a:xfrm>
                <a:off x="2018983" y="2683857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58249" y="58523"/>
                    </a:moveTo>
                    <a:lnTo>
                      <a:pt x="0" y="9102"/>
                    </a:lnTo>
                    <a:lnTo>
                      <a:pt x="7786" y="0"/>
                    </a:lnTo>
                    <a:lnTo>
                      <a:pt x="65630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8" name="pg3337"/>
              <p:cNvSpPr/>
              <p:nvPr/>
            </p:nvSpPr>
            <p:spPr>
              <a:xfrm>
                <a:off x="2011271" y="2692959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58652" y="58108"/>
                    </a:moveTo>
                    <a:lnTo>
                      <a:pt x="0" y="9165"/>
                    </a:lnTo>
                    <a:lnTo>
                      <a:pt x="7712" y="0"/>
                    </a:lnTo>
                    <a:lnTo>
                      <a:pt x="65962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39" name="pg3338"/>
              <p:cNvSpPr/>
              <p:nvPr/>
            </p:nvSpPr>
            <p:spPr>
              <a:xfrm>
                <a:off x="2003634" y="2702125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59050" y="57690"/>
                    </a:moveTo>
                    <a:lnTo>
                      <a:pt x="0" y="9228"/>
                    </a:lnTo>
                    <a:lnTo>
                      <a:pt x="7636" y="0"/>
                    </a:lnTo>
                    <a:lnTo>
                      <a:pt x="66289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0" name="pg3339"/>
              <p:cNvSpPr/>
              <p:nvPr/>
            </p:nvSpPr>
            <p:spPr>
              <a:xfrm>
                <a:off x="1996073" y="2711353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59445" y="57267"/>
                    </a:moveTo>
                    <a:lnTo>
                      <a:pt x="0" y="9290"/>
                    </a:lnTo>
                    <a:lnTo>
                      <a:pt x="7561" y="0"/>
                    </a:lnTo>
                    <a:lnTo>
                      <a:pt x="66611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1" name="pg3340"/>
              <p:cNvSpPr/>
              <p:nvPr/>
            </p:nvSpPr>
            <p:spPr>
              <a:xfrm>
                <a:off x="1988588" y="2720644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59835" y="56841"/>
                    </a:moveTo>
                    <a:lnTo>
                      <a:pt x="0" y="9352"/>
                    </a:lnTo>
                    <a:lnTo>
                      <a:pt x="7484" y="0"/>
                    </a:lnTo>
                    <a:lnTo>
                      <a:pt x="66930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2" name="pg3341"/>
              <p:cNvSpPr/>
              <p:nvPr/>
            </p:nvSpPr>
            <p:spPr>
              <a:xfrm>
                <a:off x="1981180" y="2729996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60222" y="56410"/>
                    </a:moveTo>
                    <a:lnTo>
                      <a:pt x="0" y="9413"/>
                    </a:lnTo>
                    <a:lnTo>
                      <a:pt x="7408" y="0"/>
                    </a:lnTo>
                    <a:lnTo>
                      <a:pt x="67243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3" name="pg3342"/>
              <p:cNvSpPr/>
              <p:nvPr/>
            </p:nvSpPr>
            <p:spPr>
              <a:xfrm>
                <a:off x="1973849" y="273940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0604" y="55976"/>
                    </a:moveTo>
                    <a:lnTo>
                      <a:pt x="0" y="9473"/>
                    </a:lnTo>
                    <a:lnTo>
                      <a:pt x="7330" y="0"/>
                    </a:lnTo>
                    <a:lnTo>
                      <a:pt x="67553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4" name="pg3343"/>
              <p:cNvSpPr/>
              <p:nvPr/>
            </p:nvSpPr>
            <p:spPr>
              <a:xfrm>
                <a:off x="1966596" y="2748882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0983" y="55539"/>
                    </a:moveTo>
                    <a:lnTo>
                      <a:pt x="0" y="9532"/>
                    </a:lnTo>
                    <a:lnTo>
                      <a:pt x="7253" y="0"/>
                    </a:lnTo>
                    <a:lnTo>
                      <a:pt x="67857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5" name="pg3344"/>
              <p:cNvSpPr/>
              <p:nvPr/>
            </p:nvSpPr>
            <p:spPr>
              <a:xfrm>
                <a:off x="1959421" y="2758415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1357" y="55097"/>
                    </a:moveTo>
                    <a:lnTo>
                      <a:pt x="0" y="9591"/>
                    </a:lnTo>
                    <a:lnTo>
                      <a:pt x="7174" y="0"/>
                    </a:lnTo>
                    <a:lnTo>
                      <a:pt x="68158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6" name="pg3345"/>
              <p:cNvSpPr/>
              <p:nvPr/>
            </p:nvSpPr>
            <p:spPr>
              <a:xfrm>
                <a:off x="1952325" y="2768007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1727" y="54652"/>
                    </a:moveTo>
                    <a:lnTo>
                      <a:pt x="0" y="9650"/>
                    </a:lnTo>
                    <a:lnTo>
                      <a:pt x="7096" y="0"/>
                    </a:lnTo>
                    <a:lnTo>
                      <a:pt x="6845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7" name="pg3346"/>
              <p:cNvSpPr/>
              <p:nvPr/>
            </p:nvSpPr>
            <p:spPr>
              <a:xfrm>
                <a:off x="1945308" y="2777657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2093" y="54203"/>
                    </a:moveTo>
                    <a:lnTo>
                      <a:pt x="0" y="9708"/>
                    </a:lnTo>
                    <a:lnTo>
                      <a:pt x="7017" y="0"/>
                    </a:lnTo>
                    <a:lnTo>
                      <a:pt x="68744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8" name="pg3347"/>
              <p:cNvSpPr/>
              <p:nvPr/>
            </p:nvSpPr>
            <p:spPr>
              <a:xfrm>
                <a:off x="1938370" y="2787365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2455" y="53751"/>
                    </a:moveTo>
                    <a:lnTo>
                      <a:pt x="0" y="9765"/>
                    </a:lnTo>
                    <a:lnTo>
                      <a:pt x="6937" y="0"/>
                    </a:lnTo>
                    <a:lnTo>
                      <a:pt x="69031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49" name="pg3348"/>
              <p:cNvSpPr/>
              <p:nvPr/>
            </p:nvSpPr>
            <p:spPr>
              <a:xfrm>
                <a:off x="1931513" y="2797131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2813" y="53295"/>
                    </a:moveTo>
                    <a:lnTo>
                      <a:pt x="0" y="9821"/>
                    </a:lnTo>
                    <a:lnTo>
                      <a:pt x="6857" y="0"/>
                    </a:lnTo>
                    <a:lnTo>
                      <a:pt x="69313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0" name="pg3349"/>
              <p:cNvSpPr/>
              <p:nvPr/>
            </p:nvSpPr>
            <p:spPr>
              <a:xfrm>
                <a:off x="1924736" y="2806952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3167" y="52835"/>
                    </a:moveTo>
                    <a:lnTo>
                      <a:pt x="0" y="9877"/>
                    </a:lnTo>
                    <a:lnTo>
                      <a:pt x="6776" y="0"/>
                    </a:lnTo>
                    <a:lnTo>
                      <a:pt x="69590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1" name="pg3350"/>
              <p:cNvSpPr/>
              <p:nvPr/>
            </p:nvSpPr>
            <p:spPr>
              <a:xfrm>
                <a:off x="1918041" y="2816830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3516" y="52372"/>
                    </a:moveTo>
                    <a:lnTo>
                      <a:pt x="0" y="9932"/>
                    </a:lnTo>
                    <a:lnTo>
                      <a:pt x="6695" y="0"/>
                    </a:lnTo>
                    <a:lnTo>
                      <a:pt x="69862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2" name="pg3351"/>
              <p:cNvSpPr/>
              <p:nvPr/>
            </p:nvSpPr>
            <p:spPr>
              <a:xfrm>
                <a:off x="1911427" y="2826762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63861" y="51906"/>
                    </a:moveTo>
                    <a:lnTo>
                      <a:pt x="0" y="9986"/>
                    </a:lnTo>
                    <a:lnTo>
                      <a:pt x="6614" y="0"/>
                    </a:lnTo>
                    <a:lnTo>
                      <a:pt x="70130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3" name="pg3352"/>
              <p:cNvSpPr/>
              <p:nvPr/>
            </p:nvSpPr>
            <p:spPr>
              <a:xfrm>
                <a:off x="1904894" y="283674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64202" y="51436"/>
                    </a:moveTo>
                    <a:lnTo>
                      <a:pt x="0" y="10040"/>
                    </a:lnTo>
                    <a:lnTo>
                      <a:pt x="6532" y="0"/>
                    </a:lnTo>
                    <a:lnTo>
                      <a:pt x="70393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4" name="pg3353"/>
              <p:cNvSpPr/>
              <p:nvPr/>
            </p:nvSpPr>
            <p:spPr>
              <a:xfrm>
                <a:off x="1898445" y="2846790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64538" y="50962"/>
                    </a:moveTo>
                    <a:lnTo>
                      <a:pt x="0" y="10093"/>
                    </a:lnTo>
                    <a:lnTo>
                      <a:pt x="6449" y="0"/>
                    </a:lnTo>
                    <a:lnTo>
                      <a:pt x="70652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5" name="pg3354"/>
              <p:cNvSpPr/>
              <p:nvPr/>
            </p:nvSpPr>
            <p:spPr>
              <a:xfrm>
                <a:off x="1892078" y="2856884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64871" y="50485"/>
                    </a:moveTo>
                    <a:lnTo>
                      <a:pt x="0" y="10146"/>
                    </a:lnTo>
                    <a:lnTo>
                      <a:pt x="6367" y="0"/>
                    </a:lnTo>
                    <a:lnTo>
                      <a:pt x="70905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6" name="pg3355"/>
              <p:cNvSpPr/>
              <p:nvPr/>
            </p:nvSpPr>
            <p:spPr>
              <a:xfrm>
                <a:off x="1885794" y="2867030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65198" y="50005"/>
                    </a:moveTo>
                    <a:lnTo>
                      <a:pt x="0" y="10197"/>
                    </a:lnTo>
                    <a:lnTo>
                      <a:pt x="6283" y="0"/>
                    </a:lnTo>
                    <a:lnTo>
                      <a:pt x="71154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7" name="pg3356"/>
              <p:cNvSpPr/>
              <p:nvPr/>
            </p:nvSpPr>
            <p:spPr>
              <a:xfrm>
                <a:off x="1879594" y="2877228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65522" y="49521"/>
                    </a:moveTo>
                    <a:lnTo>
                      <a:pt x="0" y="10249"/>
                    </a:lnTo>
                    <a:lnTo>
                      <a:pt x="6200" y="0"/>
                    </a:lnTo>
                    <a:lnTo>
                      <a:pt x="71399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8" name="pg3357"/>
              <p:cNvSpPr/>
              <p:nvPr/>
            </p:nvSpPr>
            <p:spPr>
              <a:xfrm>
                <a:off x="1873477" y="2887477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65841" y="49034"/>
                    </a:moveTo>
                    <a:lnTo>
                      <a:pt x="0" y="10299"/>
                    </a:lnTo>
                    <a:lnTo>
                      <a:pt x="6116" y="0"/>
                    </a:lnTo>
                    <a:lnTo>
                      <a:pt x="71638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59" name="pg3358"/>
              <p:cNvSpPr/>
              <p:nvPr/>
            </p:nvSpPr>
            <p:spPr>
              <a:xfrm>
                <a:off x="1867446" y="2897776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66156" y="48544"/>
                    </a:moveTo>
                    <a:lnTo>
                      <a:pt x="0" y="10349"/>
                    </a:lnTo>
                    <a:lnTo>
                      <a:pt x="6031" y="0"/>
                    </a:lnTo>
                    <a:lnTo>
                      <a:pt x="71873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0" name="pg3359"/>
              <p:cNvSpPr/>
              <p:nvPr/>
            </p:nvSpPr>
            <p:spPr>
              <a:xfrm>
                <a:off x="1861499" y="2908125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66466" y="48050"/>
                    </a:moveTo>
                    <a:lnTo>
                      <a:pt x="0" y="10398"/>
                    </a:lnTo>
                    <a:lnTo>
                      <a:pt x="5946" y="0"/>
                    </a:lnTo>
                    <a:lnTo>
                      <a:pt x="7210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1" name="pg3360"/>
              <p:cNvSpPr/>
              <p:nvPr/>
            </p:nvSpPr>
            <p:spPr>
              <a:xfrm>
                <a:off x="1855637" y="2918524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66772" y="47554"/>
                    </a:moveTo>
                    <a:lnTo>
                      <a:pt x="0" y="10446"/>
                    </a:lnTo>
                    <a:lnTo>
                      <a:pt x="5861" y="0"/>
                    </a:lnTo>
                    <a:lnTo>
                      <a:pt x="72328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2" name="pg3361"/>
              <p:cNvSpPr/>
              <p:nvPr/>
            </p:nvSpPr>
            <p:spPr>
              <a:xfrm>
                <a:off x="1849862" y="292897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67073" y="47054"/>
                    </a:moveTo>
                    <a:lnTo>
                      <a:pt x="0" y="10494"/>
                    </a:lnTo>
                    <a:lnTo>
                      <a:pt x="5775" y="0"/>
                    </a:lnTo>
                    <a:lnTo>
                      <a:pt x="72548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3" name="pg3362"/>
              <p:cNvSpPr/>
              <p:nvPr/>
            </p:nvSpPr>
            <p:spPr>
              <a:xfrm>
                <a:off x="1844172" y="2939464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67370" y="46551"/>
                    </a:moveTo>
                    <a:lnTo>
                      <a:pt x="0" y="10540"/>
                    </a:lnTo>
                    <a:lnTo>
                      <a:pt x="5689" y="0"/>
                    </a:lnTo>
                    <a:lnTo>
                      <a:pt x="72763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4" name="pg3363"/>
              <p:cNvSpPr/>
              <p:nvPr/>
            </p:nvSpPr>
            <p:spPr>
              <a:xfrm>
                <a:off x="1838568" y="2950005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67662" y="46045"/>
                    </a:moveTo>
                    <a:lnTo>
                      <a:pt x="0" y="10587"/>
                    </a:lnTo>
                    <a:lnTo>
                      <a:pt x="5603" y="0"/>
                    </a:lnTo>
                    <a:lnTo>
                      <a:pt x="72973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5" name="pg3364"/>
              <p:cNvSpPr/>
              <p:nvPr/>
            </p:nvSpPr>
            <p:spPr>
              <a:xfrm>
                <a:off x="1833052" y="2960592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67950" y="45535"/>
                    </a:moveTo>
                    <a:lnTo>
                      <a:pt x="0" y="10632"/>
                    </a:lnTo>
                    <a:lnTo>
                      <a:pt x="5516" y="0"/>
                    </a:lnTo>
                    <a:lnTo>
                      <a:pt x="73179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6" name="pg3365"/>
              <p:cNvSpPr/>
              <p:nvPr/>
            </p:nvSpPr>
            <p:spPr>
              <a:xfrm>
                <a:off x="1827622" y="2971225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68233" y="45023"/>
                    </a:moveTo>
                    <a:lnTo>
                      <a:pt x="0" y="10677"/>
                    </a:lnTo>
                    <a:lnTo>
                      <a:pt x="5429" y="0"/>
                    </a:lnTo>
                    <a:lnTo>
                      <a:pt x="73380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7" name="pg3366"/>
              <p:cNvSpPr/>
              <p:nvPr/>
            </p:nvSpPr>
            <p:spPr>
              <a:xfrm>
                <a:off x="1822280" y="2981902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68512" y="44508"/>
                    </a:moveTo>
                    <a:lnTo>
                      <a:pt x="0" y="10721"/>
                    </a:lnTo>
                    <a:lnTo>
                      <a:pt x="5341" y="0"/>
                    </a:lnTo>
                    <a:lnTo>
                      <a:pt x="73575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8" name="pg3367"/>
              <p:cNvSpPr/>
              <p:nvPr/>
            </p:nvSpPr>
            <p:spPr>
              <a:xfrm>
                <a:off x="1817027" y="2992624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68786" y="43989"/>
                    </a:moveTo>
                    <a:lnTo>
                      <a:pt x="0" y="10764"/>
                    </a:lnTo>
                    <a:lnTo>
                      <a:pt x="5253" y="0"/>
                    </a:lnTo>
                    <a:lnTo>
                      <a:pt x="73766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69" name="pg3368"/>
              <p:cNvSpPr/>
              <p:nvPr/>
            </p:nvSpPr>
            <p:spPr>
              <a:xfrm>
                <a:off x="1811861" y="3003388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69056" y="43468"/>
                    </a:moveTo>
                    <a:lnTo>
                      <a:pt x="0" y="10807"/>
                    </a:lnTo>
                    <a:lnTo>
                      <a:pt x="5165" y="0"/>
                    </a:lnTo>
                    <a:lnTo>
                      <a:pt x="73952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0" name="pg3369"/>
              <p:cNvSpPr/>
              <p:nvPr/>
            </p:nvSpPr>
            <p:spPr>
              <a:xfrm>
                <a:off x="1806784" y="3014196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69321" y="42944"/>
                    </a:moveTo>
                    <a:lnTo>
                      <a:pt x="0" y="10849"/>
                    </a:lnTo>
                    <a:lnTo>
                      <a:pt x="5077" y="0"/>
                    </a:lnTo>
                    <a:lnTo>
                      <a:pt x="74133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1" name="pg3370"/>
              <p:cNvSpPr/>
              <p:nvPr/>
            </p:nvSpPr>
            <p:spPr>
              <a:xfrm>
                <a:off x="1801795" y="3025045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69581" y="42417"/>
                    </a:moveTo>
                    <a:lnTo>
                      <a:pt x="0" y="10890"/>
                    </a:lnTo>
                    <a:lnTo>
                      <a:pt x="4988" y="0"/>
                    </a:lnTo>
                    <a:lnTo>
                      <a:pt x="7430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2" name="pg3371"/>
              <p:cNvSpPr/>
              <p:nvPr/>
            </p:nvSpPr>
            <p:spPr>
              <a:xfrm>
                <a:off x="1796896" y="3035936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69837" y="41887"/>
                    </a:moveTo>
                    <a:lnTo>
                      <a:pt x="0" y="10930"/>
                    </a:lnTo>
                    <a:lnTo>
                      <a:pt x="4898" y="0"/>
                    </a:lnTo>
                    <a:lnTo>
                      <a:pt x="74480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3" name="pg3372"/>
              <p:cNvSpPr/>
              <p:nvPr/>
            </p:nvSpPr>
            <p:spPr>
              <a:xfrm>
                <a:off x="1792087" y="3046867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70087" y="41354"/>
                    </a:moveTo>
                    <a:lnTo>
                      <a:pt x="0" y="10970"/>
                    </a:lnTo>
                    <a:lnTo>
                      <a:pt x="4809" y="0"/>
                    </a:lnTo>
                    <a:lnTo>
                      <a:pt x="74646" y="309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4" name="pg3373"/>
              <p:cNvSpPr/>
              <p:nvPr/>
            </p:nvSpPr>
            <p:spPr>
              <a:xfrm>
                <a:off x="1787368" y="3057837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70334" y="40819"/>
                    </a:moveTo>
                    <a:lnTo>
                      <a:pt x="0" y="11009"/>
                    </a:lnTo>
                    <a:lnTo>
                      <a:pt x="4719" y="0"/>
                    </a:lnTo>
                    <a:lnTo>
                      <a:pt x="74807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5" name="pg3374"/>
              <p:cNvSpPr/>
              <p:nvPr/>
            </p:nvSpPr>
            <p:spPr>
              <a:xfrm>
                <a:off x="1782738" y="3068847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70575" y="40281"/>
                    </a:moveTo>
                    <a:lnTo>
                      <a:pt x="0" y="11047"/>
                    </a:lnTo>
                    <a:lnTo>
                      <a:pt x="4629" y="0"/>
                    </a:lnTo>
                    <a:lnTo>
                      <a:pt x="74963" y="2980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6" name="pg3375"/>
              <p:cNvSpPr/>
              <p:nvPr/>
            </p:nvSpPr>
            <p:spPr>
              <a:xfrm>
                <a:off x="1778200" y="3079895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70812" y="39740"/>
                    </a:moveTo>
                    <a:lnTo>
                      <a:pt x="0" y="11085"/>
                    </a:lnTo>
                    <a:lnTo>
                      <a:pt x="4538" y="0"/>
                    </a:lnTo>
                    <a:lnTo>
                      <a:pt x="75114" y="2923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7" name="pg3376"/>
              <p:cNvSpPr/>
              <p:nvPr/>
            </p:nvSpPr>
            <p:spPr>
              <a:xfrm>
                <a:off x="1773752" y="3090980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71044" y="39196"/>
                    </a:moveTo>
                    <a:lnTo>
                      <a:pt x="0" y="11122"/>
                    </a:lnTo>
                    <a:lnTo>
                      <a:pt x="4447" y="0"/>
                    </a:lnTo>
                    <a:lnTo>
                      <a:pt x="75260" y="286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8" name="pg3377"/>
              <p:cNvSpPr/>
              <p:nvPr/>
            </p:nvSpPr>
            <p:spPr>
              <a:xfrm>
                <a:off x="1769395" y="3102102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71271" y="38650"/>
                    </a:moveTo>
                    <a:lnTo>
                      <a:pt x="0" y="11158"/>
                    </a:lnTo>
                    <a:lnTo>
                      <a:pt x="4356" y="0"/>
                    </a:lnTo>
                    <a:lnTo>
                      <a:pt x="75401" y="280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79" name="pg3378"/>
              <p:cNvSpPr/>
              <p:nvPr/>
            </p:nvSpPr>
            <p:spPr>
              <a:xfrm>
                <a:off x="1765130" y="3113261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71494" y="38102"/>
                    </a:moveTo>
                    <a:lnTo>
                      <a:pt x="0" y="11193"/>
                    </a:lnTo>
                    <a:lnTo>
                      <a:pt x="4265" y="0"/>
                    </a:lnTo>
                    <a:lnTo>
                      <a:pt x="75537" y="274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0" name="pg3379"/>
              <p:cNvSpPr/>
              <p:nvPr/>
            </p:nvSpPr>
            <p:spPr>
              <a:xfrm>
                <a:off x="1760956" y="3124454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71712" y="37550"/>
                    </a:moveTo>
                    <a:lnTo>
                      <a:pt x="0" y="11227"/>
                    </a:lnTo>
                    <a:lnTo>
                      <a:pt x="4173" y="0"/>
                    </a:lnTo>
                    <a:lnTo>
                      <a:pt x="75667" y="269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1" name="pg3380"/>
              <p:cNvSpPr/>
              <p:nvPr/>
            </p:nvSpPr>
            <p:spPr>
              <a:xfrm>
                <a:off x="1756875" y="3135682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71925" y="36996"/>
                    </a:moveTo>
                    <a:lnTo>
                      <a:pt x="0" y="11261"/>
                    </a:lnTo>
                    <a:lnTo>
                      <a:pt x="4081" y="0"/>
                    </a:lnTo>
                    <a:lnTo>
                      <a:pt x="75793" y="26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2" name="pg3381"/>
              <p:cNvSpPr/>
              <p:nvPr/>
            </p:nvSpPr>
            <p:spPr>
              <a:xfrm>
                <a:off x="1752886" y="3146944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72133" y="36440"/>
                    </a:moveTo>
                    <a:lnTo>
                      <a:pt x="0" y="11294"/>
                    </a:lnTo>
                    <a:lnTo>
                      <a:pt x="3989" y="0"/>
                    </a:lnTo>
                    <a:lnTo>
                      <a:pt x="75914" y="25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3" name="pg3382"/>
              <p:cNvSpPr/>
              <p:nvPr/>
            </p:nvSpPr>
            <p:spPr>
              <a:xfrm>
                <a:off x="1748989" y="3158238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72336" y="35881"/>
                    </a:moveTo>
                    <a:lnTo>
                      <a:pt x="0" y="11327"/>
                    </a:lnTo>
                    <a:lnTo>
                      <a:pt x="3896" y="0"/>
                    </a:lnTo>
                    <a:lnTo>
                      <a:pt x="76030" y="251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4" name="pg3383"/>
              <p:cNvSpPr/>
              <p:nvPr/>
            </p:nvSpPr>
            <p:spPr>
              <a:xfrm>
                <a:off x="1745185" y="3169565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72535" y="35320"/>
                    </a:moveTo>
                    <a:lnTo>
                      <a:pt x="0" y="11358"/>
                    </a:lnTo>
                    <a:lnTo>
                      <a:pt x="3803" y="0"/>
                    </a:lnTo>
                    <a:lnTo>
                      <a:pt x="76140" y="245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5" name="pg3384"/>
              <p:cNvSpPr/>
              <p:nvPr/>
            </p:nvSpPr>
            <p:spPr>
              <a:xfrm>
                <a:off x="1741474" y="3180924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72728" y="34757"/>
                    </a:moveTo>
                    <a:lnTo>
                      <a:pt x="0" y="11389"/>
                    </a:lnTo>
                    <a:lnTo>
                      <a:pt x="3710" y="0"/>
                    </a:lnTo>
                    <a:lnTo>
                      <a:pt x="76245" y="239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6" name="pg3385"/>
              <p:cNvSpPr/>
              <p:nvPr/>
            </p:nvSpPr>
            <p:spPr>
              <a:xfrm>
                <a:off x="1737856" y="3192313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72917" y="34191"/>
                    </a:moveTo>
                    <a:lnTo>
                      <a:pt x="0" y="11419"/>
                    </a:lnTo>
                    <a:lnTo>
                      <a:pt x="3617" y="0"/>
                    </a:lnTo>
                    <a:lnTo>
                      <a:pt x="76346" y="233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7" name="pg3386"/>
              <p:cNvSpPr/>
              <p:nvPr/>
            </p:nvSpPr>
            <p:spPr>
              <a:xfrm>
                <a:off x="1734332" y="3203732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73101" y="33623"/>
                    </a:moveTo>
                    <a:lnTo>
                      <a:pt x="0" y="11448"/>
                    </a:lnTo>
                    <a:lnTo>
                      <a:pt x="3524" y="0"/>
                    </a:lnTo>
                    <a:lnTo>
                      <a:pt x="76441" y="22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8" name="pg3387"/>
              <p:cNvSpPr/>
              <p:nvPr/>
            </p:nvSpPr>
            <p:spPr>
              <a:xfrm>
                <a:off x="1730902" y="321518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73280" y="33053"/>
                    </a:moveTo>
                    <a:lnTo>
                      <a:pt x="0" y="11476"/>
                    </a:lnTo>
                    <a:lnTo>
                      <a:pt x="3430" y="0"/>
                    </a:lnTo>
                    <a:lnTo>
                      <a:pt x="76531" y="221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89" name="pg3388"/>
              <p:cNvSpPr/>
              <p:nvPr/>
            </p:nvSpPr>
            <p:spPr>
              <a:xfrm>
                <a:off x="1727566" y="3226658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73454" y="32480"/>
                    </a:moveTo>
                    <a:lnTo>
                      <a:pt x="0" y="11504"/>
                    </a:lnTo>
                    <a:lnTo>
                      <a:pt x="3336" y="0"/>
                    </a:lnTo>
                    <a:lnTo>
                      <a:pt x="76616" y="21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0" name="pg3389"/>
              <p:cNvSpPr/>
              <p:nvPr/>
            </p:nvSpPr>
            <p:spPr>
              <a:xfrm>
                <a:off x="1724324" y="3238162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73623" y="31905"/>
                    </a:moveTo>
                    <a:lnTo>
                      <a:pt x="0" y="11531"/>
                    </a:lnTo>
                    <a:lnTo>
                      <a:pt x="3242" y="0"/>
                    </a:lnTo>
                    <a:lnTo>
                      <a:pt x="76696" y="209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1" name="pg3390"/>
              <p:cNvSpPr/>
              <p:nvPr/>
            </p:nvSpPr>
            <p:spPr>
              <a:xfrm>
                <a:off x="1721176" y="3249694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73787" y="31328"/>
                    </a:moveTo>
                    <a:lnTo>
                      <a:pt x="0" y="11557"/>
                    </a:lnTo>
                    <a:lnTo>
                      <a:pt x="3147" y="0"/>
                    </a:lnTo>
                    <a:lnTo>
                      <a:pt x="76771" y="203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2" name="pg3391"/>
              <p:cNvSpPr/>
              <p:nvPr/>
            </p:nvSpPr>
            <p:spPr>
              <a:xfrm>
                <a:off x="1718123" y="3261251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73946" y="30749"/>
                    </a:moveTo>
                    <a:lnTo>
                      <a:pt x="0" y="11582"/>
                    </a:lnTo>
                    <a:lnTo>
                      <a:pt x="3052" y="0"/>
                    </a:lnTo>
                    <a:lnTo>
                      <a:pt x="76840" y="197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3" name="pg3392"/>
              <p:cNvSpPr/>
              <p:nvPr/>
            </p:nvSpPr>
            <p:spPr>
              <a:xfrm>
                <a:off x="1715165" y="3272834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74101" y="30168"/>
                    </a:moveTo>
                    <a:lnTo>
                      <a:pt x="0" y="11607"/>
                    </a:lnTo>
                    <a:lnTo>
                      <a:pt x="2958" y="0"/>
                    </a:lnTo>
                    <a:lnTo>
                      <a:pt x="76905" y="19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4" name="pg3393"/>
              <p:cNvSpPr/>
              <p:nvPr/>
            </p:nvSpPr>
            <p:spPr>
              <a:xfrm>
                <a:off x="1712302" y="3284442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74250" y="29585"/>
                    </a:moveTo>
                    <a:lnTo>
                      <a:pt x="0" y="11631"/>
                    </a:lnTo>
                    <a:lnTo>
                      <a:pt x="2862" y="0"/>
                    </a:lnTo>
                    <a:lnTo>
                      <a:pt x="76964" y="185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5" name="pg3394"/>
              <p:cNvSpPr/>
              <p:nvPr/>
            </p:nvSpPr>
            <p:spPr>
              <a:xfrm>
                <a:off x="1709534" y="3296073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74395" y="29000"/>
                    </a:moveTo>
                    <a:lnTo>
                      <a:pt x="0" y="11654"/>
                    </a:lnTo>
                    <a:lnTo>
                      <a:pt x="2767" y="0"/>
                    </a:lnTo>
                    <a:lnTo>
                      <a:pt x="77018" y="17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6" name="pg3395"/>
              <p:cNvSpPr/>
              <p:nvPr/>
            </p:nvSpPr>
            <p:spPr>
              <a:xfrm>
                <a:off x="1706862" y="3307728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74534" y="28413"/>
                    </a:moveTo>
                    <a:lnTo>
                      <a:pt x="0" y="11676"/>
                    </a:lnTo>
                    <a:lnTo>
                      <a:pt x="2672" y="0"/>
                    </a:lnTo>
                    <a:lnTo>
                      <a:pt x="77067" y="17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7" name="pg3396"/>
              <p:cNvSpPr/>
              <p:nvPr/>
            </p:nvSpPr>
            <p:spPr>
              <a:xfrm>
                <a:off x="1704285" y="3319404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74668" y="27825"/>
                    </a:moveTo>
                    <a:lnTo>
                      <a:pt x="0" y="11698"/>
                    </a:lnTo>
                    <a:lnTo>
                      <a:pt x="2576" y="0"/>
                    </a:lnTo>
                    <a:lnTo>
                      <a:pt x="77111" y="16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8" name="pg3397"/>
              <p:cNvSpPr/>
              <p:nvPr/>
            </p:nvSpPr>
            <p:spPr>
              <a:xfrm>
                <a:off x="1701805" y="3331102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74798" y="27234"/>
                    </a:moveTo>
                    <a:lnTo>
                      <a:pt x="0" y="11718"/>
                    </a:lnTo>
                    <a:lnTo>
                      <a:pt x="2480" y="0"/>
                    </a:lnTo>
                    <a:lnTo>
                      <a:pt x="77149" y="16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399" name="pg3398"/>
              <p:cNvSpPr/>
              <p:nvPr/>
            </p:nvSpPr>
            <p:spPr>
              <a:xfrm>
                <a:off x="1699420" y="334282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74922" y="26641"/>
                    </a:moveTo>
                    <a:lnTo>
                      <a:pt x="0" y="11738"/>
                    </a:lnTo>
                    <a:lnTo>
                      <a:pt x="2384" y="0"/>
                    </a:lnTo>
                    <a:lnTo>
                      <a:pt x="77183" y="155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0" name="pg3399"/>
              <p:cNvSpPr/>
              <p:nvPr/>
            </p:nvSpPr>
            <p:spPr>
              <a:xfrm>
                <a:off x="1697131" y="3354560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75042" y="26047"/>
                    </a:moveTo>
                    <a:lnTo>
                      <a:pt x="0" y="11757"/>
                    </a:lnTo>
                    <a:lnTo>
                      <a:pt x="2288" y="0"/>
                    </a:lnTo>
                    <a:lnTo>
                      <a:pt x="77211" y="1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1" name="pg3400"/>
              <p:cNvSpPr/>
              <p:nvPr/>
            </p:nvSpPr>
            <p:spPr>
              <a:xfrm>
                <a:off x="1694938" y="3366318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75156" y="25451"/>
                    </a:moveTo>
                    <a:lnTo>
                      <a:pt x="0" y="11776"/>
                    </a:lnTo>
                    <a:lnTo>
                      <a:pt x="2192" y="0"/>
                    </a:lnTo>
                    <a:lnTo>
                      <a:pt x="77234" y="142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2" name="pg3401"/>
              <p:cNvSpPr/>
              <p:nvPr/>
            </p:nvSpPr>
            <p:spPr>
              <a:xfrm>
                <a:off x="1692842" y="3378094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75265" y="24853"/>
                    </a:moveTo>
                    <a:lnTo>
                      <a:pt x="0" y="11793"/>
                    </a:lnTo>
                    <a:lnTo>
                      <a:pt x="2096" y="0"/>
                    </a:lnTo>
                    <a:lnTo>
                      <a:pt x="77252" y="136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3" name="pg3402"/>
              <p:cNvSpPr/>
              <p:nvPr/>
            </p:nvSpPr>
            <p:spPr>
              <a:xfrm>
                <a:off x="1690843" y="3389888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75370" y="24254"/>
                    </a:moveTo>
                    <a:lnTo>
                      <a:pt x="0" y="11810"/>
                    </a:lnTo>
                    <a:lnTo>
                      <a:pt x="1999" y="0"/>
                    </a:lnTo>
                    <a:lnTo>
                      <a:pt x="77265" y="130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4" name="pg3403"/>
              <p:cNvSpPr/>
              <p:nvPr/>
            </p:nvSpPr>
            <p:spPr>
              <a:xfrm>
                <a:off x="1688940" y="3401698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75469" y="23653"/>
                    </a:moveTo>
                    <a:lnTo>
                      <a:pt x="0" y="11826"/>
                    </a:lnTo>
                    <a:lnTo>
                      <a:pt x="1902" y="0"/>
                    </a:lnTo>
                    <a:lnTo>
                      <a:pt x="77273" y="12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5" name="pg3404"/>
              <p:cNvSpPr/>
              <p:nvPr/>
            </p:nvSpPr>
            <p:spPr>
              <a:xfrm>
                <a:off x="1687134" y="3413525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75563" y="23050"/>
                    </a:moveTo>
                    <a:lnTo>
                      <a:pt x="0" y="11841"/>
                    </a:lnTo>
                    <a:lnTo>
                      <a:pt x="1806" y="0"/>
                    </a:lnTo>
                    <a:lnTo>
                      <a:pt x="77275" y="118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6" name="pg3405"/>
              <p:cNvSpPr/>
              <p:nvPr/>
            </p:nvSpPr>
            <p:spPr>
              <a:xfrm>
                <a:off x="1685424" y="3425366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75652" y="22446"/>
                    </a:moveTo>
                    <a:lnTo>
                      <a:pt x="0" y="11855"/>
                    </a:lnTo>
                    <a:lnTo>
                      <a:pt x="1709" y="0"/>
                    </a:lnTo>
                    <a:lnTo>
                      <a:pt x="77272" y="1120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7" name="pg3406"/>
              <p:cNvSpPr/>
              <p:nvPr/>
            </p:nvSpPr>
            <p:spPr>
              <a:xfrm>
                <a:off x="1683812" y="343722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75737" y="21840"/>
                    </a:moveTo>
                    <a:lnTo>
                      <a:pt x="0" y="11869"/>
                    </a:lnTo>
                    <a:lnTo>
                      <a:pt x="1612" y="0"/>
                    </a:lnTo>
                    <a:lnTo>
                      <a:pt x="77265" y="10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8" name="pg3407"/>
              <p:cNvSpPr/>
              <p:nvPr/>
            </p:nvSpPr>
            <p:spPr>
              <a:xfrm>
                <a:off x="1682297" y="3449092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75816" y="21233"/>
                    </a:moveTo>
                    <a:lnTo>
                      <a:pt x="0" y="11882"/>
                    </a:lnTo>
                    <a:lnTo>
                      <a:pt x="1514" y="0"/>
                    </a:lnTo>
                    <a:lnTo>
                      <a:pt x="77252" y="99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09" name="pg3408"/>
              <p:cNvSpPr/>
              <p:nvPr/>
            </p:nvSpPr>
            <p:spPr>
              <a:xfrm>
                <a:off x="1680880" y="3460974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75890" y="20624"/>
                    </a:moveTo>
                    <a:lnTo>
                      <a:pt x="0" y="11894"/>
                    </a:lnTo>
                    <a:lnTo>
                      <a:pt x="1417" y="0"/>
                    </a:lnTo>
                    <a:lnTo>
                      <a:pt x="77233" y="9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0" name="pg3409"/>
              <p:cNvSpPr/>
              <p:nvPr/>
            </p:nvSpPr>
            <p:spPr>
              <a:xfrm>
                <a:off x="1679559" y="3472869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75958" y="20014"/>
                    </a:moveTo>
                    <a:lnTo>
                      <a:pt x="0" y="11905"/>
                    </a:lnTo>
                    <a:lnTo>
                      <a:pt x="1320" y="0"/>
                    </a:lnTo>
                    <a:lnTo>
                      <a:pt x="77210" y="873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1" name="pg3410"/>
              <p:cNvSpPr/>
              <p:nvPr/>
            </p:nvSpPr>
            <p:spPr>
              <a:xfrm>
                <a:off x="1678337" y="3484774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76022" y="19403"/>
                    </a:moveTo>
                    <a:lnTo>
                      <a:pt x="0" y="11915"/>
                    </a:lnTo>
                    <a:lnTo>
                      <a:pt x="1222" y="0"/>
                    </a:lnTo>
                    <a:lnTo>
                      <a:pt x="77181" y="81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2" name="pg3411"/>
              <p:cNvSpPr/>
              <p:nvPr/>
            </p:nvSpPr>
            <p:spPr>
              <a:xfrm>
                <a:off x="1677211" y="3496690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76081" y="18790"/>
                    </a:moveTo>
                    <a:lnTo>
                      <a:pt x="0" y="11925"/>
                    </a:lnTo>
                    <a:lnTo>
                      <a:pt x="1125" y="0"/>
                    </a:lnTo>
                    <a:lnTo>
                      <a:pt x="77148" y="74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3" name="pg3412"/>
              <p:cNvSpPr/>
              <p:nvPr/>
            </p:nvSpPr>
            <p:spPr>
              <a:xfrm>
                <a:off x="1676184" y="3508616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76135" y="18177"/>
                    </a:moveTo>
                    <a:lnTo>
                      <a:pt x="0" y="11934"/>
                    </a:lnTo>
                    <a:lnTo>
                      <a:pt x="1027" y="0"/>
                    </a:lnTo>
                    <a:lnTo>
                      <a:pt x="77109" y="68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4" name="pg3413"/>
              <p:cNvSpPr/>
              <p:nvPr/>
            </p:nvSpPr>
            <p:spPr>
              <a:xfrm>
                <a:off x="1675254" y="3520550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76183" y="17562"/>
                    </a:moveTo>
                    <a:lnTo>
                      <a:pt x="0" y="11942"/>
                    </a:lnTo>
                    <a:lnTo>
                      <a:pt x="930" y="0"/>
                    </a:lnTo>
                    <a:lnTo>
                      <a:pt x="77065" y="62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5" name="pg3414"/>
              <p:cNvSpPr/>
              <p:nvPr/>
            </p:nvSpPr>
            <p:spPr>
              <a:xfrm>
                <a:off x="1674421" y="3532492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6227" y="16945"/>
                    </a:moveTo>
                    <a:lnTo>
                      <a:pt x="0" y="11949"/>
                    </a:lnTo>
                    <a:lnTo>
                      <a:pt x="832" y="0"/>
                    </a:lnTo>
                    <a:lnTo>
                      <a:pt x="77015" y="5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6" name="pg3415"/>
              <p:cNvSpPr/>
              <p:nvPr/>
            </p:nvSpPr>
            <p:spPr>
              <a:xfrm>
                <a:off x="1673687" y="3544442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76265" y="16328"/>
                    </a:moveTo>
                    <a:lnTo>
                      <a:pt x="0" y="11956"/>
                    </a:lnTo>
                    <a:lnTo>
                      <a:pt x="734" y="0"/>
                    </a:lnTo>
                    <a:lnTo>
                      <a:pt x="76961" y="4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7" name="pg3416"/>
              <p:cNvSpPr/>
              <p:nvPr/>
            </p:nvSpPr>
            <p:spPr>
              <a:xfrm>
                <a:off x="1673050" y="3556398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76298" y="15709"/>
                    </a:moveTo>
                    <a:lnTo>
                      <a:pt x="0" y="11961"/>
                    </a:lnTo>
                    <a:lnTo>
                      <a:pt x="636" y="0"/>
                    </a:lnTo>
                    <a:lnTo>
                      <a:pt x="76902" y="43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8" name="pg3417"/>
              <p:cNvSpPr/>
              <p:nvPr/>
            </p:nvSpPr>
            <p:spPr>
              <a:xfrm>
                <a:off x="1672511" y="3568360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76326" y="15090"/>
                    </a:moveTo>
                    <a:lnTo>
                      <a:pt x="0" y="11966"/>
                    </a:lnTo>
                    <a:lnTo>
                      <a:pt x="538" y="0"/>
                    </a:lnTo>
                    <a:lnTo>
                      <a:pt x="76837" y="37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19" name="pg3418"/>
              <p:cNvSpPr/>
              <p:nvPr/>
            </p:nvSpPr>
            <p:spPr>
              <a:xfrm>
                <a:off x="1672070" y="3580326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76349" y="14469"/>
                    </a:moveTo>
                    <a:lnTo>
                      <a:pt x="0" y="11970"/>
                    </a:lnTo>
                    <a:lnTo>
                      <a:pt x="440" y="0"/>
                    </a:lnTo>
                    <a:lnTo>
                      <a:pt x="76767" y="31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0" name="pg3419"/>
              <p:cNvSpPr/>
              <p:nvPr/>
            </p:nvSpPr>
            <p:spPr>
              <a:xfrm>
                <a:off x="1671727" y="3592296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76367" y="13848"/>
                    </a:moveTo>
                    <a:lnTo>
                      <a:pt x="0" y="11973"/>
                    </a:lnTo>
                    <a:lnTo>
                      <a:pt x="342" y="0"/>
                    </a:lnTo>
                    <a:lnTo>
                      <a:pt x="76692" y="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1" name="pg3420"/>
              <p:cNvSpPr/>
              <p:nvPr/>
            </p:nvSpPr>
            <p:spPr>
              <a:xfrm>
                <a:off x="1671482" y="3604270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76380" y="13225"/>
                    </a:moveTo>
                    <a:lnTo>
                      <a:pt x="0" y="11976"/>
                    </a:lnTo>
                    <a:lnTo>
                      <a:pt x="244" y="0"/>
                    </a:lnTo>
                    <a:lnTo>
                      <a:pt x="76612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2" name="pg3421"/>
              <p:cNvSpPr/>
              <p:nvPr/>
            </p:nvSpPr>
            <p:spPr>
              <a:xfrm>
                <a:off x="1671335" y="361624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76388" y="12602"/>
                    </a:moveTo>
                    <a:lnTo>
                      <a:pt x="0" y="11977"/>
                    </a:lnTo>
                    <a:lnTo>
                      <a:pt x="146" y="0"/>
                    </a:lnTo>
                    <a:lnTo>
                      <a:pt x="76527" y="1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3" name="pg3422"/>
              <p:cNvSpPr/>
              <p:nvPr/>
            </p:nvSpPr>
            <p:spPr>
              <a:xfrm>
                <a:off x="1671286" y="3628224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76390" y="11978"/>
                    </a:moveTo>
                    <a:lnTo>
                      <a:pt x="0" y="11978"/>
                    </a:lnTo>
                    <a:lnTo>
                      <a:pt x="48" y="0"/>
                    </a:lnTo>
                    <a:lnTo>
                      <a:pt x="76437" y="6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4" name="pg3423"/>
              <p:cNvSpPr/>
              <p:nvPr/>
            </p:nvSpPr>
            <p:spPr>
              <a:xfrm>
                <a:off x="1671286" y="3640202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76437" y="11353"/>
                    </a:moveTo>
                    <a:lnTo>
                      <a:pt x="48" y="11978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5" name="pg3424"/>
              <p:cNvSpPr/>
              <p:nvPr/>
            </p:nvSpPr>
            <p:spPr>
              <a:xfrm>
                <a:off x="1671335" y="365155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76527" y="11352"/>
                    </a:moveTo>
                    <a:lnTo>
                      <a:pt x="146" y="12602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6" name="pg3425"/>
              <p:cNvSpPr/>
              <p:nvPr/>
            </p:nvSpPr>
            <p:spPr>
              <a:xfrm>
                <a:off x="1671482" y="3662908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76612" y="11351"/>
                    </a:moveTo>
                    <a:lnTo>
                      <a:pt x="244" y="13225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7" name="pg3426"/>
              <p:cNvSpPr/>
              <p:nvPr/>
            </p:nvSpPr>
            <p:spPr>
              <a:xfrm>
                <a:off x="1671727" y="3674260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76692" y="11348"/>
                    </a:moveTo>
                    <a:lnTo>
                      <a:pt x="342" y="13848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8" name="pg3427"/>
              <p:cNvSpPr/>
              <p:nvPr/>
            </p:nvSpPr>
            <p:spPr>
              <a:xfrm>
                <a:off x="1672070" y="3685609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76767" y="11345"/>
                    </a:moveTo>
                    <a:lnTo>
                      <a:pt x="440" y="14469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29" name="pg3428"/>
              <p:cNvSpPr/>
              <p:nvPr/>
            </p:nvSpPr>
            <p:spPr>
              <a:xfrm>
                <a:off x="1672511" y="3696954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76837" y="11342"/>
                    </a:moveTo>
                    <a:lnTo>
                      <a:pt x="538" y="15090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0" name="pg3429"/>
              <p:cNvSpPr/>
              <p:nvPr/>
            </p:nvSpPr>
            <p:spPr>
              <a:xfrm>
                <a:off x="1673050" y="3708297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76902" y="11337"/>
                    </a:moveTo>
                    <a:lnTo>
                      <a:pt x="636" y="15709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1" name="pg3430"/>
              <p:cNvSpPr/>
              <p:nvPr/>
            </p:nvSpPr>
            <p:spPr>
              <a:xfrm>
                <a:off x="1673687" y="3719634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76961" y="11332"/>
                    </a:moveTo>
                    <a:lnTo>
                      <a:pt x="734" y="16328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2" name="pg3431"/>
              <p:cNvSpPr/>
              <p:nvPr/>
            </p:nvSpPr>
            <p:spPr>
              <a:xfrm>
                <a:off x="1674421" y="3730966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7015" y="11326"/>
                    </a:moveTo>
                    <a:lnTo>
                      <a:pt x="832" y="16945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3" name="pg3432"/>
              <p:cNvSpPr/>
              <p:nvPr/>
            </p:nvSpPr>
            <p:spPr>
              <a:xfrm>
                <a:off x="1675254" y="3742292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77065" y="11319"/>
                    </a:moveTo>
                    <a:lnTo>
                      <a:pt x="930" y="17562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4" name="pg3433"/>
              <p:cNvSpPr/>
              <p:nvPr/>
            </p:nvSpPr>
            <p:spPr>
              <a:xfrm>
                <a:off x="1676184" y="3753612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77109" y="11311"/>
                    </a:moveTo>
                    <a:lnTo>
                      <a:pt x="1027" y="18177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5" name="pg3434"/>
              <p:cNvSpPr/>
              <p:nvPr/>
            </p:nvSpPr>
            <p:spPr>
              <a:xfrm>
                <a:off x="1677211" y="3764923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77148" y="11303"/>
                    </a:moveTo>
                    <a:lnTo>
                      <a:pt x="1125" y="18790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6" name="pg3435"/>
              <p:cNvSpPr/>
              <p:nvPr/>
            </p:nvSpPr>
            <p:spPr>
              <a:xfrm>
                <a:off x="1678337" y="3776227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77181" y="11294"/>
                    </a:moveTo>
                    <a:lnTo>
                      <a:pt x="1222" y="19403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7" name="pg3436"/>
              <p:cNvSpPr/>
              <p:nvPr/>
            </p:nvSpPr>
            <p:spPr>
              <a:xfrm>
                <a:off x="1679559" y="3787521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77210" y="11284"/>
                    </a:moveTo>
                    <a:lnTo>
                      <a:pt x="1320" y="20014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8" name="pg3437"/>
              <p:cNvSpPr/>
              <p:nvPr/>
            </p:nvSpPr>
            <p:spPr>
              <a:xfrm>
                <a:off x="1680880" y="3798805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77233" y="11273"/>
                    </a:moveTo>
                    <a:lnTo>
                      <a:pt x="1417" y="20624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39" name="pg3438"/>
              <p:cNvSpPr/>
              <p:nvPr/>
            </p:nvSpPr>
            <p:spPr>
              <a:xfrm>
                <a:off x="1682297" y="3810079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77252" y="11262"/>
                    </a:moveTo>
                    <a:lnTo>
                      <a:pt x="1514" y="2123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0" name="pg3439"/>
              <p:cNvSpPr/>
              <p:nvPr/>
            </p:nvSpPr>
            <p:spPr>
              <a:xfrm>
                <a:off x="1683812" y="382134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77265" y="11250"/>
                    </a:moveTo>
                    <a:lnTo>
                      <a:pt x="1612" y="21840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1" name="pg3440"/>
              <p:cNvSpPr/>
              <p:nvPr/>
            </p:nvSpPr>
            <p:spPr>
              <a:xfrm>
                <a:off x="1685424" y="3832592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77272" y="11237"/>
                    </a:moveTo>
                    <a:lnTo>
                      <a:pt x="1709" y="22446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2" name="pg3441"/>
              <p:cNvSpPr/>
              <p:nvPr/>
            </p:nvSpPr>
            <p:spPr>
              <a:xfrm>
                <a:off x="1687134" y="3843829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77275" y="11223"/>
                    </a:moveTo>
                    <a:lnTo>
                      <a:pt x="1806" y="23050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3" name="pg3442"/>
              <p:cNvSpPr/>
              <p:nvPr/>
            </p:nvSpPr>
            <p:spPr>
              <a:xfrm>
                <a:off x="1688940" y="3855053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77273" y="11209"/>
                    </a:moveTo>
                    <a:lnTo>
                      <a:pt x="1902" y="23653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4" name="pg3443"/>
              <p:cNvSpPr/>
              <p:nvPr/>
            </p:nvSpPr>
            <p:spPr>
              <a:xfrm>
                <a:off x="1690843" y="3866263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77265" y="11194"/>
                    </a:moveTo>
                    <a:lnTo>
                      <a:pt x="1999" y="24254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5" name="pg3444"/>
              <p:cNvSpPr/>
              <p:nvPr/>
            </p:nvSpPr>
            <p:spPr>
              <a:xfrm>
                <a:off x="1692842" y="3877457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77252" y="11178"/>
                    </a:moveTo>
                    <a:lnTo>
                      <a:pt x="2096" y="24853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6" name="pg3445"/>
              <p:cNvSpPr/>
              <p:nvPr/>
            </p:nvSpPr>
            <p:spPr>
              <a:xfrm>
                <a:off x="1694938" y="3888635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77234" y="11161"/>
                    </a:moveTo>
                    <a:lnTo>
                      <a:pt x="2192" y="25451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7" name="pg3446"/>
              <p:cNvSpPr/>
              <p:nvPr/>
            </p:nvSpPr>
            <p:spPr>
              <a:xfrm>
                <a:off x="1697131" y="3899797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77211" y="11144"/>
                    </a:moveTo>
                    <a:lnTo>
                      <a:pt x="2288" y="26047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8" name="pg3447"/>
              <p:cNvSpPr/>
              <p:nvPr/>
            </p:nvSpPr>
            <p:spPr>
              <a:xfrm>
                <a:off x="1699420" y="391094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77183" y="11126"/>
                    </a:moveTo>
                    <a:lnTo>
                      <a:pt x="2384" y="26641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49" name="pg3448"/>
              <p:cNvSpPr/>
              <p:nvPr/>
            </p:nvSpPr>
            <p:spPr>
              <a:xfrm>
                <a:off x="1701805" y="3922068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77149" y="11107"/>
                    </a:moveTo>
                    <a:lnTo>
                      <a:pt x="2480" y="27234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0" name="pg3449"/>
              <p:cNvSpPr/>
              <p:nvPr/>
            </p:nvSpPr>
            <p:spPr>
              <a:xfrm>
                <a:off x="1704285" y="3933175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77111" y="11087"/>
                    </a:moveTo>
                    <a:lnTo>
                      <a:pt x="2576" y="2782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1" name="pg3450"/>
              <p:cNvSpPr/>
              <p:nvPr/>
            </p:nvSpPr>
            <p:spPr>
              <a:xfrm>
                <a:off x="1706862" y="3944263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77067" y="11067"/>
                    </a:moveTo>
                    <a:lnTo>
                      <a:pt x="2672" y="28413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2" name="pg3451"/>
              <p:cNvSpPr/>
              <p:nvPr/>
            </p:nvSpPr>
            <p:spPr>
              <a:xfrm>
                <a:off x="1709534" y="3955330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77018" y="11046"/>
                    </a:moveTo>
                    <a:lnTo>
                      <a:pt x="2767" y="29000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3" name="pg3452"/>
              <p:cNvSpPr/>
              <p:nvPr/>
            </p:nvSpPr>
            <p:spPr>
              <a:xfrm>
                <a:off x="1712302" y="3966377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76964" y="11024"/>
                    </a:moveTo>
                    <a:lnTo>
                      <a:pt x="2862" y="29585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4" name="pg3453"/>
              <p:cNvSpPr/>
              <p:nvPr/>
            </p:nvSpPr>
            <p:spPr>
              <a:xfrm>
                <a:off x="1715165" y="3977401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76905" y="11001"/>
                    </a:moveTo>
                    <a:lnTo>
                      <a:pt x="2958" y="30168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5" name="pg3454"/>
              <p:cNvSpPr/>
              <p:nvPr/>
            </p:nvSpPr>
            <p:spPr>
              <a:xfrm>
                <a:off x="1718123" y="3988403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76840" y="10978"/>
                    </a:moveTo>
                    <a:lnTo>
                      <a:pt x="3052" y="30749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6" name="pg3455"/>
              <p:cNvSpPr/>
              <p:nvPr/>
            </p:nvSpPr>
            <p:spPr>
              <a:xfrm>
                <a:off x="1721176" y="3999382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76771" y="10954"/>
                    </a:moveTo>
                    <a:lnTo>
                      <a:pt x="3147" y="31328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7" name="pg3456"/>
              <p:cNvSpPr/>
              <p:nvPr/>
            </p:nvSpPr>
            <p:spPr>
              <a:xfrm>
                <a:off x="1724324" y="4010336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76696" y="10929"/>
                    </a:moveTo>
                    <a:lnTo>
                      <a:pt x="3242" y="31905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8" name="pg3457"/>
              <p:cNvSpPr/>
              <p:nvPr/>
            </p:nvSpPr>
            <p:spPr>
              <a:xfrm>
                <a:off x="1727566" y="4021266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76616" y="10904"/>
                    </a:moveTo>
                    <a:lnTo>
                      <a:pt x="3336" y="324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59" name="pg3458"/>
              <p:cNvSpPr/>
              <p:nvPr/>
            </p:nvSpPr>
            <p:spPr>
              <a:xfrm>
                <a:off x="1730902" y="403217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76531" y="10878"/>
                    </a:moveTo>
                    <a:lnTo>
                      <a:pt x="3430" y="33053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0" name="pg3459"/>
              <p:cNvSpPr/>
              <p:nvPr/>
            </p:nvSpPr>
            <p:spPr>
              <a:xfrm>
                <a:off x="1734332" y="4043049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76441" y="10851"/>
                    </a:moveTo>
                    <a:lnTo>
                      <a:pt x="3524" y="33623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1" name="pg3460"/>
              <p:cNvSpPr/>
              <p:nvPr/>
            </p:nvSpPr>
            <p:spPr>
              <a:xfrm>
                <a:off x="1737856" y="4053900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76346" y="10823"/>
                    </a:moveTo>
                    <a:lnTo>
                      <a:pt x="3617" y="34191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2" name="pg3461"/>
              <p:cNvSpPr/>
              <p:nvPr/>
            </p:nvSpPr>
            <p:spPr>
              <a:xfrm>
                <a:off x="1741474" y="4064723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76245" y="10795"/>
                    </a:moveTo>
                    <a:lnTo>
                      <a:pt x="3710" y="34757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3" name="pg3462"/>
              <p:cNvSpPr/>
              <p:nvPr/>
            </p:nvSpPr>
            <p:spPr>
              <a:xfrm>
                <a:off x="1745185" y="4075518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76140" y="10765"/>
                    </a:moveTo>
                    <a:lnTo>
                      <a:pt x="3803" y="35320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4" name="pg3463"/>
              <p:cNvSpPr/>
              <p:nvPr/>
            </p:nvSpPr>
            <p:spPr>
              <a:xfrm>
                <a:off x="1748989" y="4086284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76030" y="10736"/>
                    </a:moveTo>
                    <a:lnTo>
                      <a:pt x="3896" y="35881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5" name="pg3464"/>
              <p:cNvSpPr/>
              <p:nvPr/>
            </p:nvSpPr>
            <p:spPr>
              <a:xfrm>
                <a:off x="1752886" y="4097020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75914" y="10705"/>
                    </a:moveTo>
                    <a:lnTo>
                      <a:pt x="3989" y="36440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6" name="pg3465"/>
              <p:cNvSpPr/>
              <p:nvPr/>
            </p:nvSpPr>
            <p:spPr>
              <a:xfrm>
                <a:off x="1756875" y="4107726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75793" y="10674"/>
                    </a:moveTo>
                    <a:lnTo>
                      <a:pt x="4081" y="36996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7" name="pg3466"/>
              <p:cNvSpPr/>
              <p:nvPr/>
            </p:nvSpPr>
            <p:spPr>
              <a:xfrm>
                <a:off x="1760956" y="4118400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75667" y="10642"/>
                    </a:moveTo>
                    <a:lnTo>
                      <a:pt x="4173" y="37550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8" name="pg3467"/>
              <p:cNvSpPr/>
              <p:nvPr/>
            </p:nvSpPr>
            <p:spPr>
              <a:xfrm>
                <a:off x="1765130" y="4129042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75537" y="10609"/>
                    </a:moveTo>
                    <a:lnTo>
                      <a:pt x="4265" y="38102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69" name="pg3468"/>
              <p:cNvSpPr/>
              <p:nvPr/>
            </p:nvSpPr>
            <p:spPr>
              <a:xfrm>
                <a:off x="1769395" y="4139651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75401" y="10576"/>
                    </a:moveTo>
                    <a:lnTo>
                      <a:pt x="4356" y="38650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0" name="pg3469"/>
              <p:cNvSpPr/>
              <p:nvPr/>
            </p:nvSpPr>
            <p:spPr>
              <a:xfrm>
                <a:off x="1773752" y="4150227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75260" y="10541"/>
                    </a:moveTo>
                    <a:lnTo>
                      <a:pt x="4447" y="39196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1" name="pg3470"/>
              <p:cNvSpPr/>
              <p:nvPr/>
            </p:nvSpPr>
            <p:spPr>
              <a:xfrm>
                <a:off x="1778200" y="4160769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75114" y="10507"/>
                    </a:moveTo>
                    <a:lnTo>
                      <a:pt x="4538" y="39740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2" name="pg3471"/>
              <p:cNvSpPr/>
              <p:nvPr/>
            </p:nvSpPr>
            <p:spPr>
              <a:xfrm>
                <a:off x="1782738" y="4171276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74963" y="10471"/>
                    </a:moveTo>
                    <a:lnTo>
                      <a:pt x="4629" y="40281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3" name="pg3472"/>
              <p:cNvSpPr/>
              <p:nvPr/>
            </p:nvSpPr>
            <p:spPr>
              <a:xfrm>
                <a:off x="1787368" y="4181748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74807" y="10435"/>
                    </a:moveTo>
                    <a:lnTo>
                      <a:pt x="4719" y="40819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4" name="pg3473"/>
              <p:cNvSpPr/>
              <p:nvPr/>
            </p:nvSpPr>
            <p:spPr>
              <a:xfrm>
                <a:off x="1792087" y="4192183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74646" y="10398"/>
                    </a:moveTo>
                    <a:lnTo>
                      <a:pt x="4809" y="41354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5" name="pg3474"/>
              <p:cNvSpPr/>
              <p:nvPr/>
            </p:nvSpPr>
            <p:spPr>
              <a:xfrm>
                <a:off x="1796896" y="4202581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74480" y="10360"/>
                    </a:moveTo>
                    <a:lnTo>
                      <a:pt x="4898" y="4188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6" name="pg3475"/>
              <p:cNvSpPr/>
              <p:nvPr/>
            </p:nvSpPr>
            <p:spPr>
              <a:xfrm>
                <a:off x="1801795" y="4212942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74309" y="10322"/>
                    </a:moveTo>
                    <a:lnTo>
                      <a:pt x="4988" y="42417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7" name="pg3476"/>
              <p:cNvSpPr/>
              <p:nvPr/>
            </p:nvSpPr>
            <p:spPr>
              <a:xfrm>
                <a:off x="1806784" y="4223264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74133" y="10283"/>
                    </a:moveTo>
                    <a:lnTo>
                      <a:pt x="5077" y="42944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8" name="pg3477"/>
              <p:cNvSpPr/>
              <p:nvPr/>
            </p:nvSpPr>
            <p:spPr>
              <a:xfrm>
                <a:off x="1811861" y="4233547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73952" y="10243"/>
                    </a:moveTo>
                    <a:lnTo>
                      <a:pt x="5165" y="43468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79" name="pg3478"/>
              <p:cNvSpPr/>
              <p:nvPr/>
            </p:nvSpPr>
            <p:spPr>
              <a:xfrm>
                <a:off x="1817027" y="4243791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73766" y="10203"/>
                    </a:moveTo>
                    <a:lnTo>
                      <a:pt x="5253" y="43989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0" name="pg3479"/>
              <p:cNvSpPr/>
              <p:nvPr/>
            </p:nvSpPr>
            <p:spPr>
              <a:xfrm>
                <a:off x="1822280" y="4253994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73575" y="10162"/>
                    </a:moveTo>
                    <a:lnTo>
                      <a:pt x="5341" y="44508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1" name="pg3480"/>
              <p:cNvSpPr/>
              <p:nvPr/>
            </p:nvSpPr>
            <p:spPr>
              <a:xfrm>
                <a:off x="1827622" y="4264156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73380" y="10120"/>
                    </a:moveTo>
                    <a:lnTo>
                      <a:pt x="5429" y="45023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2" name="pg3481"/>
              <p:cNvSpPr/>
              <p:nvPr/>
            </p:nvSpPr>
            <p:spPr>
              <a:xfrm>
                <a:off x="1833052" y="4274277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73179" y="10077"/>
                    </a:moveTo>
                    <a:lnTo>
                      <a:pt x="5516" y="45535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3" name="pg3482"/>
              <p:cNvSpPr/>
              <p:nvPr/>
            </p:nvSpPr>
            <p:spPr>
              <a:xfrm>
                <a:off x="1838568" y="4284354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72973" y="10034"/>
                    </a:moveTo>
                    <a:lnTo>
                      <a:pt x="5603" y="46045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4" name="pg3483"/>
              <p:cNvSpPr/>
              <p:nvPr/>
            </p:nvSpPr>
            <p:spPr>
              <a:xfrm>
                <a:off x="1844172" y="4294389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72763" y="9990"/>
                    </a:moveTo>
                    <a:lnTo>
                      <a:pt x="5689" y="4655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5" name="pg3484"/>
              <p:cNvSpPr/>
              <p:nvPr/>
            </p:nvSpPr>
            <p:spPr>
              <a:xfrm>
                <a:off x="1849862" y="430438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72548" y="9946"/>
                    </a:moveTo>
                    <a:lnTo>
                      <a:pt x="5775" y="47054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6" name="pg3485"/>
              <p:cNvSpPr/>
              <p:nvPr/>
            </p:nvSpPr>
            <p:spPr>
              <a:xfrm>
                <a:off x="1855637" y="4314327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72328" y="9901"/>
                    </a:moveTo>
                    <a:lnTo>
                      <a:pt x="5861" y="47554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7" name="pg3486"/>
              <p:cNvSpPr/>
              <p:nvPr/>
            </p:nvSpPr>
            <p:spPr>
              <a:xfrm>
                <a:off x="1861499" y="4324228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72103" y="9855"/>
                    </a:moveTo>
                    <a:lnTo>
                      <a:pt x="5946" y="48050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8" name="pg3487"/>
              <p:cNvSpPr/>
              <p:nvPr/>
            </p:nvSpPr>
            <p:spPr>
              <a:xfrm>
                <a:off x="1867446" y="4334084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71873" y="9809"/>
                    </a:moveTo>
                    <a:lnTo>
                      <a:pt x="6031" y="4854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89" name="pg3488"/>
              <p:cNvSpPr/>
              <p:nvPr/>
            </p:nvSpPr>
            <p:spPr>
              <a:xfrm>
                <a:off x="1873477" y="4343893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71638" y="9762"/>
                    </a:moveTo>
                    <a:lnTo>
                      <a:pt x="6116" y="49034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0" name="pg3489"/>
              <p:cNvSpPr/>
              <p:nvPr/>
            </p:nvSpPr>
            <p:spPr>
              <a:xfrm>
                <a:off x="1879594" y="4353655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71399" y="9714"/>
                    </a:moveTo>
                    <a:lnTo>
                      <a:pt x="6200" y="49521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1" name="pg3490"/>
              <p:cNvSpPr/>
              <p:nvPr/>
            </p:nvSpPr>
            <p:spPr>
              <a:xfrm>
                <a:off x="1885794" y="4363369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71154" y="9665"/>
                    </a:moveTo>
                    <a:lnTo>
                      <a:pt x="6283" y="50005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2" name="pg3491"/>
              <p:cNvSpPr/>
              <p:nvPr/>
            </p:nvSpPr>
            <p:spPr>
              <a:xfrm>
                <a:off x="1892078" y="4373035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70905" y="9616"/>
                    </a:moveTo>
                    <a:lnTo>
                      <a:pt x="6367" y="50485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3" name="pg3492"/>
              <p:cNvSpPr/>
              <p:nvPr/>
            </p:nvSpPr>
            <p:spPr>
              <a:xfrm>
                <a:off x="1898445" y="4382652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70652" y="9567"/>
                    </a:moveTo>
                    <a:lnTo>
                      <a:pt x="6449" y="50962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4" name="pg3493"/>
              <p:cNvSpPr/>
              <p:nvPr/>
            </p:nvSpPr>
            <p:spPr>
              <a:xfrm>
                <a:off x="1904894" y="439221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70393" y="9516"/>
                    </a:moveTo>
                    <a:lnTo>
                      <a:pt x="6532" y="51436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5" name="pg3494"/>
              <p:cNvSpPr/>
              <p:nvPr/>
            </p:nvSpPr>
            <p:spPr>
              <a:xfrm>
                <a:off x="1911427" y="4401736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70130" y="9465"/>
                    </a:moveTo>
                    <a:lnTo>
                      <a:pt x="6614" y="51906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6" name="pg3495"/>
              <p:cNvSpPr/>
              <p:nvPr/>
            </p:nvSpPr>
            <p:spPr>
              <a:xfrm>
                <a:off x="1918041" y="4411202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9862" y="9414"/>
                    </a:moveTo>
                    <a:lnTo>
                      <a:pt x="6695" y="52372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7" name="pg3496"/>
              <p:cNvSpPr/>
              <p:nvPr/>
            </p:nvSpPr>
            <p:spPr>
              <a:xfrm>
                <a:off x="1924736" y="4420616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9590" y="9362"/>
                    </a:moveTo>
                    <a:lnTo>
                      <a:pt x="6776" y="52835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8" name="pg3497"/>
              <p:cNvSpPr/>
              <p:nvPr/>
            </p:nvSpPr>
            <p:spPr>
              <a:xfrm>
                <a:off x="1931513" y="4429978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9313" y="9309"/>
                    </a:moveTo>
                    <a:lnTo>
                      <a:pt x="6857" y="53295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499" name="pg3498"/>
              <p:cNvSpPr/>
              <p:nvPr/>
            </p:nvSpPr>
            <p:spPr>
              <a:xfrm>
                <a:off x="1938370" y="4439288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9031" y="9255"/>
                    </a:moveTo>
                    <a:lnTo>
                      <a:pt x="6937" y="53751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0" name="pg3499"/>
              <p:cNvSpPr/>
              <p:nvPr/>
            </p:nvSpPr>
            <p:spPr>
              <a:xfrm>
                <a:off x="1945308" y="4448543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8744" y="9201"/>
                    </a:moveTo>
                    <a:lnTo>
                      <a:pt x="7017" y="54203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1" name="pg3500"/>
              <p:cNvSpPr/>
              <p:nvPr/>
            </p:nvSpPr>
            <p:spPr>
              <a:xfrm>
                <a:off x="1952325" y="4457745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8453" y="9146"/>
                    </a:moveTo>
                    <a:lnTo>
                      <a:pt x="7096" y="54652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2" name="pg3501"/>
              <p:cNvSpPr/>
              <p:nvPr/>
            </p:nvSpPr>
            <p:spPr>
              <a:xfrm>
                <a:off x="1959421" y="4466892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8158" y="9091"/>
                    </a:moveTo>
                    <a:lnTo>
                      <a:pt x="7174" y="55097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3" name="pg3502"/>
              <p:cNvSpPr/>
              <p:nvPr/>
            </p:nvSpPr>
            <p:spPr>
              <a:xfrm>
                <a:off x="1966596" y="4475983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7857" y="9035"/>
                    </a:moveTo>
                    <a:lnTo>
                      <a:pt x="7253" y="55539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4" name="pg3503"/>
              <p:cNvSpPr/>
              <p:nvPr/>
            </p:nvSpPr>
            <p:spPr>
              <a:xfrm>
                <a:off x="1973849" y="448501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7553" y="8979"/>
                    </a:moveTo>
                    <a:lnTo>
                      <a:pt x="7330" y="55976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5" name="pg3504"/>
              <p:cNvSpPr/>
              <p:nvPr/>
            </p:nvSpPr>
            <p:spPr>
              <a:xfrm>
                <a:off x="1981180" y="4493998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67243" y="8921"/>
                    </a:moveTo>
                    <a:lnTo>
                      <a:pt x="7408" y="56410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6" name="pg3505"/>
              <p:cNvSpPr/>
              <p:nvPr/>
            </p:nvSpPr>
            <p:spPr>
              <a:xfrm>
                <a:off x="1988588" y="4502920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66930" y="8864"/>
                    </a:moveTo>
                    <a:lnTo>
                      <a:pt x="7484" y="56841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7" name="pg3506"/>
              <p:cNvSpPr/>
              <p:nvPr/>
            </p:nvSpPr>
            <p:spPr>
              <a:xfrm>
                <a:off x="1996073" y="4511784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66611" y="8805"/>
                    </a:moveTo>
                    <a:lnTo>
                      <a:pt x="7561" y="57267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8" name="pg3507"/>
              <p:cNvSpPr/>
              <p:nvPr/>
            </p:nvSpPr>
            <p:spPr>
              <a:xfrm>
                <a:off x="2003634" y="4520590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66289" y="8746"/>
                    </a:moveTo>
                    <a:lnTo>
                      <a:pt x="7636" y="57690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09" name="pg3508"/>
              <p:cNvSpPr/>
              <p:nvPr/>
            </p:nvSpPr>
            <p:spPr>
              <a:xfrm>
                <a:off x="2011271" y="4529337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65962" y="8687"/>
                    </a:moveTo>
                    <a:lnTo>
                      <a:pt x="7712" y="58108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0" name="pg3509"/>
              <p:cNvSpPr/>
              <p:nvPr/>
            </p:nvSpPr>
            <p:spPr>
              <a:xfrm>
                <a:off x="2018983" y="4538024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65630" y="8627"/>
                    </a:moveTo>
                    <a:lnTo>
                      <a:pt x="7786" y="58523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1" name="pg3510"/>
              <p:cNvSpPr/>
              <p:nvPr/>
            </p:nvSpPr>
            <p:spPr>
              <a:xfrm>
                <a:off x="2026770" y="4546651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65294" y="8566"/>
                    </a:moveTo>
                    <a:lnTo>
                      <a:pt x="7861" y="58934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2" name="pg3511"/>
              <p:cNvSpPr/>
              <p:nvPr/>
            </p:nvSpPr>
            <p:spPr>
              <a:xfrm>
                <a:off x="2034631" y="4555218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64954" y="8505"/>
                    </a:moveTo>
                    <a:lnTo>
                      <a:pt x="7934" y="59341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3" name="pg3512"/>
              <p:cNvSpPr/>
              <p:nvPr/>
            </p:nvSpPr>
            <p:spPr>
              <a:xfrm>
                <a:off x="2042566" y="4563723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64609" y="8443"/>
                    </a:moveTo>
                    <a:lnTo>
                      <a:pt x="8007" y="59744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4" name="pg3513"/>
              <p:cNvSpPr/>
              <p:nvPr/>
            </p:nvSpPr>
            <p:spPr>
              <a:xfrm>
                <a:off x="2050574" y="4572167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64260" y="8381"/>
                    </a:moveTo>
                    <a:lnTo>
                      <a:pt x="8080" y="60143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5" name="pg3514"/>
              <p:cNvSpPr/>
              <p:nvPr/>
            </p:nvSpPr>
            <p:spPr>
              <a:xfrm>
                <a:off x="2058654" y="458054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63907" y="8318"/>
                    </a:moveTo>
                    <a:lnTo>
                      <a:pt x="8152" y="60538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6" name="pg3515"/>
              <p:cNvSpPr/>
              <p:nvPr/>
            </p:nvSpPr>
            <p:spPr>
              <a:xfrm>
                <a:off x="2066807" y="4588866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63549" y="8254"/>
                    </a:moveTo>
                    <a:lnTo>
                      <a:pt x="8224" y="60929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7" name="pg3516"/>
              <p:cNvSpPr/>
              <p:nvPr/>
            </p:nvSpPr>
            <p:spPr>
              <a:xfrm>
                <a:off x="2075031" y="4597121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63188" y="8190"/>
                    </a:moveTo>
                    <a:lnTo>
                      <a:pt x="8295" y="61316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8" name="pg3517"/>
              <p:cNvSpPr/>
              <p:nvPr/>
            </p:nvSpPr>
            <p:spPr>
              <a:xfrm>
                <a:off x="2083326" y="4605312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62821" y="8126"/>
                    </a:moveTo>
                    <a:lnTo>
                      <a:pt x="8365" y="61698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19" name="pg3518"/>
              <p:cNvSpPr/>
              <p:nvPr/>
            </p:nvSpPr>
            <p:spPr>
              <a:xfrm>
                <a:off x="2091692" y="4613438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62451" y="8060"/>
                    </a:moveTo>
                    <a:lnTo>
                      <a:pt x="8435" y="62077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0" name="pg3519"/>
              <p:cNvSpPr/>
              <p:nvPr/>
            </p:nvSpPr>
            <p:spPr>
              <a:xfrm>
                <a:off x="2100127" y="4621499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62077" y="7995"/>
                    </a:moveTo>
                    <a:lnTo>
                      <a:pt x="8504" y="6245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1" name="pg3520"/>
              <p:cNvSpPr/>
              <p:nvPr/>
            </p:nvSpPr>
            <p:spPr>
              <a:xfrm>
                <a:off x="2108632" y="4629494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61698" y="7929"/>
                    </a:moveTo>
                    <a:lnTo>
                      <a:pt x="8573" y="62821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2" name="pg3521"/>
              <p:cNvSpPr/>
              <p:nvPr/>
            </p:nvSpPr>
            <p:spPr>
              <a:xfrm>
                <a:off x="2117205" y="463742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61316" y="7862"/>
                    </a:moveTo>
                    <a:lnTo>
                      <a:pt x="8641" y="63188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3" name="pg3522"/>
              <p:cNvSpPr/>
              <p:nvPr/>
            </p:nvSpPr>
            <p:spPr>
              <a:xfrm>
                <a:off x="2125847" y="4645286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60929" y="7795"/>
                    </a:moveTo>
                    <a:lnTo>
                      <a:pt x="8709" y="63549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4" name="pg3523"/>
              <p:cNvSpPr/>
              <p:nvPr/>
            </p:nvSpPr>
            <p:spPr>
              <a:xfrm>
                <a:off x="2134556" y="4653081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60538" y="7727"/>
                    </a:moveTo>
                    <a:lnTo>
                      <a:pt x="8776" y="63907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5" name="pg3524"/>
              <p:cNvSpPr/>
              <p:nvPr/>
            </p:nvSpPr>
            <p:spPr>
              <a:xfrm>
                <a:off x="2143332" y="4660808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60143" y="7658"/>
                    </a:moveTo>
                    <a:lnTo>
                      <a:pt x="8842" y="64260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6" name="pg3525"/>
              <p:cNvSpPr/>
              <p:nvPr/>
            </p:nvSpPr>
            <p:spPr>
              <a:xfrm>
                <a:off x="2152174" y="4668467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59744" y="7590"/>
                    </a:moveTo>
                    <a:lnTo>
                      <a:pt x="8908" y="64609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7" name="pg3526"/>
              <p:cNvSpPr/>
              <p:nvPr/>
            </p:nvSpPr>
            <p:spPr>
              <a:xfrm>
                <a:off x="2161083" y="4676057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59341" y="7520"/>
                    </a:moveTo>
                    <a:lnTo>
                      <a:pt x="8973" y="64954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8" name="pg3527"/>
              <p:cNvSpPr/>
              <p:nvPr/>
            </p:nvSpPr>
            <p:spPr>
              <a:xfrm>
                <a:off x="2170056" y="4683578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58934" y="7450"/>
                    </a:moveTo>
                    <a:lnTo>
                      <a:pt x="9038" y="6529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29" name="pg3528"/>
              <p:cNvSpPr/>
              <p:nvPr/>
            </p:nvSpPr>
            <p:spPr>
              <a:xfrm>
                <a:off x="2179095" y="4691029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58523" y="7380"/>
                    </a:moveTo>
                    <a:lnTo>
                      <a:pt x="9102" y="65630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0" name="pg3529"/>
              <p:cNvSpPr/>
              <p:nvPr/>
            </p:nvSpPr>
            <p:spPr>
              <a:xfrm>
                <a:off x="2188197" y="4698409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58108" y="7309"/>
                    </a:moveTo>
                    <a:lnTo>
                      <a:pt x="9165" y="65962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1" name="pg3530"/>
              <p:cNvSpPr/>
              <p:nvPr/>
            </p:nvSpPr>
            <p:spPr>
              <a:xfrm>
                <a:off x="2197362" y="4705719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57690" y="7238"/>
                    </a:moveTo>
                    <a:lnTo>
                      <a:pt x="9228" y="66289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2" name="pg3531"/>
              <p:cNvSpPr/>
              <p:nvPr/>
            </p:nvSpPr>
            <p:spPr>
              <a:xfrm>
                <a:off x="2206591" y="4712958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57267" y="7166"/>
                    </a:moveTo>
                    <a:lnTo>
                      <a:pt x="9290" y="66611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3" name="pg3532"/>
              <p:cNvSpPr/>
              <p:nvPr/>
            </p:nvSpPr>
            <p:spPr>
              <a:xfrm>
                <a:off x="2215881" y="4720124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56841" y="7094"/>
                    </a:moveTo>
                    <a:lnTo>
                      <a:pt x="9352" y="66930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4" name="pg3533"/>
              <p:cNvSpPr/>
              <p:nvPr/>
            </p:nvSpPr>
            <p:spPr>
              <a:xfrm>
                <a:off x="2225233" y="4727219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56410" y="7021"/>
                    </a:moveTo>
                    <a:lnTo>
                      <a:pt x="9413" y="67243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5" name="pg3534"/>
              <p:cNvSpPr/>
              <p:nvPr/>
            </p:nvSpPr>
            <p:spPr>
              <a:xfrm>
                <a:off x="2234646" y="4734240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55976" y="6948"/>
                    </a:moveTo>
                    <a:lnTo>
                      <a:pt x="9473" y="67553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6" name="pg3535"/>
              <p:cNvSpPr/>
              <p:nvPr/>
            </p:nvSpPr>
            <p:spPr>
              <a:xfrm>
                <a:off x="2244120" y="4741189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55539" y="6874"/>
                    </a:moveTo>
                    <a:lnTo>
                      <a:pt x="9532" y="67857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7" name="pg3536"/>
              <p:cNvSpPr/>
              <p:nvPr/>
            </p:nvSpPr>
            <p:spPr>
              <a:xfrm>
                <a:off x="2253653" y="474806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55097" y="6800"/>
                    </a:moveTo>
                    <a:lnTo>
                      <a:pt x="9591" y="68158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8" name="pg3537"/>
              <p:cNvSpPr/>
              <p:nvPr/>
            </p:nvSpPr>
            <p:spPr>
              <a:xfrm>
                <a:off x="2263245" y="4754864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54652" y="6725"/>
                    </a:moveTo>
                    <a:lnTo>
                      <a:pt x="9650" y="6845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39" name="pg3538"/>
              <p:cNvSpPr/>
              <p:nvPr/>
            </p:nvSpPr>
            <p:spPr>
              <a:xfrm>
                <a:off x="2272895" y="476159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54203" y="6650"/>
                    </a:moveTo>
                    <a:lnTo>
                      <a:pt x="9708" y="68744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0" name="pg3539"/>
              <p:cNvSpPr/>
              <p:nvPr/>
            </p:nvSpPr>
            <p:spPr>
              <a:xfrm>
                <a:off x="2282603" y="4768241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53751" y="6575"/>
                    </a:moveTo>
                    <a:lnTo>
                      <a:pt x="9765" y="69031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1" name="pg3540"/>
              <p:cNvSpPr/>
              <p:nvPr/>
            </p:nvSpPr>
            <p:spPr>
              <a:xfrm>
                <a:off x="2292368" y="4774816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53295" y="6499"/>
                    </a:moveTo>
                    <a:lnTo>
                      <a:pt x="9821" y="69313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2" name="pg3541"/>
              <p:cNvSpPr/>
              <p:nvPr/>
            </p:nvSpPr>
            <p:spPr>
              <a:xfrm>
                <a:off x="2302190" y="4781316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52835" y="6423"/>
                    </a:moveTo>
                    <a:lnTo>
                      <a:pt x="9877" y="69590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3" name="pg3542"/>
              <p:cNvSpPr/>
              <p:nvPr/>
            </p:nvSpPr>
            <p:spPr>
              <a:xfrm>
                <a:off x="2312067" y="4787739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52372" y="6346"/>
                    </a:moveTo>
                    <a:lnTo>
                      <a:pt x="9932" y="69862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4" name="pg3543"/>
              <p:cNvSpPr/>
              <p:nvPr/>
            </p:nvSpPr>
            <p:spPr>
              <a:xfrm>
                <a:off x="2322000" y="4794085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51906" y="6269"/>
                    </a:moveTo>
                    <a:lnTo>
                      <a:pt x="9986" y="70130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5" name="pg3544"/>
              <p:cNvSpPr/>
              <p:nvPr/>
            </p:nvSpPr>
            <p:spPr>
              <a:xfrm>
                <a:off x="2331987" y="4800354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51436" y="6191"/>
                    </a:moveTo>
                    <a:lnTo>
                      <a:pt x="10040" y="70393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6" name="pg3545"/>
              <p:cNvSpPr/>
              <p:nvPr/>
            </p:nvSpPr>
            <p:spPr>
              <a:xfrm>
                <a:off x="2342027" y="4806545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50962" y="6113"/>
                    </a:moveTo>
                    <a:lnTo>
                      <a:pt x="10093" y="70652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7" name="pg3546"/>
              <p:cNvSpPr/>
              <p:nvPr/>
            </p:nvSpPr>
            <p:spPr>
              <a:xfrm>
                <a:off x="2352121" y="4812659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50485" y="6034"/>
                    </a:moveTo>
                    <a:lnTo>
                      <a:pt x="10146" y="70905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8" name="pg3547"/>
              <p:cNvSpPr/>
              <p:nvPr/>
            </p:nvSpPr>
            <p:spPr>
              <a:xfrm>
                <a:off x="2362268" y="4818694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50005" y="5955"/>
                    </a:moveTo>
                    <a:lnTo>
                      <a:pt x="10197" y="71154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49" name="pg3548"/>
              <p:cNvSpPr/>
              <p:nvPr/>
            </p:nvSpPr>
            <p:spPr>
              <a:xfrm>
                <a:off x="2372466" y="4824650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49521" y="5876"/>
                    </a:moveTo>
                    <a:lnTo>
                      <a:pt x="10249" y="71399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0" name="pg3549"/>
              <p:cNvSpPr/>
              <p:nvPr/>
            </p:nvSpPr>
            <p:spPr>
              <a:xfrm>
                <a:off x="2382715" y="4830526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49034" y="5797"/>
                    </a:moveTo>
                    <a:lnTo>
                      <a:pt x="10299" y="71638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1" name="pg3550"/>
              <p:cNvSpPr/>
              <p:nvPr/>
            </p:nvSpPr>
            <p:spPr>
              <a:xfrm>
                <a:off x="2393014" y="4836323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48544" y="5716"/>
                    </a:moveTo>
                    <a:lnTo>
                      <a:pt x="10349" y="71873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2" name="pg3551"/>
              <p:cNvSpPr/>
              <p:nvPr/>
            </p:nvSpPr>
            <p:spPr>
              <a:xfrm>
                <a:off x="2403363" y="4842040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48050" y="5636"/>
                    </a:moveTo>
                    <a:lnTo>
                      <a:pt x="10398" y="7210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3" name="pg3552"/>
              <p:cNvSpPr/>
              <p:nvPr/>
            </p:nvSpPr>
            <p:spPr>
              <a:xfrm>
                <a:off x="2413761" y="4847677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47554" y="5555"/>
                    </a:moveTo>
                    <a:lnTo>
                      <a:pt x="10446" y="72328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4" name="pg3553"/>
              <p:cNvSpPr/>
              <p:nvPr/>
            </p:nvSpPr>
            <p:spPr>
              <a:xfrm>
                <a:off x="2424208" y="4853233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47054" y="5474"/>
                    </a:moveTo>
                    <a:lnTo>
                      <a:pt x="10494" y="72548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5" name="pg3554"/>
              <p:cNvSpPr/>
              <p:nvPr/>
            </p:nvSpPr>
            <p:spPr>
              <a:xfrm>
                <a:off x="2434702" y="4858707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46551" y="5392"/>
                    </a:moveTo>
                    <a:lnTo>
                      <a:pt x="10540" y="72763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6" name="pg3555"/>
              <p:cNvSpPr/>
              <p:nvPr/>
            </p:nvSpPr>
            <p:spPr>
              <a:xfrm>
                <a:off x="2445243" y="4864100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46045" y="5311"/>
                    </a:moveTo>
                    <a:lnTo>
                      <a:pt x="10587" y="72973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7" name="pg3556"/>
              <p:cNvSpPr/>
              <p:nvPr/>
            </p:nvSpPr>
            <p:spPr>
              <a:xfrm>
                <a:off x="2455830" y="4869411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45535" y="5228"/>
                    </a:moveTo>
                    <a:lnTo>
                      <a:pt x="10632" y="73179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8" name="pg3557"/>
              <p:cNvSpPr/>
              <p:nvPr/>
            </p:nvSpPr>
            <p:spPr>
              <a:xfrm>
                <a:off x="2466463" y="4874640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45023" y="5146"/>
                    </a:moveTo>
                    <a:lnTo>
                      <a:pt x="10677" y="73380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59" name="pg3558"/>
              <p:cNvSpPr/>
              <p:nvPr/>
            </p:nvSpPr>
            <p:spPr>
              <a:xfrm>
                <a:off x="2477140" y="4879786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44508" y="5063"/>
                    </a:moveTo>
                    <a:lnTo>
                      <a:pt x="10721" y="73575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0" name="pg3559"/>
              <p:cNvSpPr/>
              <p:nvPr/>
            </p:nvSpPr>
            <p:spPr>
              <a:xfrm>
                <a:off x="2487861" y="488484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43989" y="4979"/>
                    </a:moveTo>
                    <a:lnTo>
                      <a:pt x="10764" y="73766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1" name="pg3560"/>
              <p:cNvSpPr/>
              <p:nvPr/>
            </p:nvSpPr>
            <p:spPr>
              <a:xfrm>
                <a:off x="2498626" y="4889829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43468" y="4896"/>
                    </a:moveTo>
                    <a:lnTo>
                      <a:pt x="10807" y="73952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2" name="pg3561"/>
              <p:cNvSpPr/>
              <p:nvPr/>
            </p:nvSpPr>
            <p:spPr>
              <a:xfrm>
                <a:off x="2509434" y="4894725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42944" y="4812"/>
                    </a:moveTo>
                    <a:lnTo>
                      <a:pt x="10849" y="74133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3" name="pg3562"/>
              <p:cNvSpPr/>
              <p:nvPr/>
            </p:nvSpPr>
            <p:spPr>
              <a:xfrm>
                <a:off x="2520283" y="4899537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42417" y="4727"/>
                    </a:moveTo>
                    <a:lnTo>
                      <a:pt x="10890" y="7430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4" name="pg3563"/>
              <p:cNvSpPr/>
              <p:nvPr/>
            </p:nvSpPr>
            <p:spPr>
              <a:xfrm>
                <a:off x="2531173" y="4904265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41887" y="4643"/>
                    </a:moveTo>
                    <a:lnTo>
                      <a:pt x="10930" y="74480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5" name="pg3564"/>
              <p:cNvSpPr/>
              <p:nvPr/>
            </p:nvSpPr>
            <p:spPr>
              <a:xfrm>
                <a:off x="2542104" y="490890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41354" y="4558"/>
                    </a:moveTo>
                    <a:lnTo>
                      <a:pt x="10970" y="74646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6" name="pg3565"/>
              <p:cNvSpPr/>
              <p:nvPr/>
            </p:nvSpPr>
            <p:spPr>
              <a:xfrm>
                <a:off x="2553075" y="4913467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40819" y="4473"/>
                    </a:moveTo>
                    <a:lnTo>
                      <a:pt x="11009" y="74807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7" name="pg3566"/>
              <p:cNvSpPr/>
              <p:nvPr/>
            </p:nvSpPr>
            <p:spPr>
              <a:xfrm>
                <a:off x="2564085" y="4917940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40281" y="4387"/>
                    </a:moveTo>
                    <a:lnTo>
                      <a:pt x="11047" y="74963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8" name="pg3567"/>
              <p:cNvSpPr/>
              <p:nvPr/>
            </p:nvSpPr>
            <p:spPr>
              <a:xfrm>
                <a:off x="2575133" y="4922328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39740" y="4301"/>
                    </a:moveTo>
                    <a:lnTo>
                      <a:pt x="11085" y="75114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69" name="pg3568"/>
              <p:cNvSpPr/>
              <p:nvPr/>
            </p:nvSpPr>
            <p:spPr>
              <a:xfrm>
                <a:off x="2586218" y="4926630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39196" y="4215"/>
                    </a:moveTo>
                    <a:lnTo>
                      <a:pt x="11122" y="75260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0" name="pg3569"/>
              <p:cNvSpPr/>
              <p:nvPr/>
            </p:nvSpPr>
            <p:spPr>
              <a:xfrm>
                <a:off x="2597340" y="4930846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38650" y="4129"/>
                    </a:moveTo>
                    <a:lnTo>
                      <a:pt x="11158" y="75401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1" name="pg3570"/>
              <p:cNvSpPr/>
              <p:nvPr/>
            </p:nvSpPr>
            <p:spPr>
              <a:xfrm>
                <a:off x="2608498" y="4934975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38102" y="4042"/>
                    </a:moveTo>
                    <a:lnTo>
                      <a:pt x="11193" y="75537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2" name="pg3571"/>
              <p:cNvSpPr/>
              <p:nvPr/>
            </p:nvSpPr>
            <p:spPr>
              <a:xfrm>
                <a:off x="2619692" y="4939018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37550" y="3955"/>
                    </a:moveTo>
                    <a:lnTo>
                      <a:pt x="11227" y="75667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3" name="pg3572"/>
              <p:cNvSpPr/>
              <p:nvPr/>
            </p:nvSpPr>
            <p:spPr>
              <a:xfrm>
                <a:off x="2630920" y="4942974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36996" y="3868"/>
                    </a:moveTo>
                    <a:lnTo>
                      <a:pt x="11261" y="75793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4" name="pg3573"/>
              <p:cNvSpPr/>
              <p:nvPr/>
            </p:nvSpPr>
            <p:spPr>
              <a:xfrm>
                <a:off x="2642181" y="4946842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36440" y="3781"/>
                    </a:moveTo>
                    <a:lnTo>
                      <a:pt x="11294" y="75914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5" name="pg3574"/>
              <p:cNvSpPr/>
              <p:nvPr/>
            </p:nvSpPr>
            <p:spPr>
              <a:xfrm>
                <a:off x="2653476" y="4950623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35881" y="3693"/>
                    </a:moveTo>
                    <a:lnTo>
                      <a:pt x="11327" y="76030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6" name="pg3575"/>
              <p:cNvSpPr/>
              <p:nvPr/>
            </p:nvSpPr>
            <p:spPr>
              <a:xfrm>
                <a:off x="2664803" y="495431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35320" y="3605"/>
                    </a:moveTo>
                    <a:lnTo>
                      <a:pt x="11358" y="76140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7" name="pg3576"/>
              <p:cNvSpPr/>
              <p:nvPr/>
            </p:nvSpPr>
            <p:spPr>
              <a:xfrm>
                <a:off x="2676162" y="4957922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34757" y="3517"/>
                    </a:moveTo>
                    <a:lnTo>
                      <a:pt x="11389" y="76245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8" name="pg3577"/>
              <p:cNvSpPr/>
              <p:nvPr/>
            </p:nvSpPr>
            <p:spPr>
              <a:xfrm>
                <a:off x="2687551" y="4961440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34191" y="3428"/>
                    </a:moveTo>
                    <a:lnTo>
                      <a:pt x="11419" y="76346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79" name="pg3578"/>
              <p:cNvSpPr/>
              <p:nvPr/>
            </p:nvSpPr>
            <p:spPr>
              <a:xfrm>
                <a:off x="2698970" y="4964868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33623" y="3340"/>
                    </a:moveTo>
                    <a:lnTo>
                      <a:pt x="11448" y="76441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0" name="pg3579"/>
              <p:cNvSpPr/>
              <p:nvPr/>
            </p:nvSpPr>
            <p:spPr>
              <a:xfrm>
                <a:off x="2710419" y="4968209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33053" y="3251"/>
                    </a:moveTo>
                    <a:lnTo>
                      <a:pt x="11476" y="76531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1" name="pg3580"/>
              <p:cNvSpPr/>
              <p:nvPr/>
            </p:nvSpPr>
            <p:spPr>
              <a:xfrm>
                <a:off x="2721896" y="4971460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32480" y="3162"/>
                    </a:moveTo>
                    <a:lnTo>
                      <a:pt x="11504" y="76616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2" name="pg3581"/>
              <p:cNvSpPr/>
              <p:nvPr/>
            </p:nvSpPr>
            <p:spPr>
              <a:xfrm>
                <a:off x="2733400" y="4974622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31905" y="3072"/>
                    </a:moveTo>
                    <a:lnTo>
                      <a:pt x="11531" y="76696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3" name="pg3582"/>
              <p:cNvSpPr/>
              <p:nvPr/>
            </p:nvSpPr>
            <p:spPr>
              <a:xfrm>
                <a:off x="2744932" y="4977695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31328" y="2983"/>
                    </a:moveTo>
                    <a:lnTo>
                      <a:pt x="11557" y="76771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4" name="pg3583"/>
              <p:cNvSpPr/>
              <p:nvPr/>
            </p:nvSpPr>
            <p:spPr>
              <a:xfrm>
                <a:off x="2756489" y="4980678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30749" y="2893"/>
                    </a:moveTo>
                    <a:lnTo>
                      <a:pt x="11582" y="76840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5" name="pg3584"/>
              <p:cNvSpPr/>
              <p:nvPr/>
            </p:nvSpPr>
            <p:spPr>
              <a:xfrm>
                <a:off x="2768072" y="4983572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30168" y="2803"/>
                    </a:moveTo>
                    <a:lnTo>
                      <a:pt x="11607" y="76905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6" name="pg3585"/>
              <p:cNvSpPr/>
              <p:nvPr/>
            </p:nvSpPr>
            <p:spPr>
              <a:xfrm>
                <a:off x="2779680" y="4986376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29585" y="2713"/>
                    </a:moveTo>
                    <a:lnTo>
                      <a:pt x="11631" y="76964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7" name="pg3586"/>
              <p:cNvSpPr/>
              <p:nvPr/>
            </p:nvSpPr>
            <p:spPr>
              <a:xfrm>
                <a:off x="2791311" y="4989089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29000" y="2623"/>
                    </a:moveTo>
                    <a:lnTo>
                      <a:pt x="11654" y="77018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8" name="pg3587"/>
              <p:cNvSpPr/>
              <p:nvPr/>
            </p:nvSpPr>
            <p:spPr>
              <a:xfrm>
                <a:off x="2802965" y="4991713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28413" y="2532"/>
                    </a:moveTo>
                    <a:lnTo>
                      <a:pt x="11676" y="77067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89" name="pg3588"/>
              <p:cNvSpPr/>
              <p:nvPr/>
            </p:nvSpPr>
            <p:spPr>
              <a:xfrm>
                <a:off x="2814642" y="4994246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27825" y="2442"/>
                    </a:moveTo>
                    <a:lnTo>
                      <a:pt x="11698" y="77111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0" name="pg3589"/>
              <p:cNvSpPr/>
              <p:nvPr/>
            </p:nvSpPr>
            <p:spPr>
              <a:xfrm>
                <a:off x="2826340" y="4996688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27234" y="2351"/>
                    </a:moveTo>
                    <a:lnTo>
                      <a:pt x="11718" y="77149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1" name="pg3590"/>
              <p:cNvSpPr/>
              <p:nvPr/>
            </p:nvSpPr>
            <p:spPr>
              <a:xfrm>
                <a:off x="2838059" y="4999039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26641" y="2260"/>
                    </a:moveTo>
                    <a:lnTo>
                      <a:pt x="11738" y="77183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2" name="pg3591"/>
              <p:cNvSpPr/>
              <p:nvPr/>
            </p:nvSpPr>
            <p:spPr>
              <a:xfrm>
                <a:off x="2849798" y="5001300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26047" y="2169"/>
                    </a:moveTo>
                    <a:lnTo>
                      <a:pt x="11757" y="77211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3" name="pg3592"/>
              <p:cNvSpPr/>
              <p:nvPr/>
            </p:nvSpPr>
            <p:spPr>
              <a:xfrm>
                <a:off x="2861556" y="5003469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25451" y="2078"/>
                    </a:moveTo>
                    <a:lnTo>
                      <a:pt x="11776" y="77234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4" name="pg3593"/>
              <p:cNvSpPr/>
              <p:nvPr/>
            </p:nvSpPr>
            <p:spPr>
              <a:xfrm>
                <a:off x="2873332" y="5005547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24853" y="1986"/>
                    </a:moveTo>
                    <a:lnTo>
                      <a:pt x="11793" y="77252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5" name="pg3594"/>
              <p:cNvSpPr/>
              <p:nvPr/>
            </p:nvSpPr>
            <p:spPr>
              <a:xfrm>
                <a:off x="2885126" y="5007534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24254" y="1895"/>
                    </a:moveTo>
                    <a:lnTo>
                      <a:pt x="11810" y="77265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6" name="pg3595"/>
              <p:cNvSpPr/>
              <p:nvPr/>
            </p:nvSpPr>
            <p:spPr>
              <a:xfrm>
                <a:off x="2896936" y="5009429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23653" y="1803"/>
                    </a:moveTo>
                    <a:lnTo>
                      <a:pt x="11826" y="77273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7" name="pg3596"/>
              <p:cNvSpPr/>
              <p:nvPr/>
            </p:nvSpPr>
            <p:spPr>
              <a:xfrm>
                <a:off x="2908762" y="5011233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23050" y="1711"/>
                    </a:moveTo>
                    <a:lnTo>
                      <a:pt x="11841" y="77275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8" name="pg3597"/>
              <p:cNvSpPr/>
              <p:nvPr/>
            </p:nvSpPr>
            <p:spPr>
              <a:xfrm>
                <a:off x="2920604" y="5012945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22446" y="1619"/>
                    </a:moveTo>
                    <a:lnTo>
                      <a:pt x="11855" y="77272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599" name="pg3598"/>
              <p:cNvSpPr/>
              <p:nvPr/>
            </p:nvSpPr>
            <p:spPr>
              <a:xfrm>
                <a:off x="2932460" y="501456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21840" y="1527"/>
                    </a:moveTo>
                    <a:lnTo>
                      <a:pt x="11869" y="77265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0" name="pg3599"/>
              <p:cNvSpPr/>
              <p:nvPr/>
            </p:nvSpPr>
            <p:spPr>
              <a:xfrm>
                <a:off x="2944330" y="5016093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21233" y="1435"/>
                    </a:moveTo>
                    <a:lnTo>
                      <a:pt x="11882" y="77252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1" name="pg3600"/>
              <p:cNvSpPr/>
              <p:nvPr/>
            </p:nvSpPr>
            <p:spPr>
              <a:xfrm>
                <a:off x="2956212" y="5017529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20624" y="1343"/>
                    </a:moveTo>
                    <a:lnTo>
                      <a:pt x="11894" y="77233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2" name="pg3601"/>
              <p:cNvSpPr/>
              <p:nvPr/>
            </p:nvSpPr>
            <p:spPr>
              <a:xfrm>
                <a:off x="2968106" y="501887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20014" y="1251"/>
                    </a:moveTo>
                    <a:lnTo>
                      <a:pt x="11905" y="77210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3" name="pg3602"/>
              <p:cNvSpPr/>
              <p:nvPr/>
            </p:nvSpPr>
            <p:spPr>
              <a:xfrm>
                <a:off x="2980012" y="5020124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19403" y="1159"/>
                    </a:moveTo>
                    <a:lnTo>
                      <a:pt x="11915" y="77181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4" name="pg3603"/>
              <p:cNvSpPr/>
              <p:nvPr/>
            </p:nvSpPr>
            <p:spPr>
              <a:xfrm>
                <a:off x="2991928" y="5021283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18790" y="1066"/>
                    </a:moveTo>
                    <a:lnTo>
                      <a:pt x="11925" y="77148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5" name="pg3604"/>
              <p:cNvSpPr/>
              <p:nvPr/>
            </p:nvSpPr>
            <p:spPr>
              <a:xfrm>
                <a:off x="3003853" y="5022349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18177" y="974"/>
                    </a:moveTo>
                    <a:lnTo>
                      <a:pt x="11934" y="77109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6" name="pg3605"/>
              <p:cNvSpPr/>
              <p:nvPr/>
            </p:nvSpPr>
            <p:spPr>
              <a:xfrm>
                <a:off x="3015788" y="5023324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17562" y="881"/>
                    </a:moveTo>
                    <a:lnTo>
                      <a:pt x="11942" y="77065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7" name="pg3606"/>
              <p:cNvSpPr/>
              <p:nvPr/>
            </p:nvSpPr>
            <p:spPr>
              <a:xfrm>
                <a:off x="3027730" y="5024205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16945" y="788"/>
                    </a:moveTo>
                    <a:lnTo>
                      <a:pt x="11949" y="77015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8" name="pg3607"/>
              <p:cNvSpPr/>
              <p:nvPr/>
            </p:nvSpPr>
            <p:spPr>
              <a:xfrm>
                <a:off x="3039680" y="5024994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16328" y="696"/>
                    </a:moveTo>
                    <a:lnTo>
                      <a:pt x="11956" y="76961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09" name="pg3608"/>
              <p:cNvSpPr/>
              <p:nvPr/>
            </p:nvSpPr>
            <p:spPr>
              <a:xfrm>
                <a:off x="3051636" y="5025690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15709" y="603"/>
                    </a:moveTo>
                    <a:lnTo>
                      <a:pt x="11961" y="76902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0" name="pg3609"/>
              <p:cNvSpPr/>
              <p:nvPr/>
            </p:nvSpPr>
            <p:spPr>
              <a:xfrm>
                <a:off x="3063597" y="5026294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15090" y="510"/>
                    </a:moveTo>
                    <a:lnTo>
                      <a:pt x="11966" y="76837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1" name="pg3610"/>
              <p:cNvSpPr/>
              <p:nvPr/>
            </p:nvSpPr>
            <p:spPr>
              <a:xfrm>
                <a:off x="3075564" y="5026804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14469" y="417"/>
                    </a:moveTo>
                    <a:lnTo>
                      <a:pt x="11970" y="76767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2" name="pg3611"/>
              <p:cNvSpPr/>
              <p:nvPr/>
            </p:nvSpPr>
            <p:spPr>
              <a:xfrm>
                <a:off x="3087534" y="5027222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13848" y="325"/>
                    </a:moveTo>
                    <a:lnTo>
                      <a:pt x="11973" y="76692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3" name="pg3612"/>
              <p:cNvSpPr/>
              <p:nvPr/>
            </p:nvSpPr>
            <p:spPr>
              <a:xfrm>
                <a:off x="3099508" y="5027547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3225" y="232"/>
                    </a:moveTo>
                    <a:lnTo>
                      <a:pt x="11976" y="76612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4" name="pg3613"/>
              <p:cNvSpPr/>
              <p:nvPr/>
            </p:nvSpPr>
            <p:spPr>
              <a:xfrm>
                <a:off x="3111484" y="5027780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2602" y="139"/>
                    </a:moveTo>
                    <a:lnTo>
                      <a:pt x="11977" y="76527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5" name="pg3614"/>
              <p:cNvSpPr/>
              <p:nvPr/>
            </p:nvSpPr>
            <p:spPr>
              <a:xfrm>
                <a:off x="3123462" y="502791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11978" y="46"/>
                    </a:moveTo>
                    <a:lnTo>
                      <a:pt x="11978" y="76437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6" name="pg3615"/>
              <p:cNvSpPr/>
              <p:nvPr/>
            </p:nvSpPr>
            <p:spPr>
              <a:xfrm>
                <a:off x="3135440" y="5027919"/>
                <a:ext cx="11978" cy="76437"/>
              </a:xfrm>
              <a:custGeom>
                <a:avLst/>
                <a:gdLst/>
                <a:ahLst/>
                <a:cxnLst/>
                <a:rect l="0" t="0" r="0" b="0"/>
                <a:pathLst>
                  <a:path w="11978" h="76437">
                    <a:moveTo>
                      <a:pt x="11353" y="0"/>
                    </a:moveTo>
                    <a:lnTo>
                      <a:pt x="11978" y="76388"/>
                    </a:lnTo>
                    <a:lnTo>
                      <a:pt x="0" y="76437"/>
                    </a:lnTo>
                    <a:lnTo>
                      <a:pt x="0" y="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7" name="pg3616"/>
              <p:cNvSpPr/>
              <p:nvPr/>
            </p:nvSpPr>
            <p:spPr>
              <a:xfrm>
                <a:off x="3146793" y="5027780"/>
                <a:ext cx="12602" cy="76527"/>
              </a:xfrm>
              <a:custGeom>
                <a:avLst/>
                <a:gdLst/>
                <a:ahLst/>
                <a:cxnLst/>
                <a:rect l="0" t="0" r="0" b="0"/>
                <a:pathLst>
                  <a:path w="12602" h="76527">
                    <a:moveTo>
                      <a:pt x="11352" y="0"/>
                    </a:moveTo>
                    <a:lnTo>
                      <a:pt x="12602" y="76380"/>
                    </a:lnTo>
                    <a:lnTo>
                      <a:pt x="624" y="76527"/>
                    </a:lnTo>
                    <a:lnTo>
                      <a:pt x="0" y="1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8" name="pg3617"/>
              <p:cNvSpPr/>
              <p:nvPr/>
            </p:nvSpPr>
            <p:spPr>
              <a:xfrm>
                <a:off x="3158146" y="5027547"/>
                <a:ext cx="13225" cy="76612"/>
              </a:xfrm>
              <a:custGeom>
                <a:avLst/>
                <a:gdLst/>
                <a:ahLst/>
                <a:cxnLst/>
                <a:rect l="0" t="0" r="0" b="0"/>
                <a:pathLst>
                  <a:path w="13225" h="76612">
                    <a:moveTo>
                      <a:pt x="11351" y="0"/>
                    </a:moveTo>
                    <a:lnTo>
                      <a:pt x="13225" y="76367"/>
                    </a:lnTo>
                    <a:lnTo>
                      <a:pt x="1249" y="76612"/>
                    </a:lnTo>
                    <a:lnTo>
                      <a:pt x="0" y="2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19" name="pg3618"/>
              <p:cNvSpPr/>
              <p:nvPr/>
            </p:nvSpPr>
            <p:spPr>
              <a:xfrm>
                <a:off x="3169497" y="5027222"/>
                <a:ext cx="13848" cy="76692"/>
              </a:xfrm>
              <a:custGeom>
                <a:avLst/>
                <a:gdLst/>
                <a:ahLst/>
                <a:cxnLst/>
                <a:rect l="0" t="0" r="0" b="0"/>
                <a:pathLst>
                  <a:path w="13848" h="76692">
                    <a:moveTo>
                      <a:pt x="11348" y="0"/>
                    </a:moveTo>
                    <a:lnTo>
                      <a:pt x="13848" y="76349"/>
                    </a:lnTo>
                    <a:lnTo>
                      <a:pt x="1874" y="76692"/>
                    </a:lnTo>
                    <a:lnTo>
                      <a:pt x="0" y="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0" name="pg3619"/>
              <p:cNvSpPr/>
              <p:nvPr/>
            </p:nvSpPr>
            <p:spPr>
              <a:xfrm>
                <a:off x="3180846" y="5026804"/>
                <a:ext cx="14469" cy="76767"/>
              </a:xfrm>
              <a:custGeom>
                <a:avLst/>
                <a:gdLst/>
                <a:ahLst/>
                <a:cxnLst/>
                <a:rect l="0" t="0" r="0" b="0"/>
                <a:pathLst>
                  <a:path w="14469" h="76767">
                    <a:moveTo>
                      <a:pt x="11345" y="0"/>
                    </a:moveTo>
                    <a:lnTo>
                      <a:pt x="14469" y="76326"/>
                    </a:lnTo>
                    <a:lnTo>
                      <a:pt x="2499" y="76767"/>
                    </a:lnTo>
                    <a:lnTo>
                      <a:pt x="0" y="4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1" name="pg3620"/>
              <p:cNvSpPr/>
              <p:nvPr/>
            </p:nvSpPr>
            <p:spPr>
              <a:xfrm>
                <a:off x="3192192" y="5026294"/>
                <a:ext cx="15090" cy="76837"/>
              </a:xfrm>
              <a:custGeom>
                <a:avLst/>
                <a:gdLst/>
                <a:ahLst/>
                <a:cxnLst/>
                <a:rect l="0" t="0" r="0" b="0"/>
                <a:pathLst>
                  <a:path w="15090" h="76837">
                    <a:moveTo>
                      <a:pt x="11342" y="0"/>
                    </a:moveTo>
                    <a:lnTo>
                      <a:pt x="15090" y="76298"/>
                    </a:lnTo>
                    <a:lnTo>
                      <a:pt x="3123" y="76837"/>
                    </a:lnTo>
                    <a:lnTo>
                      <a:pt x="0" y="5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2" name="pg3621"/>
              <p:cNvSpPr/>
              <p:nvPr/>
            </p:nvSpPr>
            <p:spPr>
              <a:xfrm>
                <a:off x="3203534" y="5025690"/>
                <a:ext cx="15709" cy="76902"/>
              </a:xfrm>
              <a:custGeom>
                <a:avLst/>
                <a:gdLst/>
                <a:ahLst/>
                <a:cxnLst/>
                <a:rect l="0" t="0" r="0" b="0"/>
                <a:pathLst>
                  <a:path w="15709" h="76902">
                    <a:moveTo>
                      <a:pt x="11337" y="0"/>
                    </a:moveTo>
                    <a:lnTo>
                      <a:pt x="15709" y="76265"/>
                    </a:lnTo>
                    <a:lnTo>
                      <a:pt x="3748" y="76902"/>
                    </a:lnTo>
                    <a:lnTo>
                      <a:pt x="0" y="6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3" name="pg3622"/>
              <p:cNvSpPr/>
              <p:nvPr/>
            </p:nvSpPr>
            <p:spPr>
              <a:xfrm>
                <a:off x="3214872" y="5024994"/>
                <a:ext cx="16328" cy="76961"/>
              </a:xfrm>
              <a:custGeom>
                <a:avLst/>
                <a:gdLst/>
                <a:ahLst/>
                <a:cxnLst/>
                <a:rect l="0" t="0" r="0" b="0"/>
                <a:pathLst>
                  <a:path w="16328" h="76961">
                    <a:moveTo>
                      <a:pt x="11332" y="0"/>
                    </a:moveTo>
                    <a:lnTo>
                      <a:pt x="16328" y="76227"/>
                    </a:lnTo>
                    <a:lnTo>
                      <a:pt x="4372" y="76961"/>
                    </a:lnTo>
                    <a:lnTo>
                      <a:pt x="0" y="6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4" name="pg3623"/>
              <p:cNvSpPr/>
              <p:nvPr/>
            </p:nvSpPr>
            <p:spPr>
              <a:xfrm>
                <a:off x="3226204" y="5024205"/>
                <a:ext cx="16945" cy="77015"/>
              </a:xfrm>
              <a:custGeom>
                <a:avLst/>
                <a:gdLst/>
                <a:ahLst/>
                <a:cxnLst/>
                <a:rect l="0" t="0" r="0" b="0"/>
                <a:pathLst>
                  <a:path w="16945" h="77015">
                    <a:moveTo>
                      <a:pt x="11326" y="0"/>
                    </a:moveTo>
                    <a:lnTo>
                      <a:pt x="16945" y="76183"/>
                    </a:lnTo>
                    <a:lnTo>
                      <a:pt x="4996" y="77015"/>
                    </a:lnTo>
                    <a:lnTo>
                      <a:pt x="0" y="78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5" name="pg3624"/>
              <p:cNvSpPr/>
              <p:nvPr/>
            </p:nvSpPr>
            <p:spPr>
              <a:xfrm>
                <a:off x="3237530" y="5023324"/>
                <a:ext cx="17562" cy="77065"/>
              </a:xfrm>
              <a:custGeom>
                <a:avLst/>
                <a:gdLst/>
                <a:ahLst/>
                <a:cxnLst/>
                <a:rect l="0" t="0" r="0" b="0"/>
                <a:pathLst>
                  <a:path w="17562" h="77065">
                    <a:moveTo>
                      <a:pt x="11319" y="0"/>
                    </a:moveTo>
                    <a:lnTo>
                      <a:pt x="17562" y="76135"/>
                    </a:lnTo>
                    <a:lnTo>
                      <a:pt x="5619" y="77065"/>
                    </a:lnTo>
                    <a:lnTo>
                      <a:pt x="0" y="8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6" name="pg3625"/>
              <p:cNvSpPr/>
              <p:nvPr/>
            </p:nvSpPr>
            <p:spPr>
              <a:xfrm>
                <a:off x="3248850" y="5022349"/>
                <a:ext cx="18177" cy="77109"/>
              </a:xfrm>
              <a:custGeom>
                <a:avLst/>
                <a:gdLst/>
                <a:ahLst/>
                <a:cxnLst/>
                <a:rect l="0" t="0" r="0" b="0"/>
                <a:pathLst>
                  <a:path w="18177" h="77109">
                    <a:moveTo>
                      <a:pt x="11311" y="0"/>
                    </a:moveTo>
                    <a:lnTo>
                      <a:pt x="18177" y="76081"/>
                    </a:lnTo>
                    <a:lnTo>
                      <a:pt x="6242" y="77109"/>
                    </a:lnTo>
                    <a:lnTo>
                      <a:pt x="0" y="9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7" name="pg3626"/>
              <p:cNvSpPr/>
              <p:nvPr/>
            </p:nvSpPr>
            <p:spPr>
              <a:xfrm>
                <a:off x="3260161" y="5021283"/>
                <a:ext cx="18790" cy="77148"/>
              </a:xfrm>
              <a:custGeom>
                <a:avLst/>
                <a:gdLst/>
                <a:ahLst/>
                <a:cxnLst/>
                <a:rect l="0" t="0" r="0" b="0"/>
                <a:pathLst>
                  <a:path w="18790" h="77148">
                    <a:moveTo>
                      <a:pt x="11303" y="0"/>
                    </a:moveTo>
                    <a:lnTo>
                      <a:pt x="18790" y="76022"/>
                    </a:lnTo>
                    <a:lnTo>
                      <a:pt x="6865" y="77148"/>
                    </a:lnTo>
                    <a:lnTo>
                      <a:pt x="0" y="10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8" name="pg3627"/>
              <p:cNvSpPr/>
              <p:nvPr/>
            </p:nvSpPr>
            <p:spPr>
              <a:xfrm>
                <a:off x="3271465" y="5020124"/>
                <a:ext cx="19403" cy="77181"/>
              </a:xfrm>
              <a:custGeom>
                <a:avLst/>
                <a:gdLst/>
                <a:ahLst/>
                <a:cxnLst/>
                <a:rect l="0" t="0" r="0" b="0"/>
                <a:pathLst>
                  <a:path w="19403" h="77181">
                    <a:moveTo>
                      <a:pt x="11294" y="0"/>
                    </a:moveTo>
                    <a:lnTo>
                      <a:pt x="19403" y="75958"/>
                    </a:lnTo>
                    <a:lnTo>
                      <a:pt x="7487" y="77181"/>
                    </a:lnTo>
                    <a:lnTo>
                      <a:pt x="0" y="115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29" name="pg3628"/>
              <p:cNvSpPr/>
              <p:nvPr/>
            </p:nvSpPr>
            <p:spPr>
              <a:xfrm>
                <a:off x="3282759" y="5018872"/>
                <a:ext cx="20014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20014" h="77210">
                    <a:moveTo>
                      <a:pt x="11284" y="0"/>
                    </a:moveTo>
                    <a:lnTo>
                      <a:pt x="20014" y="75890"/>
                    </a:lnTo>
                    <a:lnTo>
                      <a:pt x="8109" y="77210"/>
                    </a:lnTo>
                    <a:lnTo>
                      <a:pt x="0" y="1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0" name="pg3629"/>
              <p:cNvSpPr/>
              <p:nvPr/>
            </p:nvSpPr>
            <p:spPr>
              <a:xfrm>
                <a:off x="3294043" y="5017529"/>
                <a:ext cx="20624" cy="77233"/>
              </a:xfrm>
              <a:custGeom>
                <a:avLst/>
                <a:gdLst/>
                <a:ahLst/>
                <a:cxnLst/>
                <a:rect l="0" t="0" r="0" b="0"/>
                <a:pathLst>
                  <a:path w="20624" h="77233">
                    <a:moveTo>
                      <a:pt x="11273" y="0"/>
                    </a:moveTo>
                    <a:lnTo>
                      <a:pt x="20624" y="75816"/>
                    </a:lnTo>
                    <a:lnTo>
                      <a:pt x="8730" y="77233"/>
                    </a:lnTo>
                    <a:lnTo>
                      <a:pt x="0" y="13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1" name="pg3630"/>
              <p:cNvSpPr/>
              <p:nvPr/>
            </p:nvSpPr>
            <p:spPr>
              <a:xfrm>
                <a:off x="3305317" y="5016093"/>
                <a:ext cx="2123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1233" h="77252">
                    <a:moveTo>
                      <a:pt x="11262" y="0"/>
                    </a:moveTo>
                    <a:lnTo>
                      <a:pt x="21233" y="75737"/>
                    </a:lnTo>
                    <a:lnTo>
                      <a:pt x="9351" y="77252"/>
                    </a:lnTo>
                    <a:lnTo>
                      <a:pt x="0" y="1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2" name="pg3631"/>
              <p:cNvSpPr/>
              <p:nvPr/>
            </p:nvSpPr>
            <p:spPr>
              <a:xfrm>
                <a:off x="3316579" y="5014565"/>
                <a:ext cx="21840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1840" h="77265">
                    <a:moveTo>
                      <a:pt x="11250" y="0"/>
                    </a:moveTo>
                    <a:lnTo>
                      <a:pt x="21840" y="75652"/>
                    </a:lnTo>
                    <a:lnTo>
                      <a:pt x="9970" y="77265"/>
                    </a:lnTo>
                    <a:lnTo>
                      <a:pt x="0" y="15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3" name="pg3632"/>
              <p:cNvSpPr/>
              <p:nvPr/>
            </p:nvSpPr>
            <p:spPr>
              <a:xfrm>
                <a:off x="3327830" y="5012945"/>
                <a:ext cx="22446" cy="77272"/>
              </a:xfrm>
              <a:custGeom>
                <a:avLst/>
                <a:gdLst/>
                <a:ahLst/>
                <a:cxnLst/>
                <a:rect l="0" t="0" r="0" b="0"/>
                <a:pathLst>
                  <a:path w="22446" h="77272">
                    <a:moveTo>
                      <a:pt x="11237" y="0"/>
                    </a:moveTo>
                    <a:lnTo>
                      <a:pt x="22446" y="75563"/>
                    </a:lnTo>
                    <a:lnTo>
                      <a:pt x="10590" y="77272"/>
                    </a:lnTo>
                    <a:lnTo>
                      <a:pt x="0" y="1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4" name="pg3633"/>
              <p:cNvSpPr/>
              <p:nvPr/>
            </p:nvSpPr>
            <p:spPr>
              <a:xfrm>
                <a:off x="3339067" y="5011233"/>
                <a:ext cx="23050" cy="77275"/>
              </a:xfrm>
              <a:custGeom>
                <a:avLst/>
                <a:gdLst/>
                <a:ahLst/>
                <a:cxnLst/>
                <a:rect l="0" t="0" r="0" b="0"/>
                <a:pathLst>
                  <a:path w="23050" h="77275">
                    <a:moveTo>
                      <a:pt x="11223" y="0"/>
                    </a:moveTo>
                    <a:lnTo>
                      <a:pt x="23050" y="75469"/>
                    </a:lnTo>
                    <a:lnTo>
                      <a:pt x="11208" y="77275"/>
                    </a:lnTo>
                    <a:lnTo>
                      <a:pt x="0" y="17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5" name="pg3634"/>
              <p:cNvSpPr/>
              <p:nvPr/>
            </p:nvSpPr>
            <p:spPr>
              <a:xfrm>
                <a:off x="3350291" y="5009429"/>
                <a:ext cx="23653" cy="77273"/>
              </a:xfrm>
              <a:custGeom>
                <a:avLst/>
                <a:gdLst/>
                <a:ahLst/>
                <a:cxnLst/>
                <a:rect l="0" t="0" r="0" b="0"/>
                <a:pathLst>
                  <a:path w="23653" h="77273">
                    <a:moveTo>
                      <a:pt x="11209" y="0"/>
                    </a:moveTo>
                    <a:lnTo>
                      <a:pt x="23653" y="75370"/>
                    </a:lnTo>
                    <a:lnTo>
                      <a:pt x="11826" y="77273"/>
                    </a:lnTo>
                    <a:lnTo>
                      <a:pt x="0" y="18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6" name="pg3635"/>
              <p:cNvSpPr/>
              <p:nvPr/>
            </p:nvSpPr>
            <p:spPr>
              <a:xfrm>
                <a:off x="3361500" y="5007534"/>
                <a:ext cx="24254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4254" h="77265">
                    <a:moveTo>
                      <a:pt x="11194" y="0"/>
                    </a:moveTo>
                    <a:lnTo>
                      <a:pt x="24254" y="75265"/>
                    </a:lnTo>
                    <a:lnTo>
                      <a:pt x="12443" y="77265"/>
                    </a:lnTo>
                    <a:lnTo>
                      <a:pt x="0" y="18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7" name="pg3636"/>
              <p:cNvSpPr/>
              <p:nvPr/>
            </p:nvSpPr>
            <p:spPr>
              <a:xfrm>
                <a:off x="3372695" y="5005547"/>
                <a:ext cx="24853" cy="77252"/>
              </a:xfrm>
              <a:custGeom>
                <a:avLst/>
                <a:gdLst/>
                <a:ahLst/>
                <a:cxnLst/>
                <a:rect l="0" t="0" r="0" b="0"/>
                <a:pathLst>
                  <a:path w="24853" h="77252">
                    <a:moveTo>
                      <a:pt x="11178" y="0"/>
                    </a:moveTo>
                    <a:lnTo>
                      <a:pt x="24853" y="75156"/>
                    </a:lnTo>
                    <a:lnTo>
                      <a:pt x="13059" y="77252"/>
                    </a:lnTo>
                    <a:lnTo>
                      <a:pt x="0" y="1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8" name="pg3637"/>
              <p:cNvSpPr/>
              <p:nvPr/>
            </p:nvSpPr>
            <p:spPr>
              <a:xfrm>
                <a:off x="3383873" y="5003469"/>
                <a:ext cx="25451" cy="77234"/>
              </a:xfrm>
              <a:custGeom>
                <a:avLst/>
                <a:gdLst/>
                <a:ahLst/>
                <a:cxnLst/>
                <a:rect l="0" t="0" r="0" b="0"/>
                <a:pathLst>
                  <a:path w="25451" h="77234">
                    <a:moveTo>
                      <a:pt x="11161" y="0"/>
                    </a:moveTo>
                    <a:lnTo>
                      <a:pt x="25451" y="75042"/>
                    </a:lnTo>
                    <a:lnTo>
                      <a:pt x="13675" y="77234"/>
                    </a:lnTo>
                    <a:lnTo>
                      <a:pt x="0" y="20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39" name="pg3638"/>
              <p:cNvSpPr/>
              <p:nvPr/>
            </p:nvSpPr>
            <p:spPr>
              <a:xfrm>
                <a:off x="3395035" y="5001300"/>
                <a:ext cx="26047" cy="77211"/>
              </a:xfrm>
              <a:custGeom>
                <a:avLst/>
                <a:gdLst/>
                <a:ahLst/>
                <a:cxnLst/>
                <a:rect l="0" t="0" r="0" b="0"/>
                <a:pathLst>
                  <a:path w="26047" h="77211">
                    <a:moveTo>
                      <a:pt x="11144" y="0"/>
                    </a:moveTo>
                    <a:lnTo>
                      <a:pt x="26047" y="74922"/>
                    </a:lnTo>
                    <a:lnTo>
                      <a:pt x="14289" y="77211"/>
                    </a:lnTo>
                    <a:lnTo>
                      <a:pt x="0" y="21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0" name="pg3639"/>
              <p:cNvSpPr/>
              <p:nvPr/>
            </p:nvSpPr>
            <p:spPr>
              <a:xfrm>
                <a:off x="3406179" y="4999039"/>
                <a:ext cx="26641" cy="77183"/>
              </a:xfrm>
              <a:custGeom>
                <a:avLst/>
                <a:gdLst/>
                <a:ahLst/>
                <a:cxnLst/>
                <a:rect l="0" t="0" r="0" b="0"/>
                <a:pathLst>
                  <a:path w="26641" h="77183">
                    <a:moveTo>
                      <a:pt x="11126" y="0"/>
                    </a:moveTo>
                    <a:lnTo>
                      <a:pt x="26641" y="74798"/>
                    </a:lnTo>
                    <a:lnTo>
                      <a:pt x="14903" y="77183"/>
                    </a:lnTo>
                    <a:lnTo>
                      <a:pt x="0" y="22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1" name="pg3640"/>
              <p:cNvSpPr/>
              <p:nvPr/>
            </p:nvSpPr>
            <p:spPr>
              <a:xfrm>
                <a:off x="3417305" y="4996688"/>
                <a:ext cx="27234" cy="77149"/>
              </a:xfrm>
              <a:custGeom>
                <a:avLst/>
                <a:gdLst/>
                <a:ahLst/>
                <a:cxnLst/>
                <a:rect l="0" t="0" r="0" b="0"/>
                <a:pathLst>
                  <a:path w="27234" h="77149">
                    <a:moveTo>
                      <a:pt x="11107" y="0"/>
                    </a:moveTo>
                    <a:lnTo>
                      <a:pt x="27234" y="74668"/>
                    </a:lnTo>
                    <a:lnTo>
                      <a:pt x="15515" y="77149"/>
                    </a:lnTo>
                    <a:lnTo>
                      <a:pt x="0" y="2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2" name="pg3641"/>
              <p:cNvSpPr/>
              <p:nvPr/>
            </p:nvSpPr>
            <p:spPr>
              <a:xfrm>
                <a:off x="3428413" y="4994246"/>
                <a:ext cx="27825" cy="77111"/>
              </a:xfrm>
              <a:custGeom>
                <a:avLst/>
                <a:gdLst/>
                <a:ahLst/>
                <a:cxnLst/>
                <a:rect l="0" t="0" r="0" b="0"/>
                <a:pathLst>
                  <a:path w="27825" h="77111">
                    <a:moveTo>
                      <a:pt x="11087" y="0"/>
                    </a:moveTo>
                    <a:lnTo>
                      <a:pt x="27825" y="74534"/>
                    </a:lnTo>
                    <a:lnTo>
                      <a:pt x="16126" y="77111"/>
                    </a:lnTo>
                    <a:lnTo>
                      <a:pt x="0" y="24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3" name="pg3642"/>
              <p:cNvSpPr/>
              <p:nvPr/>
            </p:nvSpPr>
            <p:spPr>
              <a:xfrm>
                <a:off x="3439501" y="4991713"/>
                <a:ext cx="28413" cy="77067"/>
              </a:xfrm>
              <a:custGeom>
                <a:avLst/>
                <a:gdLst/>
                <a:ahLst/>
                <a:cxnLst/>
                <a:rect l="0" t="0" r="0" b="0"/>
                <a:pathLst>
                  <a:path w="28413" h="77067">
                    <a:moveTo>
                      <a:pt x="11067" y="0"/>
                    </a:moveTo>
                    <a:lnTo>
                      <a:pt x="28413" y="74395"/>
                    </a:lnTo>
                    <a:lnTo>
                      <a:pt x="16737" y="77067"/>
                    </a:lnTo>
                    <a:lnTo>
                      <a:pt x="0" y="25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4" name="pg3643"/>
              <p:cNvSpPr/>
              <p:nvPr/>
            </p:nvSpPr>
            <p:spPr>
              <a:xfrm>
                <a:off x="3450568" y="4989089"/>
                <a:ext cx="29000" cy="77018"/>
              </a:xfrm>
              <a:custGeom>
                <a:avLst/>
                <a:gdLst/>
                <a:ahLst/>
                <a:cxnLst/>
                <a:rect l="0" t="0" r="0" b="0"/>
                <a:pathLst>
                  <a:path w="29000" h="77018">
                    <a:moveTo>
                      <a:pt x="11046" y="0"/>
                    </a:moveTo>
                    <a:lnTo>
                      <a:pt x="29000" y="74250"/>
                    </a:lnTo>
                    <a:lnTo>
                      <a:pt x="17346" y="77018"/>
                    </a:lnTo>
                    <a:lnTo>
                      <a:pt x="0" y="2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5" name="pg3644"/>
              <p:cNvSpPr/>
              <p:nvPr/>
            </p:nvSpPr>
            <p:spPr>
              <a:xfrm>
                <a:off x="3461614" y="4986376"/>
                <a:ext cx="29585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29585" h="76964">
                    <a:moveTo>
                      <a:pt x="11024" y="0"/>
                    </a:moveTo>
                    <a:lnTo>
                      <a:pt x="29585" y="74101"/>
                    </a:lnTo>
                    <a:lnTo>
                      <a:pt x="17954" y="76964"/>
                    </a:lnTo>
                    <a:lnTo>
                      <a:pt x="0" y="27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6" name="pg3645"/>
              <p:cNvSpPr/>
              <p:nvPr/>
            </p:nvSpPr>
            <p:spPr>
              <a:xfrm>
                <a:off x="3472639" y="4983572"/>
                <a:ext cx="30168" cy="76905"/>
              </a:xfrm>
              <a:custGeom>
                <a:avLst/>
                <a:gdLst/>
                <a:ahLst/>
                <a:cxnLst/>
                <a:rect l="0" t="0" r="0" b="0"/>
                <a:pathLst>
                  <a:path w="30168" h="76905">
                    <a:moveTo>
                      <a:pt x="11001" y="0"/>
                    </a:moveTo>
                    <a:lnTo>
                      <a:pt x="30168" y="73946"/>
                    </a:lnTo>
                    <a:lnTo>
                      <a:pt x="18561" y="76905"/>
                    </a:lnTo>
                    <a:lnTo>
                      <a:pt x="0" y="28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7" name="pg3646"/>
              <p:cNvSpPr/>
              <p:nvPr/>
            </p:nvSpPr>
            <p:spPr>
              <a:xfrm>
                <a:off x="3483641" y="4980678"/>
                <a:ext cx="30749" cy="76840"/>
              </a:xfrm>
              <a:custGeom>
                <a:avLst/>
                <a:gdLst/>
                <a:ahLst/>
                <a:cxnLst/>
                <a:rect l="0" t="0" r="0" b="0"/>
                <a:pathLst>
                  <a:path w="30749" h="76840">
                    <a:moveTo>
                      <a:pt x="10978" y="0"/>
                    </a:moveTo>
                    <a:lnTo>
                      <a:pt x="30749" y="73787"/>
                    </a:lnTo>
                    <a:lnTo>
                      <a:pt x="19167" y="76840"/>
                    </a:lnTo>
                    <a:lnTo>
                      <a:pt x="0" y="28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8" name="pg3647"/>
              <p:cNvSpPr/>
              <p:nvPr/>
            </p:nvSpPr>
            <p:spPr>
              <a:xfrm>
                <a:off x="3494620" y="4977695"/>
                <a:ext cx="31328" cy="76771"/>
              </a:xfrm>
              <a:custGeom>
                <a:avLst/>
                <a:gdLst/>
                <a:ahLst/>
                <a:cxnLst/>
                <a:rect l="0" t="0" r="0" b="0"/>
                <a:pathLst>
                  <a:path w="31328" h="76771">
                    <a:moveTo>
                      <a:pt x="10954" y="0"/>
                    </a:moveTo>
                    <a:lnTo>
                      <a:pt x="31328" y="73623"/>
                    </a:lnTo>
                    <a:lnTo>
                      <a:pt x="19771" y="76771"/>
                    </a:lnTo>
                    <a:lnTo>
                      <a:pt x="0" y="2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49" name="pg3648"/>
              <p:cNvSpPr/>
              <p:nvPr/>
            </p:nvSpPr>
            <p:spPr>
              <a:xfrm>
                <a:off x="3505574" y="4974622"/>
                <a:ext cx="31905" cy="76696"/>
              </a:xfrm>
              <a:custGeom>
                <a:avLst/>
                <a:gdLst/>
                <a:ahLst/>
                <a:cxnLst/>
                <a:rect l="0" t="0" r="0" b="0"/>
                <a:pathLst>
                  <a:path w="31905" h="76696">
                    <a:moveTo>
                      <a:pt x="10929" y="0"/>
                    </a:moveTo>
                    <a:lnTo>
                      <a:pt x="31905" y="73454"/>
                    </a:lnTo>
                    <a:lnTo>
                      <a:pt x="20374" y="76696"/>
                    </a:lnTo>
                    <a:lnTo>
                      <a:pt x="0" y="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0" name="pg3649"/>
              <p:cNvSpPr/>
              <p:nvPr/>
            </p:nvSpPr>
            <p:spPr>
              <a:xfrm>
                <a:off x="3516504" y="4971460"/>
                <a:ext cx="32480" cy="76616"/>
              </a:xfrm>
              <a:custGeom>
                <a:avLst/>
                <a:gdLst/>
                <a:ahLst/>
                <a:cxnLst/>
                <a:rect l="0" t="0" r="0" b="0"/>
                <a:pathLst>
                  <a:path w="32480" h="76616">
                    <a:moveTo>
                      <a:pt x="10904" y="0"/>
                    </a:moveTo>
                    <a:lnTo>
                      <a:pt x="32480" y="73280"/>
                    </a:lnTo>
                    <a:lnTo>
                      <a:pt x="20975" y="76616"/>
                    </a:lnTo>
                    <a:lnTo>
                      <a:pt x="0" y="3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1" name="pg3650"/>
              <p:cNvSpPr/>
              <p:nvPr/>
            </p:nvSpPr>
            <p:spPr>
              <a:xfrm>
                <a:off x="3527408" y="4968209"/>
                <a:ext cx="33053" cy="76531"/>
              </a:xfrm>
              <a:custGeom>
                <a:avLst/>
                <a:gdLst/>
                <a:ahLst/>
                <a:cxnLst/>
                <a:rect l="0" t="0" r="0" b="0"/>
                <a:pathLst>
                  <a:path w="33053" h="76531">
                    <a:moveTo>
                      <a:pt x="10878" y="0"/>
                    </a:moveTo>
                    <a:lnTo>
                      <a:pt x="33053" y="73101"/>
                    </a:lnTo>
                    <a:lnTo>
                      <a:pt x="21576" y="76531"/>
                    </a:lnTo>
                    <a:lnTo>
                      <a:pt x="0" y="32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2" name="pg3651"/>
              <p:cNvSpPr/>
              <p:nvPr/>
            </p:nvSpPr>
            <p:spPr>
              <a:xfrm>
                <a:off x="3538286" y="4964868"/>
                <a:ext cx="33623" cy="76441"/>
              </a:xfrm>
              <a:custGeom>
                <a:avLst/>
                <a:gdLst/>
                <a:ahLst/>
                <a:cxnLst/>
                <a:rect l="0" t="0" r="0" b="0"/>
                <a:pathLst>
                  <a:path w="33623" h="76441">
                    <a:moveTo>
                      <a:pt x="10851" y="0"/>
                    </a:moveTo>
                    <a:lnTo>
                      <a:pt x="33623" y="72917"/>
                    </a:lnTo>
                    <a:lnTo>
                      <a:pt x="22175" y="76441"/>
                    </a:lnTo>
                    <a:lnTo>
                      <a:pt x="0" y="33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3" name="pg3652"/>
              <p:cNvSpPr/>
              <p:nvPr/>
            </p:nvSpPr>
            <p:spPr>
              <a:xfrm>
                <a:off x="3549137" y="4961440"/>
                <a:ext cx="34191" cy="76346"/>
              </a:xfrm>
              <a:custGeom>
                <a:avLst/>
                <a:gdLst/>
                <a:ahLst/>
                <a:cxnLst/>
                <a:rect l="0" t="0" r="0" b="0"/>
                <a:pathLst>
                  <a:path w="34191" h="76346">
                    <a:moveTo>
                      <a:pt x="10823" y="0"/>
                    </a:moveTo>
                    <a:lnTo>
                      <a:pt x="34191" y="72728"/>
                    </a:lnTo>
                    <a:lnTo>
                      <a:pt x="22772" y="76346"/>
                    </a:lnTo>
                    <a:lnTo>
                      <a:pt x="0" y="34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4" name="pg3653"/>
              <p:cNvSpPr/>
              <p:nvPr/>
            </p:nvSpPr>
            <p:spPr>
              <a:xfrm>
                <a:off x="3559961" y="4957922"/>
                <a:ext cx="34757" cy="76245"/>
              </a:xfrm>
              <a:custGeom>
                <a:avLst/>
                <a:gdLst/>
                <a:ahLst/>
                <a:cxnLst/>
                <a:rect l="0" t="0" r="0" b="0"/>
                <a:pathLst>
                  <a:path w="34757" h="76245">
                    <a:moveTo>
                      <a:pt x="10795" y="0"/>
                    </a:moveTo>
                    <a:lnTo>
                      <a:pt x="34757" y="72535"/>
                    </a:lnTo>
                    <a:lnTo>
                      <a:pt x="23368" y="76245"/>
                    </a:lnTo>
                    <a:lnTo>
                      <a:pt x="0" y="35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5" name="pg3654"/>
              <p:cNvSpPr/>
              <p:nvPr/>
            </p:nvSpPr>
            <p:spPr>
              <a:xfrm>
                <a:off x="3570756" y="4954317"/>
                <a:ext cx="35320" cy="76140"/>
              </a:xfrm>
              <a:custGeom>
                <a:avLst/>
                <a:gdLst/>
                <a:ahLst/>
                <a:cxnLst/>
                <a:rect l="0" t="0" r="0" b="0"/>
                <a:pathLst>
                  <a:path w="35320" h="76140">
                    <a:moveTo>
                      <a:pt x="10765" y="0"/>
                    </a:moveTo>
                    <a:lnTo>
                      <a:pt x="35320" y="72336"/>
                    </a:lnTo>
                    <a:lnTo>
                      <a:pt x="23962" y="76140"/>
                    </a:lnTo>
                    <a:lnTo>
                      <a:pt x="0" y="36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6" name="pg3655"/>
              <p:cNvSpPr/>
              <p:nvPr/>
            </p:nvSpPr>
            <p:spPr>
              <a:xfrm>
                <a:off x="3581522" y="4950623"/>
                <a:ext cx="35881" cy="76030"/>
              </a:xfrm>
              <a:custGeom>
                <a:avLst/>
                <a:gdLst/>
                <a:ahLst/>
                <a:cxnLst/>
                <a:rect l="0" t="0" r="0" b="0"/>
                <a:pathLst>
                  <a:path w="35881" h="76030">
                    <a:moveTo>
                      <a:pt x="10736" y="0"/>
                    </a:moveTo>
                    <a:lnTo>
                      <a:pt x="35881" y="72133"/>
                    </a:lnTo>
                    <a:lnTo>
                      <a:pt x="24554" y="76030"/>
                    </a:lnTo>
                    <a:lnTo>
                      <a:pt x="0" y="36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7" name="pg3656"/>
              <p:cNvSpPr/>
              <p:nvPr/>
            </p:nvSpPr>
            <p:spPr>
              <a:xfrm>
                <a:off x="3592258" y="4946842"/>
                <a:ext cx="36440" cy="75914"/>
              </a:xfrm>
              <a:custGeom>
                <a:avLst/>
                <a:gdLst/>
                <a:ahLst/>
                <a:cxnLst/>
                <a:rect l="0" t="0" r="0" b="0"/>
                <a:pathLst>
                  <a:path w="36440" h="75914">
                    <a:moveTo>
                      <a:pt x="10705" y="0"/>
                    </a:moveTo>
                    <a:lnTo>
                      <a:pt x="36440" y="71925"/>
                    </a:lnTo>
                    <a:lnTo>
                      <a:pt x="25145" y="75914"/>
                    </a:lnTo>
                    <a:lnTo>
                      <a:pt x="0" y="37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8" name="pg3657"/>
              <p:cNvSpPr/>
              <p:nvPr/>
            </p:nvSpPr>
            <p:spPr>
              <a:xfrm>
                <a:off x="3602963" y="4942974"/>
                <a:ext cx="36996" cy="75793"/>
              </a:xfrm>
              <a:custGeom>
                <a:avLst/>
                <a:gdLst/>
                <a:ahLst/>
                <a:cxnLst/>
                <a:rect l="0" t="0" r="0" b="0"/>
                <a:pathLst>
                  <a:path w="36996" h="75793">
                    <a:moveTo>
                      <a:pt x="10674" y="0"/>
                    </a:moveTo>
                    <a:lnTo>
                      <a:pt x="36996" y="71712"/>
                    </a:lnTo>
                    <a:lnTo>
                      <a:pt x="25735" y="75793"/>
                    </a:lnTo>
                    <a:lnTo>
                      <a:pt x="0" y="3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59" name="pg3658"/>
              <p:cNvSpPr/>
              <p:nvPr/>
            </p:nvSpPr>
            <p:spPr>
              <a:xfrm>
                <a:off x="3613637" y="4939018"/>
                <a:ext cx="37550" cy="75667"/>
              </a:xfrm>
              <a:custGeom>
                <a:avLst/>
                <a:gdLst/>
                <a:ahLst/>
                <a:cxnLst/>
                <a:rect l="0" t="0" r="0" b="0"/>
                <a:pathLst>
                  <a:path w="37550" h="75667">
                    <a:moveTo>
                      <a:pt x="10642" y="0"/>
                    </a:moveTo>
                    <a:lnTo>
                      <a:pt x="37550" y="71494"/>
                    </a:lnTo>
                    <a:lnTo>
                      <a:pt x="26322" y="75667"/>
                    </a:lnTo>
                    <a:lnTo>
                      <a:pt x="0" y="39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0" name="pg3659"/>
              <p:cNvSpPr/>
              <p:nvPr/>
            </p:nvSpPr>
            <p:spPr>
              <a:xfrm>
                <a:off x="3624280" y="4934975"/>
                <a:ext cx="38102" cy="75537"/>
              </a:xfrm>
              <a:custGeom>
                <a:avLst/>
                <a:gdLst/>
                <a:ahLst/>
                <a:cxnLst/>
                <a:rect l="0" t="0" r="0" b="0"/>
                <a:pathLst>
                  <a:path w="38102" h="75537">
                    <a:moveTo>
                      <a:pt x="10609" y="0"/>
                    </a:moveTo>
                    <a:lnTo>
                      <a:pt x="38102" y="71271"/>
                    </a:lnTo>
                    <a:lnTo>
                      <a:pt x="26908" y="75537"/>
                    </a:lnTo>
                    <a:lnTo>
                      <a:pt x="0" y="40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1" name="pg3660"/>
              <p:cNvSpPr/>
              <p:nvPr/>
            </p:nvSpPr>
            <p:spPr>
              <a:xfrm>
                <a:off x="3634889" y="4930846"/>
                <a:ext cx="38650" cy="75401"/>
              </a:xfrm>
              <a:custGeom>
                <a:avLst/>
                <a:gdLst/>
                <a:ahLst/>
                <a:cxnLst/>
                <a:rect l="0" t="0" r="0" b="0"/>
                <a:pathLst>
                  <a:path w="38650" h="75401">
                    <a:moveTo>
                      <a:pt x="10576" y="0"/>
                    </a:moveTo>
                    <a:lnTo>
                      <a:pt x="38650" y="71044"/>
                    </a:lnTo>
                    <a:lnTo>
                      <a:pt x="27492" y="75401"/>
                    </a:lnTo>
                    <a:lnTo>
                      <a:pt x="0" y="41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2" name="pg3661"/>
              <p:cNvSpPr/>
              <p:nvPr/>
            </p:nvSpPr>
            <p:spPr>
              <a:xfrm>
                <a:off x="3645465" y="4926630"/>
                <a:ext cx="39196" cy="75260"/>
              </a:xfrm>
              <a:custGeom>
                <a:avLst/>
                <a:gdLst/>
                <a:ahLst/>
                <a:cxnLst/>
                <a:rect l="0" t="0" r="0" b="0"/>
                <a:pathLst>
                  <a:path w="39196" h="75260">
                    <a:moveTo>
                      <a:pt x="10541" y="0"/>
                    </a:moveTo>
                    <a:lnTo>
                      <a:pt x="39196" y="70812"/>
                    </a:lnTo>
                    <a:lnTo>
                      <a:pt x="28074" y="75260"/>
                    </a:lnTo>
                    <a:lnTo>
                      <a:pt x="0" y="421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3" name="pg3662"/>
              <p:cNvSpPr/>
              <p:nvPr/>
            </p:nvSpPr>
            <p:spPr>
              <a:xfrm>
                <a:off x="3656007" y="4922328"/>
                <a:ext cx="39740" cy="75114"/>
              </a:xfrm>
              <a:custGeom>
                <a:avLst/>
                <a:gdLst/>
                <a:ahLst/>
                <a:cxnLst/>
                <a:rect l="0" t="0" r="0" b="0"/>
                <a:pathLst>
                  <a:path w="39740" h="75114">
                    <a:moveTo>
                      <a:pt x="10507" y="0"/>
                    </a:moveTo>
                    <a:lnTo>
                      <a:pt x="39740" y="70575"/>
                    </a:lnTo>
                    <a:lnTo>
                      <a:pt x="28655" y="75114"/>
                    </a:lnTo>
                    <a:lnTo>
                      <a:pt x="0" y="43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4" name="pg3663"/>
              <p:cNvSpPr/>
              <p:nvPr/>
            </p:nvSpPr>
            <p:spPr>
              <a:xfrm>
                <a:off x="3666514" y="4917940"/>
                <a:ext cx="40281" cy="74963"/>
              </a:xfrm>
              <a:custGeom>
                <a:avLst/>
                <a:gdLst/>
                <a:ahLst/>
                <a:cxnLst/>
                <a:rect l="0" t="0" r="0" b="0"/>
                <a:pathLst>
                  <a:path w="40281" h="74963">
                    <a:moveTo>
                      <a:pt x="10471" y="0"/>
                    </a:moveTo>
                    <a:lnTo>
                      <a:pt x="40281" y="70334"/>
                    </a:lnTo>
                    <a:lnTo>
                      <a:pt x="29233" y="74963"/>
                    </a:lnTo>
                    <a:lnTo>
                      <a:pt x="0" y="43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5" name="pg3664"/>
              <p:cNvSpPr/>
              <p:nvPr/>
            </p:nvSpPr>
            <p:spPr>
              <a:xfrm>
                <a:off x="3676985" y="4913467"/>
                <a:ext cx="40819" cy="74807"/>
              </a:xfrm>
              <a:custGeom>
                <a:avLst/>
                <a:gdLst/>
                <a:ahLst/>
                <a:cxnLst/>
                <a:rect l="0" t="0" r="0" b="0"/>
                <a:pathLst>
                  <a:path w="40819" h="74807">
                    <a:moveTo>
                      <a:pt x="10435" y="0"/>
                    </a:moveTo>
                    <a:lnTo>
                      <a:pt x="40819" y="70087"/>
                    </a:lnTo>
                    <a:lnTo>
                      <a:pt x="29809" y="74807"/>
                    </a:lnTo>
                    <a:lnTo>
                      <a:pt x="0" y="4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6" name="pg3665"/>
              <p:cNvSpPr/>
              <p:nvPr/>
            </p:nvSpPr>
            <p:spPr>
              <a:xfrm>
                <a:off x="3687421" y="4908909"/>
                <a:ext cx="41354" cy="74646"/>
              </a:xfrm>
              <a:custGeom>
                <a:avLst/>
                <a:gdLst/>
                <a:ahLst/>
                <a:cxnLst/>
                <a:rect l="0" t="0" r="0" b="0"/>
                <a:pathLst>
                  <a:path w="41354" h="74646">
                    <a:moveTo>
                      <a:pt x="10398" y="0"/>
                    </a:moveTo>
                    <a:lnTo>
                      <a:pt x="41354" y="69837"/>
                    </a:lnTo>
                    <a:lnTo>
                      <a:pt x="30384" y="74646"/>
                    </a:lnTo>
                    <a:lnTo>
                      <a:pt x="0" y="45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7" name="pg3666"/>
              <p:cNvSpPr/>
              <p:nvPr/>
            </p:nvSpPr>
            <p:spPr>
              <a:xfrm>
                <a:off x="3697819" y="4904265"/>
                <a:ext cx="41887" cy="74480"/>
              </a:xfrm>
              <a:custGeom>
                <a:avLst/>
                <a:gdLst/>
                <a:ahLst/>
                <a:cxnLst/>
                <a:rect l="0" t="0" r="0" b="0"/>
                <a:pathLst>
                  <a:path w="41887" h="74480">
                    <a:moveTo>
                      <a:pt x="10360" y="0"/>
                    </a:moveTo>
                    <a:lnTo>
                      <a:pt x="41887" y="69581"/>
                    </a:lnTo>
                    <a:lnTo>
                      <a:pt x="30956" y="74480"/>
                    </a:lnTo>
                    <a:lnTo>
                      <a:pt x="0" y="46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8" name="pg3667"/>
              <p:cNvSpPr/>
              <p:nvPr/>
            </p:nvSpPr>
            <p:spPr>
              <a:xfrm>
                <a:off x="3708180" y="4899537"/>
                <a:ext cx="42417" cy="74309"/>
              </a:xfrm>
              <a:custGeom>
                <a:avLst/>
                <a:gdLst/>
                <a:ahLst/>
                <a:cxnLst/>
                <a:rect l="0" t="0" r="0" b="0"/>
                <a:pathLst>
                  <a:path w="42417" h="74309">
                    <a:moveTo>
                      <a:pt x="10322" y="0"/>
                    </a:moveTo>
                    <a:lnTo>
                      <a:pt x="42417" y="69321"/>
                    </a:lnTo>
                    <a:lnTo>
                      <a:pt x="31526" y="74309"/>
                    </a:lnTo>
                    <a:lnTo>
                      <a:pt x="0" y="4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69" name="pg3668"/>
              <p:cNvSpPr/>
              <p:nvPr/>
            </p:nvSpPr>
            <p:spPr>
              <a:xfrm>
                <a:off x="3718502" y="4894725"/>
                <a:ext cx="42944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2944" h="74133">
                    <a:moveTo>
                      <a:pt x="10283" y="0"/>
                    </a:moveTo>
                    <a:lnTo>
                      <a:pt x="42944" y="69056"/>
                    </a:lnTo>
                    <a:lnTo>
                      <a:pt x="32095" y="74133"/>
                    </a:lnTo>
                    <a:lnTo>
                      <a:pt x="0" y="4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0" name="pg3669"/>
              <p:cNvSpPr/>
              <p:nvPr/>
            </p:nvSpPr>
            <p:spPr>
              <a:xfrm>
                <a:off x="3728785" y="4889829"/>
                <a:ext cx="43468" cy="73952"/>
              </a:xfrm>
              <a:custGeom>
                <a:avLst/>
                <a:gdLst/>
                <a:ahLst/>
                <a:cxnLst/>
                <a:rect l="0" t="0" r="0" b="0"/>
                <a:pathLst>
                  <a:path w="43468" h="73952">
                    <a:moveTo>
                      <a:pt x="10243" y="0"/>
                    </a:moveTo>
                    <a:lnTo>
                      <a:pt x="43468" y="68786"/>
                    </a:lnTo>
                    <a:lnTo>
                      <a:pt x="32661" y="73952"/>
                    </a:lnTo>
                    <a:lnTo>
                      <a:pt x="0" y="4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1" name="pg3670"/>
              <p:cNvSpPr/>
              <p:nvPr/>
            </p:nvSpPr>
            <p:spPr>
              <a:xfrm>
                <a:off x="3739029" y="4884849"/>
                <a:ext cx="43989" cy="73766"/>
              </a:xfrm>
              <a:custGeom>
                <a:avLst/>
                <a:gdLst/>
                <a:ahLst/>
                <a:cxnLst/>
                <a:rect l="0" t="0" r="0" b="0"/>
                <a:pathLst>
                  <a:path w="43989" h="73766">
                    <a:moveTo>
                      <a:pt x="10203" y="0"/>
                    </a:moveTo>
                    <a:lnTo>
                      <a:pt x="43989" y="68512"/>
                    </a:lnTo>
                    <a:lnTo>
                      <a:pt x="33225" y="73766"/>
                    </a:lnTo>
                    <a:lnTo>
                      <a:pt x="0" y="4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2" name="pg3671"/>
              <p:cNvSpPr/>
              <p:nvPr/>
            </p:nvSpPr>
            <p:spPr>
              <a:xfrm>
                <a:off x="3749232" y="4879786"/>
                <a:ext cx="44508" cy="73575"/>
              </a:xfrm>
              <a:custGeom>
                <a:avLst/>
                <a:gdLst/>
                <a:ahLst/>
                <a:cxnLst/>
                <a:rect l="0" t="0" r="0" b="0"/>
                <a:pathLst>
                  <a:path w="44508" h="73575">
                    <a:moveTo>
                      <a:pt x="10162" y="0"/>
                    </a:moveTo>
                    <a:lnTo>
                      <a:pt x="44508" y="68233"/>
                    </a:lnTo>
                    <a:lnTo>
                      <a:pt x="33786" y="73575"/>
                    </a:lnTo>
                    <a:lnTo>
                      <a:pt x="0" y="50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3" name="pg3672"/>
              <p:cNvSpPr/>
              <p:nvPr/>
            </p:nvSpPr>
            <p:spPr>
              <a:xfrm>
                <a:off x="3759394" y="4874640"/>
                <a:ext cx="45023" cy="73380"/>
              </a:xfrm>
              <a:custGeom>
                <a:avLst/>
                <a:gdLst/>
                <a:ahLst/>
                <a:cxnLst/>
                <a:rect l="0" t="0" r="0" b="0"/>
                <a:pathLst>
                  <a:path w="45023" h="73380">
                    <a:moveTo>
                      <a:pt x="10120" y="0"/>
                    </a:moveTo>
                    <a:lnTo>
                      <a:pt x="45023" y="67950"/>
                    </a:lnTo>
                    <a:lnTo>
                      <a:pt x="34346" y="73380"/>
                    </a:lnTo>
                    <a:lnTo>
                      <a:pt x="0" y="5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4" name="pg3673"/>
              <p:cNvSpPr/>
              <p:nvPr/>
            </p:nvSpPr>
            <p:spPr>
              <a:xfrm>
                <a:off x="3769514" y="4869411"/>
                <a:ext cx="45535" cy="73179"/>
              </a:xfrm>
              <a:custGeom>
                <a:avLst/>
                <a:gdLst/>
                <a:ahLst/>
                <a:cxnLst/>
                <a:rect l="0" t="0" r="0" b="0"/>
                <a:pathLst>
                  <a:path w="45535" h="73179">
                    <a:moveTo>
                      <a:pt x="10077" y="0"/>
                    </a:moveTo>
                    <a:lnTo>
                      <a:pt x="45535" y="67662"/>
                    </a:lnTo>
                    <a:lnTo>
                      <a:pt x="34903" y="73179"/>
                    </a:lnTo>
                    <a:lnTo>
                      <a:pt x="0" y="52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5" name="pg3674"/>
              <p:cNvSpPr/>
              <p:nvPr/>
            </p:nvSpPr>
            <p:spPr>
              <a:xfrm>
                <a:off x="3779592" y="4864100"/>
                <a:ext cx="46045" cy="72973"/>
              </a:xfrm>
              <a:custGeom>
                <a:avLst/>
                <a:gdLst/>
                <a:ahLst/>
                <a:cxnLst/>
                <a:rect l="0" t="0" r="0" b="0"/>
                <a:pathLst>
                  <a:path w="46045" h="72973">
                    <a:moveTo>
                      <a:pt x="10034" y="0"/>
                    </a:moveTo>
                    <a:lnTo>
                      <a:pt x="46045" y="67370"/>
                    </a:lnTo>
                    <a:lnTo>
                      <a:pt x="35457" y="72973"/>
                    </a:lnTo>
                    <a:lnTo>
                      <a:pt x="0" y="53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6" name="pg3675"/>
              <p:cNvSpPr/>
              <p:nvPr/>
            </p:nvSpPr>
            <p:spPr>
              <a:xfrm>
                <a:off x="3789627" y="4858707"/>
                <a:ext cx="46551" cy="72763"/>
              </a:xfrm>
              <a:custGeom>
                <a:avLst/>
                <a:gdLst/>
                <a:ahLst/>
                <a:cxnLst/>
                <a:rect l="0" t="0" r="0" b="0"/>
                <a:pathLst>
                  <a:path w="46551" h="72763">
                    <a:moveTo>
                      <a:pt x="9990" y="0"/>
                    </a:moveTo>
                    <a:lnTo>
                      <a:pt x="46551" y="67073"/>
                    </a:lnTo>
                    <a:lnTo>
                      <a:pt x="36010" y="72763"/>
                    </a:lnTo>
                    <a:lnTo>
                      <a:pt x="0" y="53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7" name="pg3676"/>
              <p:cNvSpPr/>
              <p:nvPr/>
            </p:nvSpPr>
            <p:spPr>
              <a:xfrm>
                <a:off x="3799618" y="4853233"/>
                <a:ext cx="47054" cy="72548"/>
              </a:xfrm>
              <a:custGeom>
                <a:avLst/>
                <a:gdLst/>
                <a:ahLst/>
                <a:cxnLst/>
                <a:rect l="0" t="0" r="0" b="0"/>
                <a:pathLst>
                  <a:path w="47054" h="72548">
                    <a:moveTo>
                      <a:pt x="9946" y="0"/>
                    </a:moveTo>
                    <a:lnTo>
                      <a:pt x="47054" y="66772"/>
                    </a:lnTo>
                    <a:lnTo>
                      <a:pt x="36560" y="72548"/>
                    </a:lnTo>
                    <a:lnTo>
                      <a:pt x="0" y="54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8" name="pg3677"/>
              <p:cNvSpPr/>
              <p:nvPr/>
            </p:nvSpPr>
            <p:spPr>
              <a:xfrm>
                <a:off x="3809565" y="4847677"/>
                <a:ext cx="47554" cy="72328"/>
              </a:xfrm>
              <a:custGeom>
                <a:avLst/>
                <a:gdLst/>
                <a:ahLst/>
                <a:cxnLst/>
                <a:rect l="0" t="0" r="0" b="0"/>
                <a:pathLst>
                  <a:path w="47554" h="72328">
                    <a:moveTo>
                      <a:pt x="9901" y="0"/>
                    </a:moveTo>
                    <a:lnTo>
                      <a:pt x="47554" y="66466"/>
                    </a:lnTo>
                    <a:lnTo>
                      <a:pt x="37107" y="72328"/>
                    </a:lnTo>
                    <a:lnTo>
                      <a:pt x="0" y="55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79" name="pg3678"/>
              <p:cNvSpPr/>
              <p:nvPr/>
            </p:nvSpPr>
            <p:spPr>
              <a:xfrm>
                <a:off x="3819466" y="4842040"/>
                <a:ext cx="48050" cy="72103"/>
              </a:xfrm>
              <a:custGeom>
                <a:avLst/>
                <a:gdLst/>
                <a:ahLst/>
                <a:cxnLst/>
                <a:rect l="0" t="0" r="0" b="0"/>
                <a:pathLst>
                  <a:path w="48050" h="72103">
                    <a:moveTo>
                      <a:pt x="9855" y="0"/>
                    </a:moveTo>
                    <a:lnTo>
                      <a:pt x="48050" y="66156"/>
                    </a:lnTo>
                    <a:lnTo>
                      <a:pt x="37652" y="72103"/>
                    </a:lnTo>
                    <a:lnTo>
                      <a:pt x="0" y="56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0" name="pg3679"/>
              <p:cNvSpPr/>
              <p:nvPr/>
            </p:nvSpPr>
            <p:spPr>
              <a:xfrm>
                <a:off x="3829322" y="4836323"/>
                <a:ext cx="48544" cy="71873"/>
              </a:xfrm>
              <a:custGeom>
                <a:avLst/>
                <a:gdLst/>
                <a:ahLst/>
                <a:cxnLst/>
                <a:rect l="0" t="0" r="0" b="0"/>
                <a:pathLst>
                  <a:path w="48544" h="71873">
                    <a:moveTo>
                      <a:pt x="9809" y="0"/>
                    </a:moveTo>
                    <a:lnTo>
                      <a:pt x="48544" y="65841"/>
                    </a:lnTo>
                    <a:lnTo>
                      <a:pt x="38195" y="71873"/>
                    </a:lnTo>
                    <a:lnTo>
                      <a:pt x="0" y="57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1" name="pg3680"/>
              <p:cNvSpPr/>
              <p:nvPr/>
            </p:nvSpPr>
            <p:spPr>
              <a:xfrm>
                <a:off x="3839131" y="4830526"/>
                <a:ext cx="49034" cy="71638"/>
              </a:xfrm>
              <a:custGeom>
                <a:avLst/>
                <a:gdLst/>
                <a:ahLst/>
                <a:cxnLst/>
                <a:rect l="0" t="0" r="0" b="0"/>
                <a:pathLst>
                  <a:path w="49034" h="71638">
                    <a:moveTo>
                      <a:pt x="9762" y="0"/>
                    </a:moveTo>
                    <a:lnTo>
                      <a:pt x="49034" y="65522"/>
                    </a:lnTo>
                    <a:lnTo>
                      <a:pt x="38735" y="71638"/>
                    </a:lnTo>
                    <a:lnTo>
                      <a:pt x="0" y="57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2" name="pg3681"/>
              <p:cNvSpPr/>
              <p:nvPr/>
            </p:nvSpPr>
            <p:spPr>
              <a:xfrm>
                <a:off x="3848893" y="4824650"/>
                <a:ext cx="49521" cy="71399"/>
              </a:xfrm>
              <a:custGeom>
                <a:avLst/>
                <a:gdLst/>
                <a:ahLst/>
                <a:cxnLst/>
                <a:rect l="0" t="0" r="0" b="0"/>
                <a:pathLst>
                  <a:path w="49521" h="71399">
                    <a:moveTo>
                      <a:pt x="9714" y="0"/>
                    </a:moveTo>
                    <a:lnTo>
                      <a:pt x="49521" y="65198"/>
                    </a:lnTo>
                    <a:lnTo>
                      <a:pt x="39272" y="71399"/>
                    </a:lnTo>
                    <a:lnTo>
                      <a:pt x="0" y="58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3" name="pg3682"/>
              <p:cNvSpPr/>
              <p:nvPr/>
            </p:nvSpPr>
            <p:spPr>
              <a:xfrm>
                <a:off x="3858607" y="4818694"/>
                <a:ext cx="50005" cy="71154"/>
              </a:xfrm>
              <a:custGeom>
                <a:avLst/>
                <a:gdLst/>
                <a:ahLst/>
                <a:cxnLst/>
                <a:rect l="0" t="0" r="0" b="0"/>
                <a:pathLst>
                  <a:path w="50005" h="71154">
                    <a:moveTo>
                      <a:pt x="9665" y="0"/>
                    </a:moveTo>
                    <a:lnTo>
                      <a:pt x="50005" y="64871"/>
                    </a:lnTo>
                    <a:lnTo>
                      <a:pt x="39807" y="71154"/>
                    </a:lnTo>
                    <a:lnTo>
                      <a:pt x="0" y="59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4" name="pg3683"/>
              <p:cNvSpPr/>
              <p:nvPr/>
            </p:nvSpPr>
            <p:spPr>
              <a:xfrm>
                <a:off x="3868273" y="4812659"/>
                <a:ext cx="50485" cy="70905"/>
              </a:xfrm>
              <a:custGeom>
                <a:avLst/>
                <a:gdLst/>
                <a:ahLst/>
                <a:cxnLst/>
                <a:rect l="0" t="0" r="0" b="0"/>
                <a:pathLst>
                  <a:path w="50485" h="70905">
                    <a:moveTo>
                      <a:pt x="9616" y="0"/>
                    </a:moveTo>
                    <a:lnTo>
                      <a:pt x="50485" y="64538"/>
                    </a:lnTo>
                    <a:lnTo>
                      <a:pt x="40339" y="70905"/>
                    </a:lnTo>
                    <a:lnTo>
                      <a:pt x="0" y="60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5" name="pg3684"/>
              <p:cNvSpPr/>
              <p:nvPr/>
            </p:nvSpPr>
            <p:spPr>
              <a:xfrm>
                <a:off x="3877890" y="4806545"/>
                <a:ext cx="50962" cy="70652"/>
              </a:xfrm>
              <a:custGeom>
                <a:avLst/>
                <a:gdLst/>
                <a:ahLst/>
                <a:cxnLst/>
                <a:rect l="0" t="0" r="0" b="0"/>
                <a:pathLst>
                  <a:path w="50962" h="70652">
                    <a:moveTo>
                      <a:pt x="9567" y="0"/>
                    </a:moveTo>
                    <a:lnTo>
                      <a:pt x="50962" y="64202"/>
                    </a:lnTo>
                    <a:lnTo>
                      <a:pt x="40868" y="70652"/>
                    </a:lnTo>
                    <a:lnTo>
                      <a:pt x="0" y="61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6" name="pg3685"/>
              <p:cNvSpPr/>
              <p:nvPr/>
            </p:nvSpPr>
            <p:spPr>
              <a:xfrm>
                <a:off x="3887457" y="4800354"/>
                <a:ext cx="51436" cy="70393"/>
              </a:xfrm>
              <a:custGeom>
                <a:avLst/>
                <a:gdLst/>
                <a:ahLst/>
                <a:cxnLst/>
                <a:rect l="0" t="0" r="0" b="0"/>
                <a:pathLst>
                  <a:path w="51436" h="70393">
                    <a:moveTo>
                      <a:pt x="9516" y="0"/>
                    </a:moveTo>
                    <a:lnTo>
                      <a:pt x="51436" y="63861"/>
                    </a:lnTo>
                    <a:lnTo>
                      <a:pt x="41395" y="70393"/>
                    </a:lnTo>
                    <a:lnTo>
                      <a:pt x="0" y="61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7" name="pg3686"/>
              <p:cNvSpPr/>
              <p:nvPr/>
            </p:nvSpPr>
            <p:spPr>
              <a:xfrm>
                <a:off x="3896974" y="4794085"/>
                <a:ext cx="51906" cy="70130"/>
              </a:xfrm>
              <a:custGeom>
                <a:avLst/>
                <a:gdLst/>
                <a:ahLst/>
                <a:cxnLst/>
                <a:rect l="0" t="0" r="0" b="0"/>
                <a:pathLst>
                  <a:path w="51906" h="70130">
                    <a:moveTo>
                      <a:pt x="9465" y="0"/>
                    </a:moveTo>
                    <a:lnTo>
                      <a:pt x="51906" y="63516"/>
                    </a:lnTo>
                    <a:lnTo>
                      <a:pt x="41919" y="70130"/>
                    </a:lnTo>
                    <a:lnTo>
                      <a:pt x="0" y="62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8" name="pg3687"/>
              <p:cNvSpPr/>
              <p:nvPr/>
            </p:nvSpPr>
            <p:spPr>
              <a:xfrm>
                <a:off x="3906440" y="4787739"/>
                <a:ext cx="52372" cy="69862"/>
              </a:xfrm>
              <a:custGeom>
                <a:avLst/>
                <a:gdLst/>
                <a:ahLst/>
                <a:cxnLst/>
                <a:rect l="0" t="0" r="0" b="0"/>
                <a:pathLst>
                  <a:path w="52372" h="69862">
                    <a:moveTo>
                      <a:pt x="9414" y="0"/>
                    </a:moveTo>
                    <a:lnTo>
                      <a:pt x="52372" y="63167"/>
                    </a:lnTo>
                    <a:lnTo>
                      <a:pt x="42440" y="69862"/>
                    </a:lnTo>
                    <a:lnTo>
                      <a:pt x="0" y="6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89" name="pg3688"/>
              <p:cNvSpPr/>
              <p:nvPr/>
            </p:nvSpPr>
            <p:spPr>
              <a:xfrm>
                <a:off x="3915854" y="4781316"/>
                <a:ext cx="52835" cy="69590"/>
              </a:xfrm>
              <a:custGeom>
                <a:avLst/>
                <a:gdLst/>
                <a:ahLst/>
                <a:cxnLst/>
                <a:rect l="0" t="0" r="0" b="0"/>
                <a:pathLst>
                  <a:path w="52835" h="69590">
                    <a:moveTo>
                      <a:pt x="9362" y="0"/>
                    </a:moveTo>
                    <a:lnTo>
                      <a:pt x="52835" y="62813"/>
                    </a:lnTo>
                    <a:lnTo>
                      <a:pt x="42958" y="69590"/>
                    </a:lnTo>
                    <a:lnTo>
                      <a:pt x="0" y="64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0" name="pg3689"/>
              <p:cNvSpPr/>
              <p:nvPr/>
            </p:nvSpPr>
            <p:spPr>
              <a:xfrm>
                <a:off x="3925216" y="4774816"/>
                <a:ext cx="53295" cy="69313"/>
              </a:xfrm>
              <a:custGeom>
                <a:avLst/>
                <a:gdLst/>
                <a:ahLst/>
                <a:cxnLst/>
                <a:rect l="0" t="0" r="0" b="0"/>
                <a:pathLst>
                  <a:path w="53295" h="69313">
                    <a:moveTo>
                      <a:pt x="9309" y="0"/>
                    </a:moveTo>
                    <a:lnTo>
                      <a:pt x="53295" y="62455"/>
                    </a:lnTo>
                    <a:lnTo>
                      <a:pt x="43473" y="69313"/>
                    </a:lnTo>
                    <a:lnTo>
                      <a:pt x="0" y="6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1" name="pg3690"/>
              <p:cNvSpPr/>
              <p:nvPr/>
            </p:nvSpPr>
            <p:spPr>
              <a:xfrm>
                <a:off x="3934525" y="4768241"/>
                <a:ext cx="53751" cy="69031"/>
              </a:xfrm>
              <a:custGeom>
                <a:avLst/>
                <a:gdLst/>
                <a:ahLst/>
                <a:cxnLst/>
                <a:rect l="0" t="0" r="0" b="0"/>
                <a:pathLst>
                  <a:path w="53751" h="69031">
                    <a:moveTo>
                      <a:pt x="9255" y="0"/>
                    </a:moveTo>
                    <a:lnTo>
                      <a:pt x="53751" y="62093"/>
                    </a:lnTo>
                    <a:lnTo>
                      <a:pt x="43986" y="69031"/>
                    </a:lnTo>
                    <a:lnTo>
                      <a:pt x="0" y="6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2" name="pg3691"/>
              <p:cNvSpPr/>
              <p:nvPr/>
            </p:nvSpPr>
            <p:spPr>
              <a:xfrm>
                <a:off x="3943781" y="4761590"/>
                <a:ext cx="54203" cy="68744"/>
              </a:xfrm>
              <a:custGeom>
                <a:avLst/>
                <a:gdLst/>
                <a:ahLst/>
                <a:cxnLst/>
                <a:rect l="0" t="0" r="0" b="0"/>
                <a:pathLst>
                  <a:path w="54203" h="68744">
                    <a:moveTo>
                      <a:pt x="9201" y="0"/>
                    </a:moveTo>
                    <a:lnTo>
                      <a:pt x="54203" y="61727"/>
                    </a:lnTo>
                    <a:lnTo>
                      <a:pt x="44495" y="68744"/>
                    </a:lnTo>
                    <a:lnTo>
                      <a:pt x="0" y="66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3" name="pg3692"/>
              <p:cNvSpPr/>
              <p:nvPr/>
            </p:nvSpPr>
            <p:spPr>
              <a:xfrm>
                <a:off x="3952983" y="4754864"/>
                <a:ext cx="54652" cy="68453"/>
              </a:xfrm>
              <a:custGeom>
                <a:avLst/>
                <a:gdLst/>
                <a:ahLst/>
                <a:cxnLst/>
                <a:rect l="0" t="0" r="0" b="0"/>
                <a:pathLst>
                  <a:path w="54652" h="68453">
                    <a:moveTo>
                      <a:pt x="9146" y="0"/>
                    </a:moveTo>
                    <a:lnTo>
                      <a:pt x="54652" y="61357"/>
                    </a:lnTo>
                    <a:lnTo>
                      <a:pt x="45002" y="68453"/>
                    </a:lnTo>
                    <a:lnTo>
                      <a:pt x="0" y="67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4" name="pg3693"/>
              <p:cNvSpPr/>
              <p:nvPr/>
            </p:nvSpPr>
            <p:spPr>
              <a:xfrm>
                <a:off x="3962130" y="4748063"/>
                <a:ext cx="55097" cy="68158"/>
              </a:xfrm>
              <a:custGeom>
                <a:avLst/>
                <a:gdLst/>
                <a:ahLst/>
                <a:cxnLst/>
                <a:rect l="0" t="0" r="0" b="0"/>
                <a:pathLst>
                  <a:path w="55097" h="68158">
                    <a:moveTo>
                      <a:pt x="9091" y="0"/>
                    </a:moveTo>
                    <a:lnTo>
                      <a:pt x="55097" y="60983"/>
                    </a:lnTo>
                    <a:lnTo>
                      <a:pt x="45505" y="68158"/>
                    </a:lnTo>
                    <a:lnTo>
                      <a:pt x="0" y="68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5" name="pg3694"/>
              <p:cNvSpPr/>
              <p:nvPr/>
            </p:nvSpPr>
            <p:spPr>
              <a:xfrm>
                <a:off x="3971221" y="4741189"/>
                <a:ext cx="55539" cy="67857"/>
              </a:xfrm>
              <a:custGeom>
                <a:avLst/>
                <a:gdLst/>
                <a:ahLst/>
                <a:cxnLst/>
                <a:rect l="0" t="0" r="0" b="0"/>
                <a:pathLst>
                  <a:path w="55539" h="67857">
                    <a:moveTo>
                      <a:pt x="9035" y="0"/>
                    </a:moveTo>
                    <a:lnTo>
                      <a:pt x="55539" y="60604"/>
                    </a:lnTo>
                    <a:lnTo>
                      <a:pt x="46006" y="67857"/>
                    </a:lnTo>
                    <a:lnTo>
                      <a:pt x="0" y="6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6" name="pg3695"/>
              <p:cNvSpPr/>
              <p:nvPr/>
            </p:nvSpPr>
            <p:spPr>
              <a:xfrm>
                <a:off x="3980257" y="4734240"/>
                <a:ext cx="55976" cy="67553"/>
              </a:xfrm>
              <a:custGeom>
                <a:avLst/>
                <a:gdLst/>
                <a:ahLst/>
                <a:cxnLst/>
                <a:rect l="0" t="0" r="0" b="0"/>
                <a:pathLst>
                  <a:path w="55976" h="67553">
                    <a:moveTo>
                      <a:pt x="8979" y="0"/>
                    </a:moveTo>
                    <a:lnTo>
                      <a:pt x="55976" y="60222"/>
                    </a:lnTo>
                    <a:lnTo>
                      <a:pt x="46503" y="67553"/>
                    </a:lnTo>
                    <a:lnTo>
                      <a:pt x="0" y="69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7" name="pg3696"/>
              <p:cNvSpPr/>
              <p:nvPr/>
            </p:nvSpPr>
            <p:spPr>
              <a:xfrm>
                <a:off x="3989236" y="4727219"/>
                <a:ext cx="56410" cy="67243"/>
              </a:xfrm>
              <a:custGeom>
                <a:avLst/>
                <a:gdLst/>
                <a:ahLst/>
                <a:cxnLst/>
                <a:rect l="0" t="0" r="0" b="0"/>
                <a:pathLst>
                  <a:path w="56410" h="67243">
                    <a:moveTo>
                      <a:pt x="8921" y="0"/>
                    </a:moveTo>
                    <a:lnTo>
                      <a:pt x="56410" y="59835"/>
                    </a:lnTo>
                    <a:lnTo>
                      <a:pt x="46997" y="67243"/>
                    </a:lnTo>
                    <a:lnTo>
                      <a:pt x="0" y="70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8" name="pg3697"/>
              <p:cNvSpPr/>
              <p:nvPr/>
            </p:nvSpPr>
            <p:spPr>
              <a:xfrm>
                <a:off x="3998158" y="4720124"/>
                <a:ext cx="56841" cy="66930"/>
              </a:xfrm>
              <a:custGeom>
                <a:avLst/>
                <a:gdLst/>
                <a:ahLst/>
                <a:cxnLst/>
                <a:rect l="0" t="0" r="0" b="0"/>
                <a:pathLst>
                  <a:path w="56841" h="66930">
                    <a:moveTo>
                      <a:pt x="8864" y="0"/>
                    </a:moveTo>
                    <a:lnTo>
                      <a:pt x="56841" y="59445"/>
                    </a:lnTo>
                    <a:lnTo>
                      <a:pt x="47489" y="66930"/>
                    </a:lnTo>
                    <a:lnTo>
                      <a:pt x="0" y="70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699" name="pg3698"/>
              <p:cNvSpPr/>
              <p:nvPr/>
            </p:nvSpPr>
            <p:spPr>
              <a:xfrm>
                <a:off x="4007022" y="4712958"/>
                <a:ext cx="57267" cy="66611"/>
              </a:xfrm>
              <a:custGeom>
                <a:avLst/>
                <a:gdLst/>
                <a:ahLst/>
                <a:cxnLst/>
                <a:rect l="0" t="0" r="0" b="0"/>
                <a:pathLst>
                  <a:path w="57267" h="66611">
                    <a:moveTo>
                      <a:pt x="8805" y="0"/>
                    </a:moveTo>
                    <a:lnTo>
                      <a:pt x="57267" y="59050"/>
                    </a:lnTo>
                    <a:lnTo>
                      <a:pt x="47976" y="66611"/>
                    </a:lnTo>
                    <a:lnTo>
                      <a:pt x="0" y="71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0" name="pg3699"/>
              <p:cNvSpPr/>
              <p:nvPr/>
            </p:nvSpPr>
            <p:spPr>
              <a:xfrm>
                <a:off x="4015828" y="4705719"/>
                <a:ext cx="57690" cy="66289"/>
              </a:xfrm>
              <a:custGeom>
                <a:avLst/>
                <a:gdLst/>
                <a:ahLst/>
                <a:cxnLst/>
                <a:rect l="0" t="0" r="0" b="0"/>
                <a:pathLst>
                  <a:path w="57690" h="66289">
                    <a:moveTo>
                      <a:pt x="8746" y="0"/>
                    </a:moveTo>
                    <a:lnTo>
                      <a:pt x="57690" y="58652"/>
                    </a:lnTo>
                    <a:lnTo>
                      <a:pt x="48461" y="66289"/>
                    </a:lnTo>
                    <a:lnTo>
                      <a:pt x="0" y="72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1" name="pg3700"/>
              <p:cNvSpPr/>
              <p:nvPr/>
            </p:nvSpPr>
            <p:spPr>
              <a:xfrm>
                <a:off x="4024574" y="4698409"/>
                <a:ext cx="58108" cy="65962"/>
              </a:xfrm>
              <a:custGeom>
                <a:avLst/>
                <a:gdLst/>
                <a:ahLst/>
                <a:cxnLst/>
                <a:rect l="0" t="0" r="0" b="0"/>
                <a:pathLst>
                  <a:path w="58108" h="65962">
                    <a:moveTo>
                      <a:pt x="8687" y="0"/>
                    </a:moveTo>
                    <a:lnTo>
                      <a:pt x="58108" y="58249"/>
                    </a:lnTo>
                    <a:lnTo>
                      <a:pt x="48943" y="65962"/>
                    </a:lnTo>
                    <a:lnTo>
                      <a:pt x="0" y="73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2" name="pg3701"/>
              <p:cNvSpPr/>
              <p:nvPr/>
            </p:nvSpPr>
            <p:spPr>
              <a:xfrm>
                <a:off x="4033262" y="4691029"/>
                <a:ext cx="58523" cy="65630"/>
              </a:xfrm>
              <a:custGeom>
                <a:avLst/>
                <a:gdLst/>
                <a:ahLst/>
                <a:cxnLst/>
                <a:rect l="0" t="0" r="0" b="0"/>
                <a:pathLst>
                  <a:path w="58523" h="65630">
                    <a:moveTo>
                      <a:pt x="8627" y="0"/>
                    </a:moveTo>
                    <a:lnTo>
                      <a:pt x="58523" y="57843"/>
                    </a:lnTo>
                    <a:lnTo>
                      <a:pt x="49421" y="65630"/>
                    </a:lnTo>
                    <a:lnTo>
                      <a:pt x="0" y="73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3" name="pg3702"/>
              <p:cNvSpPr/>
              <p:nvPr/>
            </p:nvSpPr>
            <p:spPr>
              <a:xfrm>
                <a:off x="4041889" y="4683578"/>
                <a:ext cx="58934" cy="65294"/>
              </a:xfrm>
              <a:custGeom>
                <a:avLst/>
                <a:gdLst/>
                <a:ahLst/>
                <a:cxnLst/>
                <a:rect l="0" t="0" r="0" b="0"/>
                <a:pathLst>
                  <a:path w="58934" h="65294">
                    <a:moveTo>
                      <a:pt x="8566" y="0"/>
                    </a:moveTo>
                    <a:lnTo>
                      <a:pt x="58934" y="57433"/>
                    </a:lnTo>
                    <a:lnTo>
                      <a:pt x="49896" y="65294"/>
                    </a:lnTo>
                    <a:lnTo>
                      <a:pt x="0" y="74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4" name="pg3703"/>
              <p:cNvSpPr/>
              <p:nvPr/>
            </p:nvSpPr>
            <p:spPr>
              <a:xfrm>
                <a:off x="4050456" y="4676057"/>
                <a:ext cx="59341" cy="64954"/>
              </a:xfrm>
              <a:custGeom>
                <a:avLst/>
                <a:gdLst/>
                <a:ahLst/>
                <a:cxnLst/>
                <a:rect l="0" t="0" r="0" b="0"/>
                <a:pathLst>
                  <a:path w="59341" h="64954">
                    <a:moveTo>
                      <a:pt x="8505" y="0"/>
                    </a:moveTo>
                    <a:lnTo>
                      <a:pt x="59341" y="57019"/>
                    </a:lnTo>
                    <a:lnTo>
                      <a:pt x="50367" y="64954"/>
                    </a:lnTo>
                    <a:lnTo>
                      <a:pt x="0" y="75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5" name="pg3704"/>
              <p:cNvSpPr/>
              <p:nvPr/>
            </p:nvSpPr>
            <p:spPr>
              <a:xfrm>
                <a:off x="4058961" y="4668467"/>
                <a:ext cx="59744" cy="64609"/>
              </a:xfrm>
              <a:custGeom>
                <a:avLst/>
                <a:gdLst/>
                <a:ahLst/>
                <a:cxnLst/>
                <a:rect l="0" t="0" r="0" b="0"/>
                <a:pathLst>
                  <a:path w="59744" h="64609">
                    <a:moveTo>
                      <a:pt x="8443" y="0"/>
                    </a:moveTo>
                    <a:lnTo>
                      <a:pt x="59744" y="56601"/>
                    </a:lnTo>
                    <a:lnTo>
                      <a:pt x="50836" y="64609"/>
                    </a:lnTo>
                    <a:lnTo>
                      <a:pt x="0" y="75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6" name="pg3705"/>
              <p:cNvSpPr/>
              <p:nvPr/>
            </p:nvSpPr>
            <p:spPr>
              <a:xfrm>
                <a:off x="4067405" y="4660808"/>
                <a:ext cx="60143" cy="64260"/>
              </a:xfrm>
              <a:custGeom>
                <a:avLst/>
                <a:gdLst/>
                <a:ahLst/>
                <a:cxnLst/>
                <a:rect l="0" t="0" r="0" b="0"/>
                <a:pathLst>
                  <a:path w="60143" h="64260">
                    <a:moveTo>
                      <a:pt x="8381" y="0"/>
                    </a:moveTo>
                    <a:lnTo>
                      <a:pt x="60143" y="56180"/>
                    </a:lnTo>
                    <a:lnTo>
                      <a:pt x="51300" y="64260"/>
                    </a:lnTo>
                    <a:lnTo>
                      <a:pt x="0" y="76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7" name="pg3706"/>
              <p:cNvSpPr/>
              <p:nvPr/>
            </p:nvSpPr>
            <p:spPr>
              <a:xfrm>
                <a:off x="4075786" y="4653081"/>
                <a:ext cx="60538" cy="63907"/>
              </a:xfrm>
              <a:custGeom>
                <a:avLst/>
                <a:gdLst/>
                <a:ahLst/>
                <a:cxnLst/>
                <a:rect l="0" t="0" r="0" b="0"/>
                <a:pathLst>
                  <a:path w="60538" h="63907">
                    <a:moveTo>
                      <a:pt x="8318" y="0"/>
                    </a:moveTo>
                    <a:lnTo>
                      <a:pt x="60538" y="55754"/>
                    </a:lnTo>
                    <a:lnTo>
                      <a:pt x="51762" y="63907"/>
                    </a:lnTo>
                    <a:lnTo>
                      <a:pt x="0" y="7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8" name="pg3707"/>
              <p:cNvSpPr/>
              <p:nvPr/>
            </p:nvSpPr>
            <p:spPr>
              <a:xfrm>
                <a:off x="4084104" y="4645286"/>
                <a:ext cx="60929" cy="63549"/>
              </a:xfrm>
              <a:custGeom>
                <a:avLst/>
                <a:gdLst/>
                <a:ahLst/>
                <a:cxnLst/>
                <a:rect l="0" t="0" r="0" b="0"/>
                <a:pathLst>
                  <a:path w="60929" h="63549">
                    <a:moveTo>
                      <a:pt x="8254" y="0"/>
                    </a:moveTo>
                    <a:lnTo>
                      <a:pt x="60929" y="55325"/>
                    </a:lnTo>
                    <a:lnTo>
                      <a:pt x="52220" y="63549"/>
                    </a:lnTo>
                    <a:lnTo>
                      <a:pt x="0" y="77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09" name="pg3708"/>
              <p:cNvSpPr/>
              <p:nvPr/>
            </p:nvSpPr>
            <p:spPr>
              <a:xfrm>
                <a:off x="4092359" y="4637423"/>
                <a:ext cx="61316" cy="63188"/>
              </a:xfrm>
              <a:custGeom>
                <a:avLst/>
                <a:gdLst/>
                <a:ahLst/>
                <a:cxnLst/>
                <a:rect l="0" t="0" r="0" b="0"/>
                <a:pathLst>
                  <a:path w="61316" h="63188">
                    <a:moveTo>
                      <a:pt x="8190" y="0"/>
                    </a:moveTo>
                    <a:lnTo>
                      <a:pt x="61316" y="54892"/>
                    </a:lnTo>
                    <a:lnTo>
                      <a:pt x="52674" y="63188"/>
                    </a:lnTo>
                    <a:lnTo>
                      <a:pt x="0" y="78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0" name="pg3709"/>
              <p:cNvSpPr/>
              <p:nvPr/>
            </p:nvSpPr>
            <p:spPr>
              <a:xfrm>
                <a:off x="4100550" y="4629494"/>
                <a:ext cx="61698" cy="62821"/>
              </a:xfrm>
              <a:custGeom>
                <a:avLst/>
                <a:gdLst/>
                <a:ahLst/>
                <a:cxnLst/>
                <a:rect l="0" t="0" r="0" b="0"/>
                <a:pathLst>
                  <a:path w="61698" h="62821">
                    <a:moveTo>
                      <a:pt x="8126" y="0"/>
                    </a:moveTo>
                    <a:lnTo>
                      <a:pt x="61698" y="54456"/>
                    </a:lnTo>
                    <a:lnTo>
                      <a:pt x="53125" y="62821"/>
                    </a:lnTo>
                    <a:lnTo>
                      <a:pt x="0" y="79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1" name="pg3710"/>
              <p:cNvSpPr/>
              <p:nvPr/>
            </p:nvSpPr>
            <p:spPr>
              <a:xfrm>
                <a:off x="4108676" y="4621499"/>
                <a:ext cx="62077" cy="62451"/>
              </a:xfrm>
              <a:custGeom>
                <a:avLst/>
                <a:gdLst/>
                <a:ahLst/>
                <a:cxnLst/>
                <a:rect l="0" t="0" r="0" b="0"/>
                <a:pathLst>
                  <a:path w="62077" h="62451">
                    <a:moveTo>
                      <a:pt x="8060" y="0"/>
                    </a:moveTo>
                    <a:lnTo>
                      <a:pt x="62077" y="54016"/>
                    </a:lnTo>
                    <a:lnTo>
                      <a:pt x="53572" y="62451"/>
                    </a:lnTo>
                    <a:lnTo>
                      <a:pt x="0" y="79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2" name="pg3711"/>
              <p:cNvSpPr/>
              <p:nvPr/>
            </p:nvSpPr>
            <p:spPr>
              <a:xfrm>
                <a:off x="4116737" y="4613438"/>
                <a:ext cx="62451" cy="62077"/>
              </a:xfrm>
              <a:custGeom>
                <a:avLst/>
                <a:gdLst/>
                <a:ahLst/>
                <a:cxnLst/>
                <a:rect l="0" t="0" r="0" b="0"/>
                <a:pathLst>
                  <a:path w="62451" h="62077">
                    <a:moveTo>
                      <a:pt x="7995" y="0"/>
                    </a:moveTo>
                    <a:lnTo>
                      <a:pt x="62451" y="53572"/>
                    </a:lnTo>
                    <a:lnTo>
                      <a:pt x="54016" y="62077"/>
                    </a:lnTo>
                    <a:lnTo>
                      <a:pt x="0" y="80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3" name="pg3712"/>
              <p:cNvSpPr/>
              <p:nvPr/>
            </p:nvSpPr>
            <p:spPr>
              <a:xfrm>
                <a:off x="4124732" y="4605312"/>
                <a:ext cx="62821" cy="61698"/>
              </a:xfrm>
              <a:custGeom>
                <a:avLst/>
                <a:gdLst/>
                <a:ahLst/>
                <a:cxnLst/>
                <a:rect l="0" t="0" r="0" b="0"/>
                <a:pathLst>
                  <a:path w="62821" h="61698">
                    <a:moveTo>
                      <a:pt x="7929" y="0"/>
                    </a:moveTo>
                    <a:lnTo>
                      <a:pt x="62821" y="53125"/>
                    </a:lnTo>
                    <a:lnTo>
                      <a:pt x="54456" y="61698"/>
                    </a:lnTo>
                    <a:lnTo>
                      <a:pt x="0" y="8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4" name="pg3713"/>
              <p:cNvSpPr/>
              <p:nvPr/>
            </p:nvSpPr>
            <p:spPr>
              <a:xfrm>
                <a:off x="4132661" y="4597121"/>
                <a:ext cx="63188" cy="61316"/>
              </a:xfrm>
              <a:custGeom>
                <a:avLst/>
                <a:gdLst/>
                <a:ahLst/>
                <a:cxnLst/>
                <a:rect l="0" t="0" r="0" b="0"/>
                <a:pathLst>
                  <a:path w="63188" h="61316">
                    <a:moveTo>
                      <a:pt x="7862" y="0"/>
                    </a:moveTo>
                    <a:lnTo>
                      <a:pt x="63188" y="52674"/>
                    </a:lnTo>
                    <a:lnTo>
                      <a:pt x="54892" y="61316"/>
                    </a:lnTo>
                    <a:lnTo>
                      <a:pt x="0" y="81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5" name="pg3714"/>
              <p:cNvSpPr/>
              <p:nvPr/>
            </p:nvSpPr>
            <p:spPr>
              <a:xfrm>
                <a:off x="4140523" y="4588866"/>
                <a:ext cx="63549" cy="60929"/>
              </a:xfrm>
              <a:custGeom>
                <a:avLst/>
                <a:gdLst/>
                <a:ahLst/>
                <a:cxnLst/>
                <a:rect l="0" t="0" r="0" b="0"/>
                <a:pathLst>
                  <a:path w="63549" h="60929">
                    <a:moveTo>
                      <a:pt x="7795" y="0"/>
                    </a:moveTo>
                    <a:lnTo>
                      <a:pt x="63549" y="52220"/>
                    </a:lnTo>
                    <a:lnTo>
                      <a:pt x="55325" y="60929"/>
                    </a:lnTo>
                    <a:lnTo>
                      <a:pt x="0" y="82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6" name="pg3715"/>
              <p:cNvSpPr/>
              <p:nvPr/>
            </p:nvSpPr>
            <p:spPr>
              <a:xfrm>
                <a:off x="4148318" y="4580548"/>
                <a:ext cx="63907" cy="60538"/>
              </a:xfrm>
              <a:custGeom>
                <a:avLst/>
                <a:gdLst/>
                <a:ahLst/>
                <a:cxnLst/>
                <a:rect l="0" t="0" r="0" b="0"/>
                <a:pathLst>
                  <a:path w="63907" h="60538">
                    <a:moveTo>
                      <a:pt x="7727" y="0"/>
                    </a:moveTo>
                    <a:lnTo>
                      <a:pt x="63907" y="51762"/>
                    </a:lnTo>
                    <a:lnTo>
                      <a:pt x="55754" y="60538"/>
                    </a:lnTo>
                    <a:lnTo>
                      <a:pt x="0" y="831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7" name="pg3716"/>
              <p:cNvSpPr/>
              <p:nvPr/>
            </p:nvSpPr>
            <p:spPr>
              <a:xfrm>
                <a:off x="4156046" y="4572167"/>
                <a:ext cx="64260" cy="60143"/>
              </a:xfrm>
              <a:custGeom>
                <a:avLst/>
                <a:gdLst/>
                <a:ahLst/>
                <a:cxnLst/>
                <a:rect l="0" t="0" r="0" b="0"/>
                <a:pathLst>
                  <a:path w="64260" h="60143">
                    <a:moveTo>
                      <a:pt x="7658" y="0"/>
                    </a:moveTo>
                    <a:lnTo>
                      <a:pt x="64260" y="51300"/>
                    </a:lnTo>
                    <a:lnTo>
                      <a:pt x="56180" y="60143"/>
                    </a:lnTo>
                    <a:lnTo>
                      <a:pt x="0" y="83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8" name="pg3717"/>
              <p:cNvSpPr/>
              <p:nvPr/>
            </p:nvSpPr>
            <p:spPr>
              <a:xfrm>
                <a:off x="4163705" y="4563723"/>
                <a:ext cx="64609" cy="59744"/>
              </a:xfrm>
              <a:custGeom>
                <a:avLst/>
                <a:gdLst/>
                <a:ahLst/>
                <a:cxnLst/>
                <a:rect l="0" t="0" r="0" b="0"/>
                <a:pathLst>
                  <a:path w="64609" h="59744">
                    <a:moveTo>
                      <a:pt x="7590" y="0"/>
                    </a:moveTo>
                    <a:lnTo>
                      <a:pt x="64609" y="50836"/>
                    </a:lnTo>
                    <a:lnTo>
                      <a:pt x="56601" y="59744"/>
                    </a:lnTo>
                    <a:lnTo>
                      <a:pt x="0" y="84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19" name="pg3718"/>
              <p:cNvSpPr/>
              <p:nvPr/>
            </p:nvSpPr>
            <p:spPr>
              <a:xfrm>
                <a:off x="4171295" y="4555218"/>
                <a:ext cx="64954" cy="59341"/>
              </a:xfrm>
              <a:custGeom>
                <a:avLst/>
                <a:gdLst/>
                <a:ahLst/>
                <a:cxnLst/>
                <a:rect l="0" t="0" r="0" b="0"/>
                <a:pathLst>
                  <a:path w="64954" h="59341">
                    <a:moveTo>
                      <a:pt x="7520" y="0"/>
                    </a:moveTo>
                    <a:lnTo>
                      <a:pt x="64954" y="50367"/>
                    </a:lnTo>
                    <a:lnTo>
                      <a:pt x="57019" y="59341"/>
                    </a:lnTo>
                    <a:lnTo>
                      <a:pt x="0" y="8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0" name="pg3719"/>
              <p:cNvSpPr/>
              <p:nvPr/>
            </p:nvSpPr>
            <p:spPr>
              <a:xfrm>
                <a:off x="4178816" y="4546651"/>
                <a:ext cx="65294" cy="58934"/>
              </a:xfrm>
              <a:custGeom>
                <a:avLst/>
                <a:gdLst/>
                <a:ahLst/>
                <a:cxnLst/>
                <a:rect l="0" t="0" r="0" b="0"/>
                <a:pathLst>
                  <a:path w="65294" h="58934">
                    <a:moveTo>
                      <a:pt x="7450" y="0"/>
                    </a:moveTo>
                    <a:lnTo>
                      <a:pt x="65294" y="49896"/>
                    </a:lnTo>
                    <a:lnTo>
                      <a:pt x="57433" y="58934"/>
                    </a:lnTo>
                    <a:lnTo>
                      <a:pt x="0" y="85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1" name="pg3720"/>
              <p:cNvSpPr/>
              <p:nvPr/>
            </p:nvSpPr>
            <p:spPr>
              <a:xfrm>
                <a:off x="4186266" y="4538024"/>
                <a:ext cx="65630" cy="58523"/>
              </a:xfrm>
              <a:custGeom>
                <a:avLst/>
                <a:gdLst/>
                <a:ahLst/>
                <a:cxnLst/>
                <a:rect l="0" t="0" r="0" b="0"/>
                <a:pathLst>
                  <a:path w="65630" h="58523">
                    <a:moveTo>
                      <a:pt x="7380" y="0"/>
                    </a:moveTo>
                    <a:lnTo>
                      <a:pt x="65630" y="49421"/>
                    </a:lnTo>
                    <a:lnTo>
                      <a:pt x="57843" y="58523"/>
                    </a:lnTo>
                    <a:lnTo>
                      <a:pt x="0" y="86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2" name="pg3721"/>
              <p:cNvSpPr/>
              <p:nvPr/>
            </p:nvSpPr>
            <p:spPr>
              <a:xfrm>
                <a:off x="4193647" y="4529337"/>
                <a:ext cx="65962" cy="58108"/>
              </a:xfrm>
              <a:custGeom>
                <a:avLst/>
                <a:gdLst/>
                <a:ahLst/>
                <a:cxnLst/>
                <a:rect l="0" t="0" r="0" b="0"/>
                <a:pathLst>
                  <a:path w="65962" h="58108">
                    <a:moveTo>
                      <a:pt x="7309" y="0"/>
                    </a:moveTo>
                    <a:lnTo>
                      <a:pt x="65962" y="48943"/>
                    </a:lnTo>
                    <a:lnTo>
                      <a:pt x="58249" y="58108"/>
                    </a:lnTo>
                    <a:lnTo>
                      <a:pt x="0" y="86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3" name="pg3722"/>
              <p:cNvSpPr/>
              <p:nvPr/>
            </p:nvSpPr>
            <p:spPr>
              <a:xfrm>
                <a:off x="4200957" y="4520590"/>
                <a:ext cx="66289" cy="57690"/>
              </a:xfrm>
              <a:custGeom>
                <a:avLst/>
                <a:gdLst/>
                <a:ahLst/>
                <a:cxnLst/>
                <a:rect l="0" t="0" r="0" b="0"/>
                <a:pathLst>
                  <a:path w="66289" h="57690">
                    <a:moveTo>
                      <a:pt x="7238" y="0"/>
                    </a:moveTo>
                    <a:lnTo>
                      <a:pt x="66289" y="48461"/>
                    </a:lnTo>
                    <a:lnTo>
                      <a:pt x="58652" y="57690"/>
                    </a:lnTo>
                    <a:lnTo>
                      <a:pt x="0" y="87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4" name="pg3723"/>
              <p:cNvSpPr/>
              <p:nvPr/>
            </p:nvSpPr>
            <p:spPr>
              <a:xfrm>
                <a:off x="4208195" y="4511784"/>
                <a:ext cx="66611" cy="57267"/>
              </a:xfrm>
              <a:custGeom>
                <a:avLst/>
                <a:gdLst/>
                <a:ahLst/>
                <a:cxnLst/>
                <a:rect l="0" t="0" r="0" b="0"/>
                <a:pathLst>
                  <a:path w="66611" h="57267">
                    <a:moveTo>
                      <a:pt x="7166" y="0"/>
                    </a:moveTo>
                    <a:lnTo>
                      <a:pt x="66611" y="47976"/>
                    </a:lnTo>
                    <a:lnTo>
                      <a:pt x="59050" y="57267"/>
                    </a:lnTo>
                    <a:lnTo>
                      <a:pt x="0" y="88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5" name="pg3724"/>
              <p:cNvSpPr/>
              <p:nvPr/>
            </p:nvSpPr>
            <p:spPr>
              <a:xfrm>
                <a:off x="4215362" y="4502920"/>
                <a:ext cx="66930" cy="56841"/>
              </a:xfrm>
              <a:custGeom>
                <a:avLst/>
                <a:gdLst/>
                <a:ahLst/>
                <a:cxnLst/>
                <a:rect l="0" t="0" r="0" b="0"/>
                <a:pathLst>
                  <a:path w="66930" h="56841">
                    <a:moveTo>
                      <a:pt x="7094" y="0"/>
                    </a:moveTo>
                    <a:lnTo>
                      <a:pt x="66930" y="47489"/>
                    </a:lnTo>
                    <a:lnTo>
                      <a:pt x="59445" y="56841"/>
                    </a:lnTo>
                    <a:lnTo>
                      <a:pt x="0" y="886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6" name="pg3725"/>
              <p:cNvSpPr/>
              <p:nvPr/>
            </p:nvSpPr>
            <p:spPr>
              <a:xfrm>
                <a:off x="4222456" y="4493998"/>
                <a:ext cx="67243" cy="56410"/>
              </a:xfrm>
              <a:custGeom>
                <a:avLst/>
                <a:gdLst/>
                <a:ahLst/>
                <a:cxnLst/>
                <a:rect l="0" t="0" r="0" b="0"/>
                <a:pathLst>
                  <a:path w="67243" h="56410">
                    <a:moveTo>
                      <a:pt x="7021" y="0"/>
                    </a:moveTo>
                    <a:lnTo>
                      <a:pt x="67243" y="46997"/>
                    </a:lnTo>
                    <a:lnTo>
                      <a:pt x="59835" y="56410"/>
                    </a:lnTo>
                    <a:lnTo>
                      <a:pt x="0" y="89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7" name="pg3726"/>
              <p:cNvSpPr/>
              <p:nvPr/>
            </p:nvSpPr>
            <p:spPr>
              <a:xfrm>
                <a:off x="4229478" y="4485019"/>
                <a:ext cx="67553" cy="55976"/>
              </a:xfrm>
              <a:custGeom>
                <a:avLst/>
                <a:gdLst/>
                <a:ahLst/>
                <a:cxnLst/>
                <a:rect l="0" t="0" r="0" b="0"/>
                <a:pathLst>
                  <a:path w="67553" h="55976">
                    <a:moveTo>
                      <a:pt x="6948" y="0"/>
                    </a:moveTo>
                    <a:lnTo>
                      <a:pt x="67553" y="46503"/>
                    </a:lnTo>
                    <a:lnTo>
                      <a:pt x="60222" y="55976"/>
                    </a:lnTo>
                    <a:lnTo>
                      <a:pt x="0" y="897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8" name="pg3727"/>
              <p:cNvSpPr/>
              <p:nvPr/>
            </p:nvSpPr>
            <p:spPr>
              <a:xfrm>
                <a:off x="4236426" y="4475983"/>
                <a:ext cx="67857" cy="55539"/>
              </a:xfrm>
              <a:custGeom>
                <a:avLst/>
                <a:gdLst/>
                <a:ahLst/>
                <a:cxnLst/>
                <a:rect l="0" t="0" r="0" b="0"/>
                <a:pathLst>
                  <a:path w="67857" h="55539">
                    <a:moveTo>
                      <a:pt x="6874" y="0"/>
                    </a:moveTo>
                    <a:lnTo>
                      <a:pt x="67857" y="46006"/>
                    </a:lnTo>
                    <a:lnTo>
                      <a:pt x="60604" y="55539"/>
                    </a:lnTo>
                    <a:lnTo>
                      <a:pt x="0" y="90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29" name="pg3728"/>
              <p:cNvSpPr/>
              <p:nvPr/>
            </p:nvSpPr>
            <p:spPr>
              <a:xfrm>
                <a:off x="4243301" y="4466892"/>
                <a:ext cx="68158" cy="55097"/>
              </a:xfrm>
              <a:custGeom>
                <a:avLst/>
                <a:gdLst/>
                <a:ahLst/>
                <a:cxnLst/>
                <a:rect l="0" t="0" r="0" b="0"/>
                <a:pathLst>
                  <a:path w="68158" h="55097">
                    <a:moveTo>
                      <a:pt x="6800" y="0"/>
                    </a:moveTo>
                    <a:lnTo>
                      <a:pt x="68158" y="45505"/>
                    </a:lnTo>
                    <a:lnTo>
                      <a:pt x="60983" y="55097"/>
                    </a:lnTo>
                    <a:lnTo>
                      <a:pt x="0" y="909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0" name="pg3729"/>
              <p:cNvSpPr/>
              <p:nvPr/>
            </p:nvSpPr>
            <p:spPr>
              <a:xfrm>
                <a:off x="4250102" y="4457745"/>
                <a:ext cx="68453" cy="54652"/>
              </a:xfrm>
              <a:custGeom>
                <a:avLst/>
                <a:gdLst/>
                <a:ahLst/>
                <a:cxnLst/>
                <a:rect l="0" t="0" r="0" b="0"/>
                <a:pathLst>
                  <a:path w="68453" h="54652">
                    <a:moveTo>
                      <a:pt x="6725" y="0"/>
                    </a:moveTo>
                    <a:lnTo>
                      <a:pt x="68453" y="45002"/>
                    </a:lnTo>
                    <a:lnTo>
                      <a:pt x="61357" y="54652"/>
                    </a:lnTo>
                    <a:lnTo>
                      <a:pt x="0" y="91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1" name="pg3730"/>
              <p:cNvSpPr/>
              <p:nvPr/>
            </p:nvSpPr>
            <p:spPr>
              <a:xfrm>
                <a:off x="4256828" y="4448543"/>
                <a:ext cx="68744" cy="54203"/>
              </a:xfrm>
              <a:custGeom>
                <a:avLst/>
                <a:gdLst/>
                <a:ahLst/>
                <a:cxnLst/>
                <a:rect l="0" t="0" r="0" b="0"/>
                <a:pathLst>
                  <a:path w="68744" h="54203">
                    <a:moveTo>
                      <a:pt x="6650" y="0"/>
                    </a:moveTo>
                    <a:lnTo>
                      <a:pt x="68744" y="44495"/>
                    </a:lnTo>
                    <a:lnTo>
                      <a:pt x="61727" y="54203"/>
                    </a:lnTo>
                    <a:lnTo>
                      <a:pt x="0" y="92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2" name="pg3731"/>
              <p:cNvSpPr/>
              <p:nvPr/>
            </p:nvSpPr>
            <p:spPr>
              <a:xfrm>
                <a:off x="4263479" y="4439288"/>
                <a:ext cx="69031" cy="53751"/>
              </a:xfrm>
              <a:custGeom>
                <a:avLst/>
                <a:gdLst/>
                <a:ahLst/>
                <a:cxnLst/>
                <a:rect l="0" t="0" r="0" b="0"/>
                <a:pathLst>
                  <a:path w="69031" h="53751">
                    <a:moveTo>
                      <a:pt x="6575" y="0"/>
                    </a:moveTo>
                    <a:lnTo>
                      <a:pt x="69031" y="43986"/>
                    </a:lnTo>
                    <a:lnTo>
                      <a:pt x="62093" y="53751"/>
                    </a:lnTo>
                    <a:lnTo>
                      <a:pt x="0" y="92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3" name="pg3732"/>
              <p:cNvSpPr/>
              <p:nvPr/>
            </p:nvSpPr>
            <p:spPr>
              <a:xfrm>
                <a:off x="4270054" y="4429978"/>
                <a:ext cx="69313" cy="53295"/>
              </a:xfrm>
              <a:custGeom>
                <a:avLst/>
                <a:gdLst/>
                <a:ahLst/>
                <a:cxnLst/>
                <a:rect l="0" t="0" r="0" b="0"/>
                <a:pathLst>
                  <a:path w="69313" h="53295">
                    <a:moveTo>
                      <a:pt x="6499" y="0"/>
                    </a:moveTo>
                    <a:lnTo>
                      <a:pt x="69313" y="43473"/>
                    </a:lnTo>
                    <a:lnTo>
                      <a:pt x="62455" y="53295"/>
                    </a:lnTo>
                    <a:lnTo>
                      <a:pt x="0" y="93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4" name="pg3733"/>
              <p:cNvSpPr/>
              <p:nvPr/>
            </p:nvSpPr>
            <p:spPr>
              <a:xfrm>
                <a:off x="4276553" y="4420616"/>
                <a:ext cx="69590" cy="52835"/>
              </a:xfrm>
              <a:custGeom>
                <a:avLst/>
                <a:gdLst/>
                <a:ahLst/>
                <a:cxnLst/>
                <a:rect l="0" t="0" r="0" b="0"/>
                <a:pathLst>
                  <a:path w="69590" h="52835">
                    <a:moveTo>
                      <a:pt x="6423" y="0"/>
                    </a:moveTo>
                    <a:lnTo>
                      <a:pt x="69590" y="42958"/>
                    </a:lnTo>
                    <a:lnTo>
                      <a:pt x="62813" y="52835"/>
                    </a:lnTo>
                    <a:lnTo>
                      <a:pt x="0" y="93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5" name="pg3734"/>
              <p:cNvSpPr/>
              <p:nvPr/>
            </p:nvSpPr>
            <p:spPr>
              <a:xfrm>
                <a:off x="4282977" y="4411202"/>
                <a:ext cx="69862" cy="52372"/>
              </a:xfrm>
              <a:custGeom>
                <a:avLst/>
                <a:gdLst/>
                <a:ahLst/>
                <a:cxnLst/>
                <a:rect l="0" t="0" r="0" b="0"/>
                <a:pathLst>
                  <a:path w="69862" h="52372">
                    <a:moveTo>
                      <a:pt x="6346" y="0"/>
                    </a:moveTo>
                    <a:lnTo>
                      <a:pt x="69862" y="42440"/>
                    </a:lnTo>
                    <a:lnTo>
                      <a:pt x="63167" y="52372"/>
                    </a:lnTo>
                    <a:lnTo>
                      <a:pt x="0" y="94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6" name="pg3735"/>
              <p:cNvSpPr/>
              <p:nvPr/>
            </p:nvSpPr>
            <p:spPr>
              <a:xfrm>
                <a:off x="4289323" y="4401736"/>
                <a:ext cx="70130" cy="51906"/>
              </a:xfrm>
              <a:custGeom>
                <a:avLst/>
                <a:gdLst/>
                <a:ahLst/>
                <a:cxnLst/>
                <a:rect l="0" t="0" r="0" b="0"/>
                <a:pathLst>
                  <a:path w="70130" h="51906">
                    <a:moveTo>
                      <a:pt x="6269" y="0"/>
                    </a:moveTo>
                    <a:lnTo>
                      <a:pt x="70130" y="41919"/>
                    </a:lnTo>
                    <a:lnTo>
                      <a:pt x="63516" y="51906"/>
                    </a:lnTo>
                    <a:lnTo>
                      <a:pt x="0" y="94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7" name="pg3736"/>
              <p:cNvSpPr/>
              <p:nvPr/>
            </p:nvSpPr>
            <p:spPr>
              <a:xfrm>
                <a:off x="4295592" y="4392219"/>
                <a:ext cx="70393" cy="51436"/>
              </a:xfrm>
              <a:custGeom>
                <a:avLst/>
                <a:gdLst/>
                <a:ahLst/>
                <a:cxnLst/>
                <a:rect l="0" t="0" r="0" b="0"/>
                <a:pathLst>
                  <a:path w="70393" h="51436">
                    <a:moveTo>
                      <a:pt x="6191" y="0"/>
                    </a:moveTo>
                    <a:lnTo>
                      <a:pt x="70393" y="41395"/>
                    </a:lnTo>
                    <a:lnTo>
                      <a:pt x="63861" y="51436"/>
                    </a:lnTo>
                    <a:lnTo>
                      <a:pt x="0" y="9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8" name="pg3737"/>
              <p:cNvSpPr/>
              <p:nvPr/>
            </p:nvSpPr>
            <p:spPr>
              <a:xfrm>
                <a:off x="4301783" y="4382652"/>
                <a:ext cx="70652" cy="50962"/>
              </a:xfrm>
              <a:custGeom>
                <a:avLst/>
                <a:gdLst/>
                <a:ahLst/>
                <a:cxnLst/>
                <a:rect l="0" t="0" r="0" b="0"/>
                <a:pathLst>
                  <a:path w="70652" h="50962">
                    <a:moveTo>
                      <a:pt x="6113" y="0"/>
                    </a:moveTo>
                    <a:lnTo>
                      <a:pt x="70652" y="40868"/>
                    </a:lnTo>
                    <a:lnTo>
                      <a:pt x="64202" y="50962"/>
                    </a:lnTo>
                    <a:lnTo>
                      <a:pt x="0" y="95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39" name="pg3738"/>
              <p:cNvSpPr/>
              <p:nvPr/>
            </p:nvSpPr>
            <p:spPr>
              <a:xfrm>
                <a:off x="4307897" y="4373035"/>
                <a:ext cx="70905" cy="50485"/>
              </a:xfrm>
              <a:custGeom>
                <a:avLst/>
                <a:gdLst/>
                <a:ahLst/>
                <a:cxnLst/>
                <a:rect l="0" t="0" r="0" b="0"/>
                <a:pathLst>
                  <a:path w="70905" h="50485">
                    <a:moveTo>
                      <a:pt x="6034" y="0"/>
                    </a:moveTo>
                    <a:lnTo>
                      <a:pt x="70905" y="40339"/>
                    </a:lnTo>
                    <a:lnTo>
                      <a:pt x="64538" y="50485"/>
                    </a:lnTo>
                    <a:lnTo>
                      <a:pt x="0" y="96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0" name="pg3739"/>
              <p:cNvSpPr/>
              <p:nvPr/>
            </p:nvSpPr>
            <p:spPr>
              <a:xfrm>
                <a:off x="4313931" y="4363369"/>
                <a:ext cx="71154" cy="50005"/>
              </a:xfrm>
              <a:custGeom>
                <a:avLst/>
                <a:gdLst/>
                <a:ahLst/>
                <a:cxnLst/>
                <a:rect l="0" t="0" r="0" b="0"/>
                <a:pathLst>
                  <a:path w="71154" h="50005">
                    <a:moveTo>
                      <a:pt x="5955" y="0"/>
                    </a:moveTo>
                    <a:lnTo>
                      <a:pt x="71154" y="39807"/>
                    </a:lnTo>
                    <a:lnTo>
                      <a:pt x="64871" y="50005"/>
                    </a:lnTo>
                    <a:lnTo>
                      <a:pt x="0" y="96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1" name="pg3740"/>
              <p:cNvSpPr/>
              <p:nvPr/>
            </p:nvSpPr>
            <p:spPr>
              <a:xfrm>
                <a:off x="4319887" y="4353655"/>
                <a:ext cx="71399" cy="49521"/>
              </a:xfrm>
              <a:custGeom>
                <a:avLst/>
                <a:gdLst/>
                <a:ahLst/>
                <a:cxnLst/>
                <a:rect l="0" t="0" r="0" b="0"/>
                <a:pathLst>
                  <a:path w="71399" h="49521">
                    <a:moveTo>
                      <a:pt x="5876" y="0"/>
                    </a:moveTo>
                    <a:lnTo>
                      <a:pt x="71399" y="39272"/>
                    </a:lnTo>
                    <a:lnTo>
                      <a:pt x="65198" y="49521"/>
                    </a:lnTo>
                    <a:lnTo>
                      <a:pt x="0" y="971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2" name="pg3741"/>
              <p:cNvSpPr/>
              <p:nvPr/>
            </p:nvSpPr>
            <p:spPr>
              <a:xfrm>
                <a:off x="4325764" y="4343893"/>
                <a:ext cx="71638" cy="49034"/>
              </a:xfrm>
              <a:custGeom>
                <a:avLst/>
                <a:gdLst/>
                <a:ahLst/>
                <a:cxnLst/>
                <a:rect l="0" t="0" r="0" b="0"/>
                <a:pathLst>
                  <a:path w="71638" h="49034">
                    <a:moveTo>
                      <a:pt x="5797" y="0"/>
                    </a:moveTo>
                    <a:lnTo>
                      <a:pt x="71638" y="38735"/>
                    </a:lnTo>
                    <a:lnTo>
                      <a:pt x="65522" y="49034"/>
                    </a:lnTo>
                    <a:lnTo>
                      <a:pt x="0" y="9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3" name="pg3742"/>
              <p:cNvSpPr/>
              <p:nvPr/>
            </p:nvSpPr>
            <p:spPr>
              <a:xfrm>
                <a:off x="4331561" y="4334084"/>
                <a:ext cx="71873" cy="48544"/>
              </a:xfrm>
              <a:custGeom>
                <a:avLst/>
                <a:gdLst/>
                <a:ahLst/>
                <a:cxnLst/>
                <a:rect l="0" t="0" r="0" b="0"/>
                <a:pathLst>
                  <a:path w="71873" h="48544">
                    <a:moveTo>
                      <a:pt x="5716" y="0"/>
                    </a:moveTo>
                    <a:lnTo>
                      <a:pt x="71873" y="38195"/>
                    </a:lnTo>
                    <a:lnTo>
                      <a:pt x="65841" y="48544"/>
                    </a:lnTo>
                    <a:lnTo>
                      <a:pt x="0" y="98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4" name="pg3743"/>
              <p:cNvSpPr/>
              <p:nvPr/>
            </p:nvSpPr>
            <p:spPr>
              <a:xfrm>
                <a:off x="4337278" y="4324228"/>
                <a:ext cx="72103" cy="48050"/>
              </a:xfrm>
              <a:custGeom>
                <a:avLst/>
                <a:gdLst/>
                <a:ahLst/>
                <a:cxnLst/>
                <a:rect l="0" t="0" r="0" b="0"/>
                <a:pathLst>
                  <a:path w="72103" h="48050">
                    <a:moveTo>
                      <a:pt x="5636" y="0"/>
                    </a:moveTo>
                    <a:lnTo>
                      <a:pt x="72103" y="37652"/>
                    </a:lnTo>
                    <a:lnTo>
                      <a:pt x="66156" y="48050"/>
                    </a:lnTo>
                    <a:lnTo>
                      <a:pt x="0" y="98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5" name="pg3744"/>
              <p:cNvSpPr/>
              <p:nvPr/>
            </p:nvSpPr>
            <p:spPr>
              <a:xfrm>
                <a:off x="4342915" y="4314327"/>
                <a:ext cx="72328" cy="47554"/>
              </a:xfrm>
              <a:custGeom>
                <a:avLst/>
                <a:gdLst/>
                <a:ahLst/>
                <a:cxnLst/>
                <a:rect l="0" t="0" r="0" b="0"/>
                <a:pathLst>
                  <a:path w="72328" h="47554">
                    <a:moveTo>
                      <a:pt x="5555" y="0"/>
                    </a:moveTo>
                    <a:lnTo>
                      <a:pt x="72328" y="37107"/>
                    </a:lnTo>
                    <a:lnTo>
                      <a:pt x="66466" y="47554"/>
                    </a:lnTo>
                    <a:lnTo>
                      <a:pt x="0" y="99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6" name="pg3745"/>
              <p:cNvSpPr/>
              <p:nvPr/>
            </p:nvSpPr>
            <p:spPr>
              <a:xfrm>
                <a:off x="4348470" y="4304380"/>
                <a:ext cx="72548" cy="47054"/>
              </a:xfrm>
              <a:custGeom>
                <a:avLst/>
                <a:gdLst/>
                <a:ahLst/>
                <a:cxnLst/>
                <a:rect l="0" t="0" r="0" b="0"/>
                <a:pathLst>
                  <a:path w="72548" h="47054">
                    <a:moveTo>
                      <a:pt x="5474" y="0"/>
                    </a:moveTo>
                    <a:lnTo>
                      <a:pt x="72548" y="36560"/>
                    </a:lnTo>
                    <a:lnTo>
                      <a:pt x="66772" y="47054"/>
                    </a:lnTo>
                    <a:lnTo>
                      <a:pt x="0" y="9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7" name="pg3746"/>
              <p:cNvSpPr/>
              <p:nvPr/>
            </p:nvSpPr>
            <p:spPr>
              <a:xfrm>
                <a:off x="4353945" y="4294389"/>
                <a:ext cx="72763" cy="46551"/>
              </a:xfrm>
              <a:custGeom>
                <a:avLst/>
                <a:gdLst/>
                <a:ahLst/>
                <a:cxnLst/>
                <a:rect l="0" t="0" r="0" b="0"/>
                <a:pathLst>
                  <a:path w="72763" h="46551">
                    <a:moveTo>
                      <a:pt x="5392" y="0"/>
                    </a:moveTo>
                    <a:lnTo>
                      <a:pt x="72763" y="36010"/>
                    </a:lnTo>
                    <a:lnTo>
                      <a:pt x="67073" y="46551"/>
                    </a:lnTo>
                    <a:lnTo>
                      <a:pt x="0" y="999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8" name="pg3747"/>
              <p:cNvSpPr/>
              <p:nvPr/>
            </p:nvSpPr>
            <p:spPr>
              <a:xfrm>
                <a:off x="4359338" y="4284354"/>
                <a:ext cx="72973" cy="46045"/>
              </a:xfrm>
              <a:custGeom>
                <a:avLst/>
                <a:gdLst/>
                <a:ahLst/>
                <a:cxnLst/>
                <a:rect l="0" t="0" r="0" b="0"/>
                <a:pathLst>
                  <a:path w="72973" h="46045">
                    <a:moveTo>
                      <a:pt x="5311" y="0"/>
                    </a:moveTo>
                    <a:lnTo>
                      <a:pt x="72973" y="35457"/>
                    </a:lnTo>
                    <a:lnTo>
                      <a:pt x="67370" y="46045"/>
                    </a:lnTo>
                    <a:lnTo>
                      <a:pt x="0" y="100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49" name="pg3748"/>
              <p:cNvSpPr/>
              <p:nvPr/>
            </p:nvSpPr>
            <p:spPr>
              <a:xfrm>
                <a:off x="4364649" y="4274277"/>
                <a:ext cx="73179" cy="45535"/>
              </a:xfrm>
              <a:custGeom>
                <a:avLst/>
                <a:gdLst/>
                <a:ahLst/>
                <a:cxnLst/>
                <a:rect l="0" t="0" r="0" b="0"/>
                <a:pathLst>
                  <a:path w="73179" h="45535">
                    <a:moveTo>
                      <a:pt x="5228" y="0"/>
                    </a:moveTo>
                    <a:lnTo>
                      <a:pt x="73179" y="34903"/>
                    </a:lnTo>
                    <a:lnTo>
                      <a:pt x="67662" y="45535"/>
                    </a:lnTo>
                    <a:lnTo>
                      <a:pt x="0" y="100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0" name="pg3749"/>
              <p:cNvSpPr/>
              <p:nvPr/>
            </p:nvSpPr>
            <p:spPr>
              <a:xfrm>
                <a:off x="4369878" y="4264156"/>
                <a:ext cx="73380" cy="45023"/>
              </a:xfrm>
              <a:custGeom>
                <a:avLst/>
                <a:gdLst/>
                <a:ahLst/>
                <a:cxnLst/>
                <a:rect l="0" t="0" r="0" b="0"/>
                <a:pathLst>
                  <a:path w="73380" h="45023">
                    <a:moveTo>
                      <a:pt x="5146" y="0"/>
                    </a:moveTo>
                    <a:lnTo>
                      <a:pt x="73380" y="34346"/>
                    </a:lnTo>
                    <a:lnTo>
                      <a:pt x="67950" y="45023"/>
                    </a:lnTo>
                    <a:lnTo>
                      <a:pt x="0" y="101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1" name="pg3750"/>
              <p:cNvSpPr/>
              <p:nvPr/>
            </p:nvSpPr>
            <p:spPr>
              <a:xfrm>
                <a:off x="4375024" y="4253994"/>
                <a:ext cx="73575" cy="44508"/>
              </a:xfrm>
              <a:custGeom>
                <a:avLst/>
                <a:gdLst/>
                <a:ahLst/>
                <a:cxnLst/>
                <a:rect l="0" t="0" r="0" b="0"/>
                <a:pathLst>
                  <a:path w="73575" h="44508">
                    <a:moveTo>
                      <a:pt x="5063" y="0"/>
                    </a:moveTo>
                    <a:lnTo>
                      <a:pt x="73575" y="33786"/>
                    </a:lnTo>
                    <a:lnTo>
                      <a:pt x="68233" y="44508"/>
                    </a:lnTo>
                    <a:lnTo>
                      <a:pt x="0" y="10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2" name="pg3751"/>
              <p:cNvSpPr/>
              <p:nvPr/>
            </p:nvSpPr>
            <p:spPr>
              <a:xfrm>
                <a:off x="4380087" y="4243791"/>
                <a:ext cx="73766" cy="43989"/>
              </a:xfrm>
              <a:custGeom>
                <a:avLst/>
                <a:gdLst/>
                <a:ahLst/>
                <a:cxnLst/>
                <a:rect l="0" t="0" r="0" b="0"/>
                <a:pathLst>
                  <a:path w="73766" h="43989">
                    <a:moveTo>
                      <a:pt x="4979" y="0"/>
                    </a:moveTo>
                    <a:lnTo>
                      <a:pt x="73766" y="33225"/>
                    </a:lnTo>
                    <a:lnTo>
                      <a:pt x="68512" y="43989"/>
                    </a:lnTo>
                    <a:lnTo>
                      <a:pt x="0" y="102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3" name="pg3752"/>
              <p:cNvSpPr/>
              <p:nvPr/>
            </p:nvSpPr>
            <p:spPr>
              <a:xfrm>
                <a:off x="4385067" y="4233547"/>
                <a:ext cx="73952" cy="43468"/>
              </a:xfrm>
              <a:custGeom>
                <a:avLst/>
                <a:gdLst/>
                <a:ahLst/>
                <a:cxnLst/>
                <a:rect l="0" t="0" r="0" b="0"/>
                <a:pathLst>
                  <a:path w="73952" h="43468">
                    <a:moveTo>
                      <a:pt x="4896" y="0"/>
                    </a:moveTo>
                    <a:lnTo>
                      <a:pt x="73952" y="32661"/>
                    </a:lnTo>
                    <a:lnTo>
                      <a:pt x="68786" y="43468"/>
                    </a:lnTo>
                    <a:lnTo>
                      <a:pt x="0" y="102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4" name="pg3753"/>
              <p:cNvSpPr/>
              <p:nvPr/>
            </p:nvSpPr>
            <p:spPr>
              <a:xfrm>
                <a:off x="4389963" y="4223264"/>
                <a:ext cx="74133" cy="42944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2944">
                    <a:moveTo>
                      <a:pt x="4812" y="0"/>
                    </a:moveTo>
                    <a:lnTo>
                      <a:pt x="74133" y="32095"/>
                    </a:lnTo>
                    <a:lnTo>
                      <a:pt x="69056" y="42944"/>
                    </a:lnTo>
                    <a:lnTo>
                      <a:pt x="0" y="102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5" name="pg3754"/>
              <p:cNvSpPr/>
              <p:nvPr/>
            </p:nvSpPr>
            <p:spPr>
              <a:xfrm>
                <a:off x="4394775" y="4212942"/>
                <a:ext cx="74309" cy="42417"/>
              </a:xfrm>
              <a:custGeom>
                <a:avLst/>
                <a:gdLst/>
                <a:ahLst/>
                <a:cxnLst/>
                <a:rect l="0" t="0" r="0" b="0"/>
                <a:pathLst>
                  <a:path w="74309" h="42417">
                    <a:moveTo>
                      <a:pt x="4727" y="0"/>
                    </a:moveTo>
                    <a:lnTo>
                      <a:pt x="74309" y="31526"/>
                    </a:lnTo>
                    <a:lnTo>
                      <a:pt x="69321" y="42417"/>
                    </a:lnTo>
                    <a:lnTo>
                      <a:pt x="0" y="103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6" name="pg3755"/>
              <p:cNvSpPr/>
              <p:nvPr/>
            </p:nvSpPr>
            <p:spPr>
              <a:xfrm>
                <a:off x="4399503" y="4202581"/>
                <a:ext cx="74480" cy="41887"/>
              </a:xfrm>
              <a:custGeom>
                <a:avLst/>
                <a:gdLst/>
                <a:ahLst/>
                <a:cxnLst/>
                <a:rect l="0" t="0" r="0" b="0"/>
                <a:pathLst>
                  <a:path w="74480" h="41887">
                    <a:moveTo>
                      <a:pt x="4643" y="0"/>
                    </a:moveTo>
                    <a:lnTo>
                      <a:pt x="74480" y="30956"/>
                    </a:lnTo>
                    <a:lnTo>
                      <a:pt x="69581" y="41887"/>
                    </a:lnTo>
                    <a:lnTo>
                      <a:pt x="0" y="103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7" name="pg3756"/>
              <p:cNvSpPr/>
              <p:nvPr/>
            </p:nvSpPr>
            <p:spPr>
              <a:xfrm>
                <a:off x="4404147" y="4192183"/>
                <a:ext cx="74646" cy="41354"/>
              </a:xfrm>
              <a:custGeom>
                <a:avLst/>
                <a:gdLst/>
                <a:ahLst/>
                <a:cxnLst/>
                <a:rect l="0" t="0" r="0" b="0"/>
                <a:pathLst>
                  <a:path w="74646" h="41354">
                    <a:moveTo>
                      <a:pt x="4558" y="0"/>
                    </a:moveTo>
                    <a:lnTo>
                      <a:pt x="74646" y="30384"/>
                    </a:lnTo>
                    <a:lnTo>
                      <a:pt x="69837" y="41354"/>
                    </a:lnTo>
                    <a:lnTo>
                      <a:pt x="0" y="103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8" name="pg3757"/>
              <p:cNvSpPr/>
              <p:nvPr/>
            </p:nvSpPr>
            <p:spPr>
              <a:xfrm>
                <a:off x="4408705" y="4181748"/>
                <a:ext cx="74807" cy="40819"/>
              </a:xfrm>
              <a:custGeom>
                <a:avLst/>
                <a:gdLst/>
                <a:ahLst/>
                <a:cxnLst/>
                <a:rect l="0" t="0" r="0" b="0"/>
                <a:pathLst>
                  <a:path w="74807" h="40819">
                    <a:moveTo>
                      <a:pt x="4473" y="0"/>
                    </a:moveTo>
                    <a:lnTo>
                      <a:pt x="74807" y="29809"/>
                    </a:lnTo>
                    <a:lnTo>
                      <a:pt x="70087" y="40819"/>
                    </a:lnTo>
                    <a:lnTo>
                      <a:pt x="0" y="104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59" name="pg3758"/>
              <p:cNvSpPr/>
              <p:nvPr/>
            </p:nvSpPr>
            <p:spPr>
              <a:xfrm>
                <a:off x="4413178" y="4171276"/>
                <a:ext cx="74963" cy="40281"/>
              </a:xfrm>
              <a:custGeom>
                <a:avLst/>
                <a:gdLst/>
                <a:ahLst/>
                <a:cxnLst/>
                <a:rect l="0" t="0" r="0" b="0"/>
                <a:pathLst>
                  <a:path w="74963" h="40281">
                    <a:moveTo>
                      <a:pt x="4387" y="0"/>
                    </a:moveTo>
                    <a:lnTo>
                      <a:pt x="74963" y="29233"/>
                    </a:lnTo>
                    <a:lnTo>
                      <a:pt x="70334" y="40281"/>
                    </a:lnTo>
                    <a:lnTo>
                      <a:pt x="0" y="104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0" name="pg3759"/>
              <p:cNvSpPr/>
              <p:nvPr/>
            </p:nvSpPr>
            <p:spPr>
              <a:xfrm>
                <a:off x="4417566" y="4160769"/>
                <a:ext cx="75114" cy="39740"/>
              </a:xfrm>
              <a:custGeom>
                <a:avLst/>
                <a:gdLst/>
                <a:ahLst/>
                <a:cxnLst/>
                <a:rect l="0" t="0" r="0" b="0"/>
                <a:pathLst>
                  <a:path w="75114" h="39740">
                    <a:moveTo>
                      <a:pt x="4301" y="0"/>
                    </a:moveTo>
                    <a:lnTo>
                      <a:pt x="75114" y="28655"/>
                    </a:lnTo>
                    <a:lnTo>
                      <a:pt x="70575" y="39740"/>
                    </a:lnTo>
                    <a:lnTo>
                      <a:pt x="0" y="105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1" name="pg3760"/>
              <p:cNvSpPr/>
              <p:nvPr/>
            </p:nvSpPr>
            <p:spPr>
              <a:xfrm>
                <a:off x="4421868" y="4150227"/>
                <a:ext cx="75260" cy="39196"/>
              </a:xfrm>
              <a:custGeom>
                <a:avLst/>
                <a:gdLst/>
                <a:ahLst/>
                <a:cxnLst/>
                <a:rect l="0" t="0" r="0" b="0"/>
                <a:pathLst>
                  <a:path w="75260" h="39196">
                    <a:moveTo>
                      <a:pt x="4215" y="0"/>
                    </a:moveTo>
                    <a:lnTo>
                      <a:pt x="75260" y="28074"/>
                    </a:lnTo>
                    <a:lnTo>
                      <a:pt x="70812" y="39196"/>
                    </a:lnTo>
                    <a:lnTo>
                      <a:pt x="0" y="105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2" name="pg3761"/>
              <p:cNvSpPr/>
              <p:nvPr/>
            </p:nvSpPr>
            <p:spPr>
              <a:xfrm>
                <a:off x="4426084" y="4139651"/>
                <a:ext cx="75401" cy="38650"/>
              </a:xfrm>
              <a:custGeom>
                <a:avLst/>
                <a:gdLst/>
                <a:ahLst/>
                <a:cxnLst/>
                <a:rect l="0" t="0" r="0" b="0"/>
                <a:pathLst>
                  <a:path w="75401" h="38650">
                    <a:moveTo>
                      <a:pt x="4129" y="0"/>
                    </a:moveTo>
                    <a:lnTo>
                      <a:pt x="75401" y="27492"/>
                    </a:lnTo>
                    <a:lnTo>
                      <a:pt x="71044" y="38650"/>
                    </a:lnTo>
                    <a:lnTo>
                      <a:pt x="0" y="105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3" name="pg3762"/>
              <p:cNvSpPr/>
              <p:nvPr/>
            </p:nvSpPr>
            <p:spPr>
              <a:xfrm>
                <a:off x="4430213" y="4129042"/>
                <a:ext cx="75537" cy="38102"/>
              </a:xfrm>
              <a:custGeom>
                <a:avLst/>
                <a:gdLst/>
                <a:ahLst/>
                <a:cxnLst/>
                <a:rect l="0" t="0" r="0" b="0"/>
                <a:pathLst>
                  <a:path w="75537" h="38102">
                    <a:moveTo>
                      <a:pt x="4042" y="0"/>
                    </a:moveTo>
                    <a:lnTo>
                      <a:pt x="75537" y="26908"/>
                    </a:lnTo>
                    <a:lnTo>
                      <a:pt x="71271" y="38102"/>
                    </a:lnTo>
                    <a:lnTo>
                      <a:pt x="0" y="106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4" name="pg3763"/>
              <p:cNvSpPr/>
              <p:nvPr/>
            </p:nvSpPr>
            <p:spPr>
              <a:xfrm>
                <a:off x="4434256" y="4118400"/>
                <a:ext cx="75667" cy="37550"/>
              </a:xfrm>
              <a:custGeom>
                <a:avLst/>
                <a:gdLst/>
                <a:ahLst/>
                <a:cxnLst/>
                <a:rect l="0" t="0" r="0" b="0"/>
                <a:pathLst>
                  <a:path w="75667" h="37550">
                    <a:moveTo>
                      <a:pt x="3955" y="0"/>
                    </a:moveTo>
                    <a:lnTo>
                      <a:pt x="75667" y="26322"/>
                    </a:lnTo>
                    <a:lnTo>
                      <a:pt x="71494" y="37550"/>
                    </a:lnTo>
                    <a:lnTo>
                      <a:pt x="0" y="106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5" name="pg3764"/>
              <p:cNvSpPr/>
              <p:nvPr/>
            </p:nvSpPr>
            <p:spPr>
              <a:xfrm>
                <a:off x="4438211" y="4107726"/>
                <a:ext cx="75793" cy="36996"/>
              </a:xfrm>
              <a:custGeom>
                <a:avLst/>
                <a:gdLst/>
                <a:ahLst/>
                <a:cxnLst/>
                <a:rect l="0" t="0" r="0" b="0"/>
                <a:pathLst>
                  <a:path w="75793" h="36996">
                    <a:moveTo>
                      <a:pt x="3868" y="0"/>
                    </a:moveTo>
                    <a:lnTo>
                      <a:pt x="75793" y="25735"/>
                    </a:lnTo>
                    <a:lnTo>
                      <a:pt x="71712" y="36996"/>
                    </a:lnTo>
                    <a:lnTo>
                      <a:pt x="0" y="10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6" name="pg3765"/>
              <p:cNvSpPr/>
              <p:nvPr/>
            </p:nvSpPr>
            <p:spPr>
              <a:xfrm>
                <a:off x="4442080" y="4097020"/>
                <a:ext cx="75914" cy="36440"/>
              </a:xfrm>
              <a:custGeom>
                <a:avLst/>
                <a:gdLst/>
                <a:ahLst/>
                <a:cxnLst/>
                <a:rect l="0" t="0" r="0" b="0"/>
                <a:pathLst>
                  <a:path w="75914" h="36440">
                    <a:moveTo>
                      <a:pt x="3781" y="0"/>
                    </a:moveTo>
                    <a:lnTo>
                      <a:pt x="75914" y="25145"/>
                    </a:lnTo>
                    <a:lnTo>
                      <a:pt x="71925" y="36440"/>
                    </a:lnTo>
                    <a:lnTo>
                      <a:pt x="0" y="107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7" name="pg3766"/>
              <p:cNvSpPr/>
              <p:nvPr/>
            </p:nvSpPr>
            <p:spPr>
              <a:xfrm>
                <a:off x="4445861" y="4086284"/>
                <a:ext cx="76030" cy="35881"/>
              </a:xfrm>
              <a:custGeom>
                <a:avLst/>
                <a:gdLst/>
                <a:ahLst/>
                <a:cxnLst/>
                <a:rect l="0" t="0" r="0" b="0"/>
                <a:pathLst>
                  <a:path w="76030" h="35881">
                    <a:moveTo>
                      <a:pt x="3693" y="0"/>
                    </a:moveTo>
                    <a:lnTo>
                      <a:pt x="76030" y="24554"/>
                    </a:lnTo>
                    <a:lnTo>
                      <a:pt x="72133" y="35881"/>
                    </a:lnTo>
                    <a:lnTo>
                      <a:pt x="0" y="107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8" name="pg3767"/>
              <p:cNvSpPr/>
              <p:nvPr/>
            </p:nvSpPr>
            <p:spPr>
              <a:xfrm>
                <a:off x="4449555" y="4075518"/>
                <a:ext cx="76140" cy="35320"/>
              </a:xfrm>
              <a:custGeom>
                <a:avLst/>
                <a:gdLst/>
                <a:ahLst/>
                <a:cxnLst/>
                <a:rect l="0" t="0" r="0" b="0"/>
                <a:pathLst>
                  <a:path w="76140" h="35320">
                    <a:moveTo>
                      <a:pt x="3605" y="0"/>
                    </a:moveTo>
                    <a:lnTo>
                      <a:pt x="76140" y="23962"/>
                    </a:lnTo>
                    <a:lnTo>
                      <a:pt x="72336" y="35320"/>
                    </a:lnTo>
                    <a:lnTo>
                      <a:pt x="0" y="107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69" name="pg3768"/>
              <p:cNvSpPr/>
              <p:nvPr/>
            </p:nvSpPr>
            <p:spPr>
              <a:xfrm>
                <a:off x="4453160" y="4064723"/>
                <a:ext cx="76245" cy="34757"/>
              </a:xfrm>
              <a:custGeom>
                <a:avLst/>
                <a:gdLst/>
                <a:ahLst/>
                <a:cxnLst/>
                <a:rect l="0" t="0" r="0" b="0"/>
                <a:pathLst>
                  <a:path w="76245" h="34757">
                    <a:moveTo>
                      <a:pt x="3517" y="0"/>
                    </a:moveTo>
                    <a:lnTo>
                      <a:pt x="76245" y="23368"/>
                    </a:lnTo>
                    <a:lnTo>
                      <a:pt x="72535" y="34757"/>
                    </a:lnTo>
                    <a:lnTo>
                      <a:pt x="0" y="107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0" name="pg3769"/>
              <p:cNvSpPr/>
              <p:nvPr/>
            </p:nvSpPr>
            <p:spPr>
              <a:xfrm>
                <a:off x="4456677" y="4053900"/>
                <a:ext cx="76346" cy="34191"/>
              </a:xfrm>
              <a:custGeom>
                <a:avLst/>
                <a:gdLst/>
                <a:ahLst/>
                <a:cxnLst/>
                <a:rect l="0" t="0" r="0" b="0"/>
                <a:pathLst>
                  <a:path w="76346" h="34191">
                    <a:moveTo>
                      <a:pt x="3428" y="0"/>
                    </a:moveTo>
                    <a:lnTo>
                      <a:pt x="76346" y="22772"/>
                    </a:lnTo>
                    <a:lnTo>
                      <a:pt x="72728" y="34191"/>
                    </a:lnTo>
                    <a:lnTo>
                      <a:pt x="0" y="108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1" name="pg3770"/>
              <p:cNvSpPr/>
              <p:nvPr/>
            </p:nvSpPr>
            <p:spPr>
              <a:xfrm>
                <a:off x="4460106" y="4043049"/>
                <a:ext cx="76441" cy="33623"/>
              </a:xfrm>
              <a:custGeom>
                <a:avLst/>
                <a:gdLst/>
                <a:ahLst/>
                <a:cxnLst/>
                <a:rect l="0" t="0" r="0" b="0"/>
                <a:pathLst>
                  <a:path w="76441" h="33623">
                    <a:moveTo>
                      <a:pt x="3340" y="0"/>
                    </a:moveTo>
                    <a:lnTo>
                      <a:pt x="76441" y="22175"/>
                    </a:lnTo>
                    <a:lnTo>
                      <a:pt x="72917" y="33623"/>
                    </a:lnTo>
                    <a:lnTo>
                      <a:pt x="0" y="108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2" name="pg3771"/>
              <p:cNvSpPr/>
              <p:nvPr/>
            </p:nvSpPr>
            <p:spPr>
              <a:xfrm>
                <a:off x="4463446" y="4032171"/>
                <a:ext cx="76531" cy="33053"/>
              </a:xfrm>
              <a:custGeom>
                <a:avLst/>
                <a:gdLst/>
                <a:ahLst/>
                <a:cxnLst/>
                <a:rect l="0" t="0" r="0" b="0"/>
                <a:pathLst>
                  <a:path w="76531" h="33053">
                    <a:moveTo>
                      <a:pt x="3251" y="0"/>
                    </a:moveTo>
                    <a:lnTo>
                      <a:pt x="76531" y="21576"/>
                    </a:lnTo>
                    <a:lnTo>
                      <a:pt x="73101" y="33053"/>
                    </a:lnTo>
                    <a:lnTo>
                      <a:pt x="0" y="108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3" name="pg3772"/>
              <p:cNvSpPr/>
              <p:nvPr/>
            </p:nvSpPr>
            <p:spPr>
              <a:xfrm>
                <a:off x="4466698" y="4021266"/>
                <a:ext cx="76616" cy="32480"/>
              </a:xfrm>
              <a:custGeom>
                <a:avLst/>
                <a:gdLst/>
                <a:ahLst/>
                <a:cxnLst/>
                <a:rect l="0" t="0" r="0" b="0"/>
                <a:pathLst>
                  <a:path w="76616" h="32480">
                    <a:moveTo>
                      <a:pt x="3162" y="0"/>
                    </a:moveTo>
                    <a:lnTo>
                      <a:pt x="76616" y="20975"/>
                    </a:lnTo>
                    <a:lnTo>
                      <a:pt x="73280" y="32480"/>
                    </a:lnTo>
                    <a:lnTo>
                      <a:pt x="0" y="109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4" name="pg3773"/>
              <p:cNvSpPr/>
              <p:nvPr/>
            </p:nvSpPr>
            <p:spPr>
              <a:xfrm>
                <a:off x="4469860" y="4010336"/>
                <a:ext cx="76696" cy="31905"/>
              </a:xfrm>
              <a:custGeom>
                <a:avLst/>
                <a:gdLst/>
                <a:ahLst/>
                <a:cxnLst/>
                <a:rect l="0" t="0" r="0" b="0"/>
                <a:pathLst>
                  <a:path w="76696" h="31905">
                    <a:moveTo>
                      <a:pt x="3072" y="0"/>
                    </a:moveTo>
                    <a:lnTo>
                      <a:pt x="76696" y="20374"/>
                    </a:lnTo>
                    <a:lnTo>
                      <a:pt x="73454" y="31905"/>
                    </a:lnTo>
                    <a:lnTo>
                      <a:pt x="0" y="109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5" name="pg3774"/>
              <p:cNvSpPr/>
              <p:nvPr/>
            </p:nvSpPr>
            <p:spPr>
              <a:xfrm>
                <a:off x="4472933" y="3999382"/>
                <a:ext cx="76771" cy="31328"/>
              </a:xfrm>
              <a:custGeom>
                <a:avLst/>
                <a:gdLst/>
                <a:ahLst/>
                <a:cxnLst/>
                <a:rect l="0" t="0" r="0" b="0"/>
                <a:pathLst>
                  <a:path w="76771" h="31328">
                    <a:moveTo>
                      <a:pt x="2983" y="0"/>
                    </a:moveTo>
                    <a:lnTo>
                      <a:pt x="76771" y="19771"/>
                    </a:lnTo>
                    <a:lnTo>
                      <a:pt x="73623" y="31328"/>
                    </a:lnTo>
                    <a:lnTo>
                      <a:pt x="0" y="109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6" name="pg3775"/>
              <p:cNvSpPr/>
              <p:nvPr/>
            </p:nvSpPr>
            <p:spPr>
              <a:xfrm>
                <a:off x="4475916" y="3988403"/>
                <a:ext cx="76840" cy="30749"/>
              </a:xfrm>
              <a:custGeom>
                <a:avLst/>
                <a:gdLst/>
                <a:ahLst/>
                <a:cxnLst/>
                <a:rect l="0" t="0" r="0" b="0"/>
                <a:pathLst>
                  <a:path w="76840" h="30749">
                    <a:moveTo>
                      <a:pt x="2893" y="0"/>
                    </a:moveTo>
                    <a:lnTo>
                      <a:pt x="76840" y="19167"/>
                    </a:lnTo>
                    <a:lnTo>
                      <a:pt x="73787" y="30749"/>
                    </a:lnTo>
                    <a:lnTo>
                      <a:pt x="0" y="109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7" name="pg3776"/>
              <p:cNvSpPr/>
              <p:nvPr/>
            </p:nvSpPr>
            <p:spPr>
              <a:xfrm>
                <a:off x="4478810" y="3977401"/>
                <a:ext cx="76905" cy="30168"/>
              </a:xfrm>
              <a:custGeom>
                <a:avLst/>
                <a:gdLst/>
                <a:ahLst/>
                <a:cxnLst/>
                <a:rect l="0" t="0" r="0" b="0"/>
                <a:pathLst>
                  <a:path w="76905" h="30168">
                    <a:moveTo>
                      <a:pt x="2803" y="0"/>
                    </a:moveTo>
                    <a:lnTo>
                      <a:pt x="76905" y="18561"/>
                    </a:lnTo>
                    <a:lnTo>
                      <a:pt x="73946" y="30168"/>
                    </a:lnTo>
                    <a:lnTo>
                      <a:pt x="0" y="110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8" name="pg3777"/>
              <p:cNvSpPr/>
              <p:nvPr/>
            </p:nvSpPr>
            <p:spPr>
              <a:xfrm>
                <a:off x="4481614" y="3966377"/>
                <a:ext cx="76964" cy="29585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29585">
                    <a:moveTo>
                      <a:pt x="2713" y="0"/>
                    </a:moveTo>
                    <a:lnTo>
                      <a:pt x="76964" y="17954"/>
                    </a:lnTo>
                    <a:lnTo>
                      <a:pt x="74101" y="29585"/>
                    </a:lnTo>
                    <a:lnTo>
                      <a:pt x="0" y="1102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79" name="pg3778"/>
              <p:cNvSpPr/>
              <p:nvPr/>
            </p:nvSpPr>
            <p:spPr>
              <a:xfrm>
                <a:off x="4484327" y="3955330"/>
                <a:ext cx="77018" cy="29000"/>
              </a:xfrm>
              <a:custGeom>
                <a:avLst/>
                <a:gdLst/>
                <a:ahLst/>
                <a:cxnLst/>
                <a:rect l="0" t="0" r="0" b="0"/>
                <a:pathLst>
                  <a:path w="77018" h="29000">
                    <a:moveTo>
                      <a:pt x="2623" y="0"/>
                    </a:moveTo>
                    <a:lnTo>
                      <a:pt x="77018" y="17346"/>
                    </a:lnTo>
                    <a:lnTo>
                      <a:pt x="74250" y="29000"/>
                    </a:lnTo>
                    <a:lnTo>
                      <a:pt x="0" y="110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0" name="pg3779"/>
              <p:cNvSpPr/>
              <p:nvPr/>
            </p:nvSpPr>
            <p:spPr>
              <a:xfrm>
                <a:off x="4486951" y="3944263"/>
                <a:ext cx="77067" cy="28413"/>
              </a:xfrm>
              <a:custGeom>
                <a:avLst/>
                <a:gdLst/>
                <a:ahLst/>
                <a:cxnLst/>
                <a:rect l="0" t="0" r="0" b="0"/>
                <a:pathLst>
                  <a:path w="77067" h="28413">
                    <a:moveTo>
                      <a:pt x="2532" y="0"/>
                    </a:moveTo>
                    <a:lnTo>
                      <a:pt x="77067" y="16737"/>
                    </a:lnTo>
                    <a:lnTo>
                      <a:pt x="74395" y="28413"/>
                    </a:lnTo>
                    <a:lnTo>
                      <a:pt x="0" y="110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1" name="pg3780"/>
              <p:cNvSpPr/>
              <p:nvPr/>
            </p:nvSpPr>
            <p:spPr>
              <a:xfrm>
                <a:off x="4489483" y="3933175"/>
                <a:ext cx="77111" cy="27825"/>
              </a:xfrm>
              <a:custGeom>
                <a:avLst/>
                <a:gdLst/>
                <a:ahLst/>
                <a:cxnLst/>
                <a:rect l="0" t="0" r="0" b="0"/>
                <a:pathLst>
                  <a:path w="77111" h="27825">
                    <a:moveTo>
                      <a:pt x="2442" y="0"/>
                    </a:moveTo>
                    <a:lnTo>
                      <a:pt x="77111" y="16126"/>
                    </a:lnTo>
                    <a:lnTo>
                      <a:pt x="74534" y="27825"/>
                    </a:lnTo>
                    <a:lnTo>
                      <a:pt x="0" y="11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2" name="pg3781"/>
              <p:cNvSpPr/>
              <p:nvPr/>
            </p:nvSpPr>
            <p:spPr>
              <a:xfrm>
                <a:off x="4491926" y="3922068"/>
                <a:ext cx="77149" cy="27234"/>
              </a:xfrm>
              <a:custGeom>
                <a:avLst/>
                <a:gdLst/>
                <a:ahLst/>
                <a:cxnLst/>
                <a:rect l="0" t="0" r="0" b="0"/>
                <a:pathLst>
                  <a:path w="77149" h="27234">
                    <a:moveTo>
                      <a:pt x="2351" y="0"/>
                    </a:moveTo>
                    <a:lnTo>
                      <a:pt x="77149" y="15515"/>
                    </a:lnTo>
                    <a:lnTo>
                      <a:pt x="74668" y="27234"/>
                    </a:lnTo>
                    <a:lnTo>
                      <a:pt x="0" y="11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3" name="pg3782"/>
              <p:cNvSpPr/>
              <p:nvPr/>
            </p:nvSpPr>
            <p:spPr>
              <a:xfrm>
                <a:off x="4494277" y="3910941"/>
                <a:ext cx="77183" cy="26641"/>
              </a:xfrm>
              <a:custGeom>
                <a:avLst/>
                <a:gdLst/>
                <a:ahLst/>
                <a:cxnLst/>
                <a:rect l="0" t="0" r="0" b="0"/>
                <a:pathLst>
                  <a:path w="77183" h="26641">
                    <a:moveTo>
                      <a:pt x="2260" y="0"/>
                    </a:moveTo>
                    <a:lnTo>
                      <a:pt x="77183" y="14903"/>
                    </a:lnTo>
                    <a:lnTo>
                      <a:pt x="74798" y="26641"/>
                    </a:lnTo>
                    <a:lnTo>
                      <a:pt x="0" y="111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4" name="pg3783"/>
              <p:cNvSpPr/>
              <p:nvPr/>
            </p:nvSpPr>
            <p:spPr>
              <a:xfrm>
                <a:off x="4496538" y="3899797"/>
                <a:ext cx="77211" cy="26047"/>
              </a:xfrm>
              <a:custGeom>
                <a:avLst/>
                <a:gdLst/>
                <a:ahLst/>
                <a:cxnLst/>
                <a:rect l="0" t="0" r="0" b="0"/>
                <a:pathLst>
                  <a:path w="77211" h="26047">
                    <a:moveTo>
                      <a:pt x="2169" y="0"/>
                    </a:moveTo>
                    <a:lnTo>
                      <a:pt x="77211" y="14289"/>
                    </a:lnTo>
                    <a:lnTo>
                      <a:pt x="74922" y="26047"/>
                    </a:lnTo>
                    <a:lnTo>
                      <a:pt x="0" y="111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5" name="pg3784"/>
              <p:cNvSpPr/>
              <p:nvPr/>
            </p:nvSpPr>
            <p:spPr>
              <a:xfrm>
                <a:off x="4498707" y="3888635"/>
                <a:ext cx="77234" cy="25451"/>
              </a:xfrm>
              <a:custGeom>
                <a:avLst/>
                <a:gdLst/>
                <a:ahLst/>
                <a:cxnLst/>
                <a:rect l="0" t="0" r="0" b="0"/>
                <a:pathLst>
                  <a:path w="77234" h="25451">
                    <a:moveTo>
                      <a:pt x="2078" y="0"/>
                    </a:moveTo>
                    <a:lnTo>
                      <a:pt x="77234" y="13675"/>
                    </a:lnTo>
                    <a:lnTo>
                      <a:pt x="75042" y="25451"/>
                    </a:lnTo>
                    <a:lnTo>
                      <a:pt x="0" y="111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6" name="pg3785"/>
              <p:cNvSpPr/>
              <p:nvPr/>
            </p:nvSpPr>
            <p:spPr>
              <a:xfrm>
                <a:off x="4500785" y="3877457"/>
                <a:ext cx="77252" cy="2485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4853">
                    <a:moveTo>
                      <a:pt x="1986" y="0"/>
                    </a:moveTo>
                    <a:lnTo>
                      <a:pt x="77252" y="13059"/>
                    </a:lnTo>
                    <a:lnTo>
                      <a:pt x="75156" y="24853"/>
                    </a:lnTo>
                    <a:lnTo>
                      <a:pt x="0" y="1117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7" name="pg3786"/>
              <p:cNvSpPr/>
              <p:nvPr/>
            </p:nvSpPr>
            <p:spPr>
              <a:xfrm>
                <a:off x="4502772" y="3866263"/>
                <a:ext cx="77265" cy="24254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4254">
                    <a:moveTo>
                      <a:pt x="1895" y="0"/>
                    </a:moveTo>
                    <a:lnTo>
                      <a:pt x="77265" y="12443"/>
                    </a:lnTo>
                    <a:lnTo>
                      <a:pt x="75265" y="24254"/>
                    </a:lnTo>
                    <a:lnTo>
                      <a:pt x="0" y="111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8" name="pg3787"/>
              <p:cNvSpPr/>
              <p:nvPr/>
            </p:nvSpPr>
            <p:spPr>
              <a:xfrm>
                <a:off x="4504667" y="3855053"/>
                <a:ext cx="77273" cy="23653"/>
              </a:xfrm>
              <a:custGeom>
                <a:avLst/>
                <a:gdLst/>
                <a:ahLst/>
                <a:cxnLst/>
                <a:rect l="0" t="0" r="0" b="0"/>
                <a:pathLst>
                  <a:path w="77273" h="23653">
                    <a:moveTo>
                      <a:pt x="1803" y="0"/>
                    </a:moveTo>
                    <a:lnTo>
                      <a:pt x="77273" y="11826"/>
                    </a:lnTo>
                    <a:lnTo>
                      <a:pt x="75370" y="23653"/>
                    </a:lnTo>
                    <a:lnTo>
                      <a:pt x="0" y="11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89" name="pg3788"/>
              <p:cNvSpPr/>
              <p:nvPr/>
            </p:nvSpPr>
            <p:spPr>
              <a:xfrm>
                <a:off x="4506471" y="3843829"/>
                <a:ext cx="77275" cy="23050"/>
              </a:xfrm>
              <a:custGeom>
                <a:avLst/>
                <a:gdLst/>
                <a:ahLst/>
                <a:cxnLst/>
                <a:rect l="0" t="0" r="0" b="0"/>
                <a:pathLst>
                  <a:path w="77275" h="23050">
                    <a:moveTo>
                      <a:pt x="1711" y="0"/>
                    </a:moveTo>
                    <a:lnTo>
                      <a:pt x="77275" y="11208"/>
                    </a:lnTo>
                    <a:lnTo>
                      <a:pt x="75469" y="23050"/>
                    </a:lnTo>
                    <a:lnTo>
                      <a:pt x="0" y="112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0" name="pg3789"/>
              <p:cNvSpPr/>
              <p:nvPr/>
            </p:nvSpPr>
            <p:spPr>
              <a:xfrm>
                <a:off x="4508183" y="3832592"/>
                <a:ext cx="77272" cy="22446"/>
              </a:xfrm>
              <a:custGeom>
                <a:avLst/>
                <a:gdLst/>
                <a:ahLst/>
                <a:cxnLst/>
                <a:rect l="0" t="0" r="0" b="0"/>
                <a:pathLst>
                  <a:path w="77272" h="22446">
                    <a:moveTo>
                      <a:pt x="1619" y="0"/>
                    </a:moveTo>
                    <a:lnTo>
                      <a:pt x="77272" y="10590"/>
                    </a:lnTo>
                    <a:lnTo>
                      <a:pt x="75563" y="22446"/>
                    </a:lnTo>
                    <a:lnTo>
                      <a:pt x="0" y="112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1" name="pg3790"/>
              <p:cNvSpPr/>
              <p:nvPr/>
            </p:nvSpPr>
            <p:spPr>
              <a:xfrm>
                <a:off x="4509803" y="3821342"/>
                <a:ext cx="77265" cy="21840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1840">
                    <a:moveTo>
                      <a:pt x="1527" y="0"/>
                    </a:moveTo>
                    <a:lnTo>
                      <a:pt x="77265" y="9970"/>
                    </a:lnTo>
                    <a:lnTo>
                      <a:pt x="75652" y="21840"/>
                    </a:lnTo>
                    <a:lnTo>
                      <a:pt x="0" y="112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2" name="pg3791"/>
              <p:cNvSpPr/>
              <p:nvPr/>
            </p:nvSpPr>
            <p:spPr>
              <a:xfrm>
                <a:off x="4511331" y="3810079"/>
                <a:ext cx="77252" cy="21233"/>
              </a:xfrm>
              <a:custGeom>
                <a:avLst/>
                <a:gdLst/>
                <a:ahLst/>
                <a:cxnLst/>
                <a:rect l="0" t="0" r="0" b="0"/>
                <a:pathLst>
                  <a:path w="77252" h="21233">
                    <a:moveTo>
                      <a:pt x="1435" y="0"/>
                    </a:moveTo>
                    <a:lnTo>
                      <a:pt x="77252" y="9351"/>
                    </a:lnTo>
                    <a:lnTo>
                      <a:pt x="75737" y="21233"/>
                    </a:lnTo>
                    <a:lnTo>
                      <a:pt x="0" y="112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3" name="pg3792"/>
              <p:cNvSpPr/>
              <p:nvPr/>
            </p:nvSpPr>
            <p:spPr>
              <a:xfrm>
                <a:off x="4512766" y="3798805"/>
                <a:ext cx="77233" cy="20624"/>
              </a:xfrm>
              <a:custGeom>
                <a:avLst/>
                <a:gdLst/>
                <a:ahLst/>
                <a:cxnLst/>
                <a:rect l="0" t="0" r="0" b="0"/>
                <a:pathLst>
                  <a:path w="77233" h="20624">
                    <a:moveTo>
                      <a:pt x="1343" y="0"/>
                    </a:moveTo>
                    <a:lnTo>
                      <a:pt x="77233" y="8730"/>
                    </a:lnTo>
                    <a:lnTo>
                      <a:pt x="75816" y="20624"/>
                    </a:lnTo>
                    <a:lnTo>
                      <a:pt x="0" y="112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4" name="pg3793"/>
              <p:cNvSpPr/>
              <p:nvPr/>
            </p:nvSpPr>
            <p:spPr>
              <a:xfrm>
                <a:off x="4514110" y="3787521"/>
                <a:ext cx="77210" cy="20014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20014">
                    <a:moveTo>
                      <a:pt x="1251" y="0"/>
                    </a:moveTo>
                    <a:lnTo>
                      <a:pt x="77210" y="8109"/>
                    </a:lnTo>
                    <a:lnTo>
                      <a:pt x="75890" y="20014"/>
                    </a:lnTo>
                    <a:lnTo>
                      <a:pt x="0" y="1128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5" name="pg3794"/>
              <p:cNvSpPr/>
              <p:nvPr/>
            </p:nvSpPr>
            <p:spPr>
              <a:xfrm>
                <a:off x="4515362" y="3776227"/>
                <a:ext cx="77181" cy="19403"/>
              </a:xfrm>
              <a:custGeom>
                <a:avLst/>
                <a:gdLst/>
                <a:ahLst/>
                <a:cxnLst/>
                <a:rect l="0" t="0" r="0" b="0"/>
                <a:pathLst>
                  <a:path w="77181" h="19403">
                    <a:moveTo>
                      <a:pt x="1159" y="0"/>
                    </a:moveTo>
                    <a:lnTo>
                      <a:pt x="77181" y="7487"/>
                    </a:lnTo>
                    <a:lnTo>
                      <a:pt x="75958" y="19403"/>
                    </a:lnTo>
                    <a:lnTo>
                      <a:pt x="0" y="112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6" name="pg3795"/>
              <p:cNvSpPr/>
              <p:nvPr/>
            </p:nvSpPr>
            <p:spPr>
              <a:xfrm>
                <a:off x="4516521" y="3764923"/>
                <a:ext cx="77148" cy="18790"/>
              </a:xfrm>
              <a:custGeom>
                <a:avLst/>
                <a:gdLst/>
                <a:ahLst/>
                <a:cxnLst/>
                <a:rect l="0" t="0" r="0" b="0"/>
                <a:pathLst>
                  <a:path w="77148" h="18790">
                    <a:moveTo>
                      <a:pt x="1066" y="0"/>
                    </a:moveTo>
                    <a:lnTo>
                      <a:pt x="77148" y="6865"/>
                    </a:lnTo>
                    <a:lnTo>
                      <a:pt x="76022" y="18790"/>
                    </a:lnTo>
                    <a:lnTo>
                      <a:pt x="0" y="113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7" name="pg3796"/>
              <p:cNvSpPr/>
              <p:nvPr/>
            </p:nvSpPr>
            <p:spPr>
              <a:xfrm>
                <a:off x="4517587" y="3753612"/>
                <a:ext cx="77109" cy="18177"/>
              </a:xfrm>
              <a:custGeom>
                <a:avLst/>
                <a:gdLst/>
                <a:ahLst/>
                <a:cxnLst/>
                <a:rect l="0" t="0" r="0" b="0"/>
                <a:pathLst>
                  <a:path w="77109" h="18177">
                    <a:moveTo>
                      <a:pt x="974" y="0"/>
                    </a:moveTo>
                    <a:lnTo>
                      <a:pt x="77109" y="6242"/>
                    </a:lnTo>
                    <a:lnTo>
                      <a:pt x="76081" y="18177"/>
                    </a:lnTo>
                    <a:lnTo>
                      <a:pt x="0" y="1131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8" name="pg3797"/>
              <p:cNvSpPr/>
              <p:nvPr/>
            </p:nvSpPr>
            <p:spPr>
              <a:xfrm>
                <a:off x="4518561" y="3742292"/>
                <a:ext cx="77065" cy="17562"/>
              </a:xfrm>
              <a:custGeom>
                <a:avLst/>
                <a:gdLst/>
                <a:ahLst/>
                <a:cxnLst/>
                <a:rect l="0" t="0" r="0" b="0"/>
                <a:pathLst>
                  <a:path w="77065" h="17562">
                    <a:moveTo>
                      <a:pt x="881" y="0"/>
                    </a:moveTo>
                    <a:lnTo>
                      <a:pt x="77065" y="5619"/>
                    </a:lnTo>
                    <a:lnTo>
                      <a:pt x="76135" y="17562"/>
                    </a:lnTo>
                    <a:lnTo>
                      <a:pt x="0" y="113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799" name="pg3798"/>
              <p:cNvSpPr/>
              <p:nvPr/>
            </p:nvSpPr>
            <p:spPr>
              <a:xfrm>
                <a:off x="4519443" y="3730966"/>
                <a:ext cx="77015" cy="16945"/>
              </a:xfrm>
              <a:custGeom>
                <a:avLst/>
                <a:gdLst/>
                <a:ahLst/>
                <a:cxnLst/>
                <a:rect l="0" t="0" r="0" b="0"/>
                <a:pathLst>
                  <a:path w="77015" h="16945">
                    <a:moveTo>
                      <a:pt x="788" y="0"/>
                    </a:moveTo>
                    <a:lnTo>
                      <a:pt x="77015" y="4996"/>
                    </a:lnTo>
                    <a:lnTo>
                      <a:pt x="76183" y="16945"/>
                    </a:lnTo>
                    <a:lnTo>
                      <a:pt x="0" y="113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0" name="pg3799"/>
              <p:cNvSpPr/>
              <p:nvPr/>
            </p:nvSpPr>
            <p:spPr>
              <a:xfrm>
                <a:off x="4520232" y="3719634"/>
                <a:ext cx="76961" cy="16328"/>
              </a:xfrm>
              <a:custGeom>
                <a:avLst/>
                <a:gdLst/>
                <a:ahLst/>
                <a:cxnLst/>
                <a:rect l="0" t="0" r="0" b="0"/>
                <a:pathLst>
                  <a:path w="76961" h="16328">
                    <a:moveTo>
                      <a:pt x="696" y="0"/>
                    </a:moveTo>
                    <a:lnTo>
                      <a:pt x="76961" y="4372"/>
                    </a:lnTo>
                    <a:lnTo>
                      <a:pt x="76227" y="16328"/>
                    </a:lnTo>
                    <a:lnTo>
                      <a:pt x="0" y="1133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1" name="pg3800"/>
              <p:cNvSpPr/>
              <p:nvPr/>
            </p:nvSpPr>
            <p:spPr>
              <a:xfrm>
                <a:off x="4520928" y="3708297"/>
                <a:ext cx="76902" cy="15709"/>
              </a:xfrm>
              <a:custGeom>
                <a:avLst/>
                <a:gdLst/>
                <a:ahLst/>
                <a:cxnLst/>
                <a:rect l="0" t="0" r="0" b="0"/>
                <a:pathLst>
                  <a:path w="76902" h="15709">
                    <a:moveTo>
                      <a:pt x="603" y="0"/>
                    </a:moveTo>
                    <a:lnTo>
                      <a:pt x="76902" y="3748"/>
                    </a:lnTo>
                    <a:lnTo>
                      <a:pt x="76265" y="15709"/>
                    </a:lnTo>
                    <a:lnTo>
                      <a:pt x="0" y="113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2" name="pg3801"/>
              <p:cNvSpPr/>
              <p:nvPr/>
            </p:nvSpPr>
            <p:spPr>
              <a:xfrm>
                <a:off x="4521531" y="3696954"/>
                <a:ext cx="76837" cy="15090"/>
              </a:xfrm>
              <a:custGeom>
                <a:avLst/>
                <a:gdLst/>
                <a:ahLst/>
                <a:cxnLst/>
                <a:rect l="0" t="0" r="0" b="0"/>
                <a:pathLst>
                  <a:path w="76837" h="15090">
                    <a:moveTo>
                      <a:pt x="510" y="0"/>
                    </a:moveTo>
                    <a:lnTo>
                      <a:pt x="76837" y="3123"/>
                    </a:lnTo>
                    <a:lnTo>
                      <a:pt x="76298" y="15090"/>
                    </a:lnTo>
                    <a:lnTo>
                      <a:pt x="0" y="113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3" name="pg3802"/>
              <p:cNvSpPr/>
              <p:nvPr/>
            </p:nvSpPr>
            <p:spPr>
              <a:xfrm>
                <a:off x="4522042" y="3685609"/>
                <a:ext cx="76767" cy="14469"/>
              </a:xfrm>
              <a:custGeom>
                <a:avLst/>
                <a:gdLst/>
                <a:ahLst/>
                <a:cxnLst/>
                <a:rect l="0" t="0" r="0" b="0"/>
                <a:pathLst>
                  <a:path w="76767" h="14469">
                    <a:moveTo>
                      <a:pt x="417" y="0"/>
                    </a:moveTo>
                    <a:lnTo>
                      <a:pt x="76767" y="2499"/>
                    </a:lnTo>
                    <a:lnTo>
                      <a:pt x="76326" y="14469"/>
                    </a:lnTo>
                    <a:lnTo>
                      <a:pt x="0" y="113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4" name="pg3803"/>
              <p:cNvSpPr/>
              <p:nvPr/>
            </p:nvSpPr>
            <p:spPr>
              <a:xfrm>
                <a:off x="4522460" y="3674260"/>
                <a:ext cx="76692" cy="13848"/>
              </a:xfrm>
              <a:custGeom>
                <a:avLst/>
                <a:gdLst/>
                <a:ahLst/>
                <a:cxnLst/>
                <a:rect l="0" t="0" r="0" b="0"/>
                <a:pathLst>
                  <a:path w="76692" h="13848">
                    <a:moveTo>
                      <a:pt x="325" y="0"/>
                    </a:moveTo>
                    <a:lnTo>
                      <a:pt x="76692" y="1874"/>
                    </a:lnTo>
                    <a:lnTo>
                      <a:pt x="76349" y="13848"/>
                    </a:lnTo>
                    <a:lnTo>
                      <a:pt x="0" y="113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5" name="pg3804"/>
              <p:cNvSpPr/>
              <p:nvPr/>
            </p:nvSpPr>
            <p:spPr>
              <a:xfrm>
                <a:off x="4522785" y="3662908"/>
                <a:ext cx="76612" cy="13225"/>
              </a:xfrm>
              <a:custGeom>
                <a:avLst/>
                <a:gdLst/>
                <a:ahLst/>
                <a:cxnLst/>
                <a:rect l="0" t="0" r="0" b="0"/>
                <a:pathLst>
                  <a:path w="76612" h="13225">
                    <a:moveTo>
                      <a:pt x="232" y="0"/>
                    </a:moveTo>
                    <a:lnTo>
                      <a:pt x="76612" y="1249"/>
                    </a:lnTo>
                    <a:lnTo>
                      <a:pt x="76367" y="13225"/>
                    </a:lnTo>
                    <a:lnTo>
                      <a:pt x="0" y="1135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6" name="pg3805"/>
              <p:cNvSpPr/>
              <p:nvPr/>
            </p:nvSpPr>
            <p:spPr>
              <a:xfrm>
                <a:off x="4523017" y="3651556"/>
                <a:ext cx="76527" cy="12602"/>
              </a:xfrm>
              <a:custGeom>
                <a:avLst/>
                <a:gdLst/>
                <a:ahLst/>
                <a:cxnLst/>
                <a:rect l="0" t="0" r="0" b="0"/>
                <a:pathLst>
                  <a:path w="76527" h="12602">
                    <a:moveTo>
                      <a:pt x="139" y="0"/>
                    </a:moveTo>
                    <a:lnTo>
                      <a:pt x="76527" y="624"/>
                    </a:lnTo>
                    <a:lnTo>
                      <a:pt x="76380" y="12602"/>
                    </a:lnTo>
                    <a:lnTo>
                      <a:pt x="0" y="113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7" name="pg3806"/>
              <p:cNvSpPr/>
              <p:nvPr/>
            </p:nvSpPr>
            <p:spPr>
              <a:xfrm>
                <a:off x="4523157" y="3640202"/>
                <a:ext cx="76437" cy="11978"/>
              </a:xfrm>
              <a:custGeom>
                <a:avLst/>
                <a:gdLst/>
                <a:ahLst/>
                <a:cxnLst/>
                <a:rect l="0" t="0" r="0" b="0"/>
                <a:pathLst>
                  <a:path w="76437" h="11978">
                    <a:moveTo>
                      <a:pt x="46" y="0"/>
                    </a:moveTo>
                    <a:lnTo>
                      <a:pt x="76437" y="0"/>
                    </a:lnTo>
                    <a:lnTo>
                      <a:pt x="76388" y="11978"/>
                    </a:lnTo>
                    <a:lnTo>
                      <a:pt x="0" y="1135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8" name="pg3807"/>
              <p:cNvSpPr/>
              <p:nvPr/>
            </p:nvSpPr>
            <p:spPr>
              <a:xfrm>
                <a:off x="4599545" y="3627599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0" y="624"/>
                    </a:moveTo>
                    <a:lnTo>
                      <a:pt x="76388" y="0"/>
                    </a:lnTo>
                    <a:lnTo>
                      <a:pt x="76439" y="12603"/>
                    </a:lnTo>
                    <a:lnTo>
                      <a:pt x="48" y="12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09" name="pg3808"/>
              <p:cNvSpPr/>
              <p:nvPr/>
            </p:nvSpPr>
            <p:spPr>
              <a:xfrm>
                <a:off x="4599398" y="3614996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35" y="12602"/>
                    </a:lnTo>
                    <a:lnTo>
                      <a:pt x="146" y="13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0" name="pg3809"/>
              <p:cNvSpPr/>
              <p:nvPr/>
            </p:nvSpPr>
            <p:spPr>
              <a:xfrm>
                <a:off x="4599153" y="3602395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0" y="1874"/>
                    </a:moveTo>
                    <a:lnTo>
                      <a:pt x="76367" y="0"/>
                    </a:lnTo>
                    <a:lnTo>
                      <a:pt x="76625" y="12600"/>
                    </a:lnTo>
                    <a:lnTo>
                      <a:pt x="244" y="138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1" name="pg3810"/>
              <p:cNvSpPr/>
              <p:nvPr/>
            </p:nvSpPr>
            <p:spPr>
              <a:xfrm>
                <a:off x="4598810" y="3589797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0" y="2499"/>
                    </a:moveTo>
                    <a:lnTo>
                      <a:pt x="76349" y="0"/>
                    </a:lnTo>
                    <a:lnTo>
                      <a:pt x="76710" y="12598"/>
                    </a:lnTo>
                    <a:lnTo>
                      <a:pt x="342" y="14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2" name="pg3811"/>
              <p:cNvSpPr/>
              <p:nvPr/>
            </p:nvSpPr>
            <p:spPr>
              <a:xfrm>
                <a:off x="4598369" y="3577202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0" y="3123"/>
                    </a:moveTo>
                    <a:lnTo>
                      <a:pt x="76326" y="0"/>
                    </a:lnTo>
                    <a:lnTo>
                      <a:pt x="76790" y="12594"/>
                    </a:lnTo>
                    <a:lnTo>
                      <a:pt x="440" y="150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3" name="pg3812"/>
              <p:cNvSpPr/>
              <p:nvPr/>
            </p:nvSpPr>
            <p:spPr>
              <a:xfrm>
                <a:off x="4597830" y="3564611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0" y="3748"/>
                    </a:moveTo>
                    <a:lnTo>
                      <a:pt x="76298" y="0"/>
                    </a:lnTo>
                    <a:lnTo>
                      <a:pt x="76865" y="12590"/>
                    </a:lnTo>
                    <a:lnTo>
                      <a:pt x="538" y="157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4" name="pg3813"/>
              <p:cNvSpPr/>
              <p:nvPr/>
            </p:nvSpPr>
            <p:spPr>
              <a:xfrm>
                <a:off x="4597193" y="3552026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0" y="4372"/>
                    </a:moveTo>
                    <a:lnTo>
                      <a:pt x="76265" y="0"/>
                    </a:lnTo>
                    <a:lnTo>
                      <a:pt x="76935" y="12585"/>
                    </a:lnTo>
                    <a:lnTo>
                      <a:pt x="636" y="163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5" name="pg3814"/>
              <p:cNvSpPr/>
              <p:nvPr/>
            </p:nvSpPr>
            <p:spPr>
              <a:xfrm>
                <a:off x="4596459" y="353944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0" y="4996"/>
                    </a:moveTo>
                    <a:lnTo>
                      <a:pt x="76227" y="0"/>
                    </a:lnTo>
                    <a:lnTo>
                      <a:pt x="76999" y="12579"/>
                    </a:lnTo>
                    <a:lnTo>
                      <a:pt x="734" y="169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6" name="pg3815"/>
              <p:cNvSpPr/>
              <p:nvPr/>
            </p:nvSpPr>
            <p:spPr>
              <a:xfrm>
                <a:off x="4595627" y="3526873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0" y="5619"/>
                    </a:moveTo>
                    <a:lnTo>
                      <a:pt x="76183" y="0"/>
                    </a:lnTo>
                    <a:lnTo>
                      <a:pt x="77059" y="12573"/>
                    </a:lnTo>
                    <a:lnTo>
                      <a:pt x="832" y="175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7" name="pg3816"/>
              <p:cNvSpPr/>
              <p:nvPr/>
            </p:nvSpPr>
            <p:spPr>
              <a:xfrm>
                <a:off x="4594696" y="3514307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0" y="6242"/>
                    </a:moveTo>
                    <a:lnTo>
                      <a:pt x="76135" y="0"/>
                    </a:lnTo>
                    <a:lnTo>
                      <a:pt x="77113" y="12565"/>
                    </a:lnTo>
                    <a:lnTo>
                      <a:pt x="930" y="181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8" name="pg3817"/>
              <p:cNvSpPr/>
              <p:nvPr/>
            </p:nvSpPr>
            <p:spPr>
              <a:xfrm>
                <a:off x="4593669" y="3501750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0" y="6865"/>
                    </a:moveTo>
                    <a:lnTo>
                      <a:pt x="76081" y="0"/>
                    </a:lnTo>
                    <a:lnTo>
                      <a:pt x="77162" y="12557"/>
                    </a:lnTo>
                    <a:lnTo>
                      <a:pt x="1027" y="187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19" name="pg3818"/>
              <p:cNvSpPr/>
              <p:nvPr/>
            </p:nvSpPr>
            <p:spPr>
              <a:xfrm>
                <a:off x="4592543" y="3489202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0" y="7487"/>
                    </a:moveTo>
                    <a:lnTo>
                      <a:pt x="76022" y="0"/>
                    </a:lnTo>
                    <a:lnTo>
                      <a:pt x="77206" y="12547"/>
                    </a:lnTo>
                    <a:lnTo>
                      <a:pt x="1125" y="19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0" name="pg3819"/>
              <p:cNvSpPr/>
              <p:nvPr/>
            </p:nvSpPr>
            <p:spPr>
              <a:xfrm>
                <a:off x="4591321" y="3476665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0" y="8109"/>
                    </a:moveTo>
                    <a:lnTo>
                      <a:pt x="75958" y="0"/>
                    </a:lnTo>
                    <a:lnTo>
                      <a:pt x="77245" y="12537"/>
                    </a:lnTo>
                    <a:lnTo>
                      <a:pt x="1222" y="200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1" name="pg3820"/>
              <p:cNvSpPr/>
              <p:nvPr/>
            </p:nvSpPr>
            <p:spPr>
              <a:xfrm>
                <a:off x="4590000" y="3464138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0" y="8730"/>
                    </a:moveTo>
                    <a:lnTo>
                      <a:pt x="75890" y="0"/>
                    </a:lnTo>
                    <a:lnTo>
                      <a:pt x="77279" y="12526"/>
                    </a:lnTo>
                    <a:lnTo>
                      <a:pt x="1320" y="20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2" name="pg3821"/>
              <p:cNvSpPr/>
              <p:nvPr/>
            </p:nvSpPr>
            <p:spPr>
              <a:xfrm>
                <a:off x="4588583" y="3451623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0" y="9351"/>
                    </a:moveTo>
                    <a:lnTo>
                      <a:pt x="75816" y="0"/>
                    </a:lnTo>
                    <a:lnTo>
                      <a:pt x="77307" y="12514"/>
                    </a:lnTo>
                    <a:lnTo>
                      <a:pt x="1417" y="21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3" name="pg3822"/>
              <p:cNvSpPr/>
              <p:nvPr/>
            </p:nvSpPr>
            <p:spPr>
              <a:xfrm>
                <a:off x="4587068" y="3439121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0" y="9970"/>
                    </a:moveTo>
                    <a:lnTo>
                      <a:pt x="75737" y="0"/>
                    </a:lnTo>
                    <a:lnTo>
                      <a:pt x="77331" y="12502"/>
                    </a:lnTo>
                    <a:lnTo>
                      <a:pt x="1514" y="218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4" name="pg3823"/>
              <p:cNvSpPr/>
              <p:nvPr/>
            </p:nvSpPr>
            <p:spPr>
              <a:xfrm>
                <a:off x="4585456" y="3426632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0" y="10590"/>
                    </a:moveTo>
                    <a:lnTo>
                      <a:pt x="75652" y="0"/>
                    </a:lnTo>
                    <a:lnTo>
                      <a:pt x="77349" y="12488"/>
                    </a:lnTo>
                    <a:lnTo>
                      <a:pt x="1612" y="224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5" name="pg3824"/>
              <p:cNvSpPr/>
              <p:nvPr/>
            </p:nvSpPr>
            <p:spPr>
              <a:xfrm>
                <a:off x="4583746" y="3414157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0" y="11208"/>
                    </a:moveTo>
                    <a:lnTo>
                      <a:pt x="75563" y="0"/>
                    </a:lnTo>
                    <a:lnTo>
                      <a:pt x="77362" y="12474"/>
                    </a:lnTo>
                    <a:lnTo>
                      <a:pt x="1709" y="230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6" name="pg3825"/>
              <p:cNvSpPr/>
              <p:nvPr/>
            </p:nvSpPr>
            <p:spPr>
              <a:xfrm>
                <a:off x="4581940" y="340169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0" y="11826"/>
                    </a:moveTo>
                    <a:lnTo>
                      <a:pt x="75469" y="0"/>
                    </a:lnTo>
                    <a:lnTo>
                      <a:pt x="77369" y="12459"/>
                    </a:lnTo>
                    <a:lnTo>
                      <a:pt x="1806" y="23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7" name="pg3826"/>
              <p:cNvSpPr/>
              <p:nvPr/>
            </p:nvSpPr>
            <p:spPr>
              <a:xfrm>
                <a:off x="4580037" y="3389255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0" y="12443"/>
                    </a:moveTo>
                    <a:lnTo>
                      <a:pt x="75370" y="0"/>
                    </a:lnTo>
                    <a:lnTo>
                      <a:pt x="77372" y="12443"/>
                    </a:lnTo>
                    <a:lnTo>
                      <a:pt x="1902" y="242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8" name="pg3827"/>
              <p:cNvSpPr/>
              <p:nvPr/>
            </p:nvSpPr>
            <p:spPr>
              <a:xfrm>
                <a:off x="4578038" y="3376828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0" y="13059"/>
                    </a:moveTo>
                    <a:lnTo>
                      <a:pt x="75265" y="0"/>
                    </a:lnTo>
                    <a:lnTo>
                      <a:pt x="77369" y="12426"/>
                    </a:lnTo>
                    <a:lnTo>
                      <a:pt x="1999" y="24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29" name="pg3828"/>
              <p:cNvSpPr/>
              <p:nvPr/>
            </p:nvSpPr>
            <p:spPr>
              <a:xfrm>
                <a:off x="4575942" y="3364419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0" y="13675"/>
                    </a:moveTo>
                    <a:lnTo>
                      <a:pt x="75156" y="0"/>
                    </a:lnTo>
                    <a:lnTo>
                      <a:pt x="77362" y="12409"/>
                    </a:lnTo>
                    <a:lnTo>
                      <a:pt x="2096" y="25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0" name="pg3829"/>
              <p:cNvSpPr/>
              <p:nvPr/>
            </p:nvSpPr>
            <p:spPr>
              <a:xfrm>
                <a:off x="4573749" y="3352028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0" y="14289"/>
                    </a:moveTo>
                    <a:lnTo>
                      <a:pt x="75042" y="0"/>
                    </a:lnTo>
                    <a:lnTo>
                      <a:pt x="77349" y="12390"/>
                    </a:lnTo>
                    <a:lnTo>
                      <a:pt x="2192" y="260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1" name="pg3830"/>
              <p:cNvSpPr/>
              <p:nvPr/>
            </p:nvSpPr>
            <p:spPr>
              <a:xfrm>
                <a:off x="4571460" y="333965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0" y="14903"/>
                    </a:moveTo>
                    <a:lnTo>
                      <a:pt x="74922" y="0"/>
                    </a:lnTo>
                    <a:lnTo>
                      <a:pt x="77331" y="12371"/>
                    </a:lnTo>
                    <a:lnTo>
                      <a:pt x="2288" y="266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2" name="pg3831"/>
              <p:cNvSpPr/>
              <p:nvPr/>
            </p:nvSpPr>
            <p:spPr>
              <a:xfrm>
                <a:off x="4569075" y="3327306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0" y="15515"/>
                    </a:moveTo>
                    <a:lnTo>
                      <a:pt x="74798" y="0"/>
                    </a:lnTo>
                    <a:lnTo>
                      <a:pt x="77307" y="12351"/>
                    </a:lnTo>
                    <a:lnTo>
                      <a:pt x="2384" y="272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3" name="pg3832"/>
              <p:cNvSpPr/>
              <p:nvPr/>
            </p:nvSpPr>
            <p:spPr>
              <a:xfrm>
                <a:off x="4566595" y="3314976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0" y="16126"/>
                    </a:moveTo>
                    <a:lnTo>
                      <a:pt x="74668" y="0"/>
                    </a:lnTo>
                    <a:lnTo>
                      <a:pt x="77279" y="12330"/>
                    </a:lnTo>
                    <a:lnTo>
                      <a:pt x="2480" y="278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4" name="pg3833"/>
              <p:cNvSpPr/>
              <p:nvPr/>
            </p:nvSpPr>
            <p:spPr>
              <a:xfrm>
                <a:off x="4564018" y="3302667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245" y="12308"/>
                    </a:lnTo>
                    <a:lnTo>
                      <a:pt x="2576" y="284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5" name="pg3834"/>
              <p:cNvSpPr/>
              <p:nvPr/>
            </p:nvSpPr>
            <p:spPr>
              <a:xfrm>
                <a:off x="4561346" y="3290381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0" y="17346"/>
                    </a:moveTo>
                    <a:lnTo>
                      <a:pt x="74395" y="0"/>
                    </a:lnTo>
                    <a:lnTo>
                      <a:pt x="77206" y="12285"/>
                    </a:lnTo>
                    <a:lnTo>
                      <a:pt x="2672" y="290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6" name="pg3835"/>
              <p:cNvSpPr/>
              <p:nvPr/>
            </p:nvSpPr>
            <p:spPr>
              <a:xfrm>
                <a:off x="4558578" y="3278119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0" y="17954"/>
                    </a:moveTo>
                    <a:lnTo>
                      <a:pt x="74250" y="0"/>
                    </a:lnTo>
                    <a:lnTo>
                      <a:pt x="77162" y="12262"/>
                    </a:lnTo>
                    <a:lnTo>
                      <a:pt x="2767" y="2960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7" name="pg3836"/>
              <p:cNvSpPr/>
              <p:nvPr/>
            </p:nvSpPr>
            <p:spPr>
              <a:xfrm>
                <a:off x="4555715" y="326588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0" y="18561"/>
                    </a:moveTo>
                    <a:lnTo>
                      <a:pt x="74101" y="0"/>
                    </a:lnTo>
                    <a:lnTo>
                      <a:pt x="77113" y="12238"/>
                    </a:lnTo>
                    <a:lnTo>
                      <a:pt x="2862" y="3019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8" name="pg3837"/>
              <p:cNvSpPr/>
              <p:nvPr/>
            </p:nvSpPr>
            <p:spPr>
              <a:xfrm>
                <a:off x="4552757" y="3253667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0" y="19167"/>
                    </a:moveTo>
                    <a:lnTo>
                      <a:pt x="73946" y="0"/>
                    </a:lnTo>
                    <a:lnTo>
                      <a:pt x="77059" y="12213"/>
                    </a:lnTo>
                    <a:lnTo>
                      <a:pt x="2958" y="3077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39" name="pg3838"/>
              <p:cNvSpPr/>
              <p:nvPr/>
            </p:nvSpPr>
            <p:spPr>
              <a:xfrm>
                <a:off x="4549704" y="324148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0" y="19771"/>
                    </a:moveTo>
                    <a:lnTo>
                      <a:pt x="73787" y="0"/>
                    </a:lnTo>
                    <a:lnTo>
                      <a:pt x="76999" y="12187"/>
                    </a:lnTo>
                    <a:lnTo>
                      <a:pt x="3052" y="313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0" name="pg3839"/>
              <p:cNvSpPr/>
              <p:nvPr/>
            </p:nvSpPr>
            <p:spPr>
              <a:xfrm>
                <a:off x="4546556" y="3229319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0" y="20374"/>
                    </a:moveTo>
                    <a:lnTo>
                      <a:pt x="73623" y="0"/>
                    </a:lnTo>
                    <a:lnTo>
                      <a:pt x="76935" y="12160"/>
                    </a:lnTo>
                    <a:lnTo>
                      <a:pt x="3147" y="319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1" name="pg3840"/>
              <p:cNvSpPr/>
              <p:nvPr/>
            </p:nvSpPr>
            <p:spPr>
              <a:xfrm>
                <a:off x="4543314" y="3217186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0" y="20975"/>
                    </a:moveTo>
                    <a:lnTo>
                      <a:pt x="73454" y="0"/>
                    </a:lnTo>
                    <a:lnTo>
                      <a:pt x="76865" y="12133"/>
                    </a:lnTo>
                    <a:lnTo>
                      <a:pt x="3242" y="325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2" name="pg3841"/>
              <p:cNvSpPr/>
              <p:nvPr/>
            </p:nvSpPr>
            <p:spPr>
              <a:xfrm>
                <a:off x="4539978" y="320508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0" y="21576"/>
                    </a:moveTo>
                    <a:lnTo>
                      <a:pt x="73280" y="0"/>
                    </a:lnTo>
                    <a:lnTo>
                      <a:pt x="76790" y="12104"/>
                    </a:lnTo>
                    <a:lnTo>
                      <a:pt x="3336" y="330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3" name="pg3842"/>
              <p:cNvSpPr/>
              <p:nvPr/>
            </p:nvSpPr>
            <p:spPr>
              <a:xfrm>
                <a:off x="4536548" y="3193006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0" y="22175"/>
                    </a:moveTo>
                    <a:lnTo>
                      <a:pt x="73101" y="0"/>
                    </a:lnTo>
                    <a:lnTo>
                      <a:pt x="76710" y="12075"/>
                    </a:lnTo>
                    <a:lnTo>
                      <a:pt x="3430" y="336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4" name="pg3843"/>
              <p:cNvSpPr/>
              <p:nvPr/>
            </p:nvSpPr>
            <p:spPr>
              <a:xfrm>
                <a:off x="4533024" y="3180960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0" y="22772"/>
                    </a:moveTo>
                    <a:lnTo>
                      <a:pt x="72917" y="0"/>
                    </a:lnTo>
                    <a:lnTo>
                      <a:pt x="76625" y="12045"/>
                    </a:lnTo>
                    <a:lnTo>
                      <a:pt x="3524" y="342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5" name="pg3844"/>
              <p:cNvSpPr/>
              <p:nvPr/>
            </p:nvSpPr>
            <p:spPr>
              <a:xfrm>
                <a:off x="4529406" y="3168945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0" y="23368"/>
                    </a:moveTo>
                    <a:lnTo>
                      <a:pt x="72728" y="0"/>
                    </a:lnTo>
                    <a:lnTo>
                      <a:pt x="76535" y="12015"/>
                    </a:lnTo>
                    <a:lnTo>
                      <a:pt x="3617" y="347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6" name="pg3845"/>
              <p:cNvSpPr/>
              <p:nvPr/>
            </p:nvSpPr>
            <p:spPr>
              <a:xfrm>
                <a:off x="4525695" y="3156962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0" y="23962"/>
                    </a:moveTo>
                    <a:lnTo>
                      <a:pt x="72535" y="0"/>
                    </a:lnTo>
                    <a:lnTo>
                      <a:pt x="76439" y="11983"/>
                    </a:lnTo>
                    <a:lnTo>
                      <a:pt x="3710" y="35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7" name="pg3846"/>
              <p:cNvSpPr/>
              <p:nvPr/>
            </p:nvSpPr>
            <p:spPr>
              <a:xfrm>
                <a:off x="4521891" y="314501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0" y="24554"/>
                    </a:moveTo>
                    <a:lnTo>
                      <a:pt x="72336" y="0"/>
                    </a:lnTo>
                    <a:lnTo>
                      <a:pt x="76338" y="11951"/>
                    </a:lnTo>
                    <a:lnTo>
                      <a:pt x="3803" y="359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8" name="pg3847"/>
              <p:cNvSpPr/>
              <p:nvPr/>
            </p:nvSpPr>
            <p:spPr>
              <a:xfrm>
                <a:off x="4517995" y="3133093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0" y="25145"/>
                    </a:moveTo>
                    <a:lnTo>
                      <a:pt x="72133" y="0"/>
                    </a:lnTo>
                    <a:lnTo>
                      <a:pt x="76233" y="11917"/>
                    </a:lnTo>
                    <a:lnTo>
                      <a:pt x="3896" y="364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49" name="pg3848"/>
              <p:cNvSpPr/>
              <p:nvPr/>
            </p:nvSpPr>
            <p:spPr>
              <a:xfrm>
                <a:off x="4514005" y="3121208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0" y="25735"/>
                    </a:moveTo>
                    <a:lnTo>
                      <a:pt x="71925" y="0"/>
                    </a:lnTo>
                    <a:lnTo>
                      <a:pt x="76122" y="11884"/>
                    </a:lnTo>
                    <a:lnTo>
                      <a:pt x="3989" y="3702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0" name="pg3849"/>
              <p:cNvSpPr/>
              <p:nvPr/>
            </p:nvSpPr>
            <p:spPr>
              <a:xfrm>
                <a:off x="4509924" y="3109359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0" y="26322"/>
                    </a:moveTo>
                    <a:lnTo>
                      <a:pt x="71712" y="0"/>
                    </a:lnTo>
                    <a:lnTo>
                      <a:pt x="76006" y="11849"/>
                    </a:lnTo>
                    <a:lnTo>
                      <a:pt x="4081" y="37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1" name="pg3850"/>
              <p:cNvSpPr/>
              <p:nvPr/>
            </p:nvSpPr>
            <p:spPr>
              <a:xfrm>
                <a:off x="4505750" y="3097545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0" y="26908"/>
                    </a:moveTo>
                    <a:lnTo>
                      <a:pt x="71494" y="0"/>
                    </a:lnTo>
                    <a:lnTo>
                      <a:pt x="75885" y="11813"/>
                    </a:lnTo>
                    <a:lnTo>
                      <a:pt x="4173" y="381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2" name="pg3851"/>
              <p:cNvSpPr/>
              <p:nvPr/>
            </p:nvSpPr>
            <p:spPr>
              <a:xfrm>
                <a:off x="4501485" y="3085768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0" y="27492"/>
                    </a:moveTo>
                    <a:lnTo>
                      <a:pt x="71271" y="0"/>
                    </a:lnTo>
                    <a:lnTo>
                      <a:pt x="75759" y="11777"/>
                    </a:lnTo>
                    <a:lnTo>
                      <a:pt x="4265" y="386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3" name="pg3852"/>
              <p:cNvSpPr/>
              <p:nvPr/>
            </p:nvSpPr>
            <p:spPr>
              <a:xfrm>
                <a:off x="4497128" y="3074028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0" y="28074"/>
                    </a:moveTo>
                    <a:lnTo>
                      <a:pt x="71044" y="0"/>
                    </a:lnTo>
                    <a:lnTo>
                      <a:pt x="75628" y="11740"/>
                    </a:lnTo>
                    <a:lnTo>
                      <a:pt x="4356" y="392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4" name="pg3853"/>
              <p:cNvSpPr/>
              <p:nvPr/>
            </p:nvSpPr>
            <p:spPr>
              <a:xfrm>
                <a:off x="4492680" y="3062325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492" y="11702"/>
                    </a:lnTo>
                    <a:lnTo>
                      <a:pt x="4447" y="397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5" name="pg3854"/>
              <p:cNvSpPr/>
              <p:nvPr/>
            </p:nvSpPr>
            <p:spPr>
              <a:xfrm>
                <a:off x="4488142" y="3050661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0" y="29233"/>
                    </a:moveTo>
                    <a:lnTo>
                      <a:pt x="70575" y="0"/>
                    </a:lnTo>
                    <a:lnTo>
                      <a:pt x="75351" y="11663"/>
                    </a:lnTo>
                    <a:lnTo>
                      <a:pt x="4538" y="40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6" name="pg3855"/>
              <p:cNvSpPr/>
              <p:nvPr/>
            </p:nvSpPr>
            <p:spPr>
              <a:xfrm>
                <a:off x="4483512" y="3039037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0" y="29809"/>
                    </a:moveTo>
                    <a:lnTo>
                      <a:pt x="70334" y="0"/>
                    </a:lnTo>
                    <a:lnTo>
                      <a:pt x="75204" y="11624"/>
                    </a:lnTo>
                    <a:lnTo>
                      <a:pt x="4629" y="408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7" name="pg3856"/>
              <p:cNvSpPr/>
              <p:nvPr/>
            </p:nvSpPr>
            <p:spPr>
              <a:xfrm>
                <a:off x="4478793" y="3027453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0" y="30384"/>
                    </a:moveTo>
                    <a:lnTo>
                      <a:pt x="70087" y="0"/>
                    </a:lnTo>
                    <a:lnTo>
                      <a:pt x="75053" y="11584"/>
                    </a:lnTo>
                    <a:lnTo>
                      <a:pt x="4719" y="413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8" name="pg3857"/>
              <p:cNvSpPr/>
              <p:nvPr/>
            </p:nvSpPr>
            <p:spPr>
              <a:xfrm>
                <a:off x="4473984" y="3015910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0" y="30956"/>
                    </a:moveTo>
                    <a:lnTo>
                      <a:pt x="69837" y="0"/>
                    </a:lnTo>
                    <a:lnTo>
                      <a:pt x="74897" y="11543"/>
                    </a:lnTo>
                    <a:lnTo>
                      <a:pt x="4809" y="419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59" name="pg3858"/>
              <p:cNvSpPr/>
              <p:nvPr/>
            </p:nvSpPr>
            <p:spPr>
              <a:xfrm>
                <a:off x="4469085" y="3004409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0" y="31526"/>
                    </a:moveTo>
                    <a:lnTo>
                      <a:pt x="69581" y="0"/>
                    </a:lnTo>
                    <a:lnTo>
                      <a:pt x="74736" y="11501"/>
                    </a:lnTo>
                    <a:lnTo>
                      <a:pt x="4898" y="424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0" name="pg3859"/>
              <p:cNvSpPr/>
              <p:nvPr/>
            </p:nvSpPr>
            <p:spPr>
              <a:xfrm>
                <a:off x="4464096" y="2992950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0" y="32095"/>
                    </a:moveTo>
                    <a:lnTo>
                      <a:pt x="69321" y="0"/>
                    </a:lnTo>
                    <a:lnTo>
                      <a:pt x="74569" y="11458"/>
                    </a:lnTo>
                    <a:lnTo>
                      <a:pt x="4988" y="429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1" name="pg3860"/>
              <p:cNvSpPr/>
              <p:nvPr/>
            </p:nvSpPr>
            <p:spPr>
              <a:xfrm>
                <a:off x="4459019" y="2981535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0" y="32661"/>
                    </a:moveTo>
                    <a:lnTo>
                      <a:pt x="69056" y="0"/>
                    </a:lnTo>
                    <a:lnTo>
                      <a:pt x="74398" y="11415"/>
                    </a:lnTo>
                    <a:lnTo>
                      <a:pt x="5077" y="435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2" name="pg3861"/>
              <p:cNvSpPr/>
              <p:nvPr/>
            </p:nvSpPr>
            <p:spPr>
              <a:xfrm>
                <a:off x="4453854" y="2970163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0" y="33225"/>
                    </a:moveTo>
                    <a:lnTo>
                      <a:pt x="68786" y="0"/>
                    </a:lnTo>
                    <a:lnTo>
                      <a:pt x="74222" y="11371"/>
                    </a:lnTo>
                    <a:lnTo>
                      <a:pt x="5165" y="440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3" name="pg3862"/>
              <p:cNvSpPr/>
              <p:nvPr/>
            </p:nvSpPr>
            <p:spPr>
              <a:xfrm>
                <a:off x="4448600" y="2958837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0" y="33786"/>
                    </a:moveTo>
                    <a:lnTo>
                      <a:pt x="68512" y="0"/>
                    </a:lnTo>
                    <a:lnTo>
                      <a:pt x="74040" y="11326"/>
                    </a:lnTo>
                    <a:lnTo>
                      <a:pt x="5253" y="445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4" name="pg3863"/>
              <p:cNvSpPr/>
              <p:nvPr/>
            </p:nvSpPr>
            <p:spPr>
              <a:xfrm>
                <a:off x="4443258" y="2947556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0" y="34346"/>
                    </a:moveTo>
                    <a:lnTo>
                      <a:pt x="68233" y="0"/>
                    </a:lnTo>
                    <a:lnTo>
                      <a:pt x="73854" y="11280"/>
                    </a:lnTo>
                    <a:lnTo>
                      <a:pt x="5341" y="450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5" name="pg3864"/>
              <p:cNvSpPr/>
              <p:nvPr/>
            </p:nvSpPr>
            <p:spPr>
              <a:xfrm>
                <a:off x="4437828" y="293632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0" y="34903"/>
                    </a:moveTo>
                    <a:lnTo>
                      <a:pt x="67950" y="0"/>
                    </a:lnTo>
                    <a:lnTo>
                      <a:pt x="73663" y="11234"/>
                    </a:lnTo>
                    <a:lnTo>
                      <a:pt x="5429" y="45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6" name="pg3865"/>
              <p:cNvSpPr/>
              <p:nvPr/>
            </p:nvSpPr>
            <p:spPr>
              <a:xfrm>
                <a:off x="4432312" y="2925134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0" y="35457"/>
                    </a:moveTo>
                    <a:lnTo>
                      <a:pt x="67662" y="0"/>
                    </a:lnTo>
                    <a:lnTo>
                      <a:pt x="73467" y="11187"/>
                    </a:lnTo>
                    <a:lnTo>
                      <a:pt x="5516" y="46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7" name="pg3866"/>
              <p:cNvSpPr/>
              <p:nvPr/>
            </p:nvSpPr>
            <p:spPr>
              <a:xfrm>
                <a:off x="4426708" y="2913995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0" y="36010"/>
                    </a:moveTo>
                    <a:lnTo>
                      <a:pt x="67370" y="0"/>
                    </a:lnTo>
                    <a:lnTo>
                      <a:pt x="73266" y="11139"/>
                    </a:lnTo>
                    <a:lnTo>
                      <a:pt x="5603" y="465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8" name="pg3867"/>
              <p:cNvSpPr/>
              <p:nvPr/>
            </p:nvSpPr>
            <p:spPr>
              <a:xfrm>
                <a:off x="4421018" y="2902904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060" y="11090"/>
                    </a:lnTo>
                    <a:lnTo>
                      <a:pt x="5689" y="47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69" name="pg3868"/>
              <p:cNvSpPr/>
              <p:nvPr/>
            </p:nvSpPr>
            <p:spPr>
              <a:xfrm>
                <a:off x="4415243" y="2891862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0" y="37107"/>
                    </a:moveTo>
                    <a:lnTo>
                      <a:pt x="66772" y="0"/>
                    </a:lnTo>
                    <a:lnTo>
                      <a:pt x="72849" y="11041"/>
                    </a:lnTo>
                    <a:lnTo>
                      <a:pt x="5775" y="47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0" name="pg3869"/>
              <p:cNvSpPr/>
              <p:nvPr/>
            </p:nvSpPr>
            <p:spPr>
              <a:xfrm>
                <a:off x="4409381" y="2880871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0" y="37652"/>
                    </a:moveTo>
                    <a:lnTo>
                      <a:pt x="66466" y="0"/>
                    </a:lnTo>
                    <a:lnTo>
                      <a:pt x="72633" y="10991"/>
                    </a:lnTo>
                    <a:lnTo>
                      <a:pt x="5861" y="480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1" name="pg3870"/>
              <p:cNvSpPr/>
              <p:nvPr/>
            </p:nvSpPr>
            <p:spPr>
              <a:xfrm>
                <a:off x="4403434" y="2869930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0" y="38195"/>
                    </a:moveTo>
                    <a:lnTo>
                      <a:pt x="66156" y="0"/>
                    </a:lnTo>
                    <a:lnTo>
                      <a:pt x="72413" y="10940"/>
                    </a:lnTo>
                    <a:lnTo>
                      <a:pt x="5946" y="48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2" name="pg3871"/>
              <p:cNvSpPr/>
              <p:nvPr/>
            </p:nvSpPr>
            <p:spPr>
              <a:xfrm>
                <a:off x="4397403" y="2859041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187" y="10889"/>
                    </a:lnTo>
                    <a:lnTo>
                      <a:pt x="6031" y="490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3" name="pg3872"/>
              <p:cNvSpPr/>
              <p:nvPr/>
            </p:nvSpPr>
            <p:spPr>
              <a:xfrm>
                <a:off x="4391287" y="2848204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0" y="39272"/>
                    </a:moveTo>
                    <a:lnTo>
                      <a:pt x="65522" y="0"/>
                    </a:lnTo>
                    <a:lnTo>
                      <a:pt x="71957" y="10836"/>
                    </a:lnTo>
                    <a:lnTo>
                      <a:pt x="6116" y="495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4" name="pg3873"/>
              <p:cNvSpPr/>
              <p:nvPr/>
            </p:nvSpPr>
            <p:spPr>
              <a:xfrm>
                <a:off x="4385086" y="2837420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0" y="39807"/>
                    </a:moveTo>
                    <a:lnTo>
                      <a:pt x="65198" y="0"/>
                    </a:lnTo>
                    <a:lnTo>
                      <a:pt x="71722" y="10783"/>
                    </a:lnTo>
                    <a:lnTo>
                      <a:pt x="6200" y="50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5" name="pg3874"/>
              <p:cNvSpPr/>
              <p:nvPr/>
            </p:nvSpPr>
            <p:spPr>
              <a:xfrm>
                <a:off x="4378803" y="2826690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0" y="40339"/>
                    </a:moveTo>
                    <a:lnTo>
                      <a:pt x="64871" y="0"/>
                    </a:lnTo>
                    <a:lnTo>
                      <a:pt x="71482" y="10730"/>
                    </a:lnTo>
                    <a:lnTo>
                      <a:pt x="6283" y="50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6" name="pg3875"/>
              <p:cNvSpPr/>
              <p:nvPr/>
            </p:nvSpPr>
            <p:spPr>
              <a:xfrm>
                <a:off x="4372435" y="281601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0" y="40868"/>
                    </a:moveTo>
                    <a:lnTo>
                      <a:pt x="64538" y="0"/>
                    </a:lnTo>
                    <a:lnTo>
                      <a:pt x="71238" y="10675"/>
                    </a:lnTo>
                    <a:lnTo>
                      <a:pt x="6367" y="51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7" name="pg3876"/>
              <p:cNvSpPr/>
              <p:nvPr/>
            </p:nvSpPr>
            <p:spPr>
              <a:xfrm>
                <a:off x="4365986" y="2805394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0" y="41395"/>
                    </a:moveTo>
                    <a:lnTo>
                      <a:pt x="64202" y="0"/>
                    </a:lnTo>
                    <a:lnTo>
                      <a:pt x="70988" y="10620"/>
                    </a:lnTo>
                    <a:lnTo>
                      <a:pt x="6449" y="514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8" name="pg3877"/>
              <p:cNvSpPr/>
              <p:nvPr/>
            </p:nvSpPr>
            <p:spPr>
              <a:xfrm>
                <a:off x="4359453" y="2794830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0" y="41919"/>
                    </a:moveTo>
                    <a:lnTo>
                      <a:pt x="63861" y="0"/>
                    </a:lnTo>
                    <a:lnTo>
                      <a:pt x="70734" y="10564"/>
                    </a:lnTo>
                    <a:lnTo>
                      <a:pt x="6532" y="519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79" name="pg3878"/>
              <p:cNvSpPr/>
              <p:nvPr/>
            </p:nvSpPr>
            <p:spPr>
              <a:xfrm>
                <a:off x="4352839" y="2784322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0" y="42440"/>
                    </a:moveTo>
                    <a:lnTo>
                      <a:pt x="63516" y="0"/>
                    </a:lnTo>
                    <a:lnTo>
                      <a:pt x="70475" y="10507"/>
                    </a:lnTo>
                    <a:lnTo>
                      <a:pt x="6614" y="524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0" name="pg3879"/>
              <p:cNvSpPr/>
              <p:nvPr/>
            </p:nvSpPr>
            <p:spPr>
              <a:xfrm>
                <a:off x="4346144" y="2773871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0" y="42958"/>
                    </a:moveTo>
                    <a:lnTo>
                      <a:pt x="63167" y="0"/>
                    </a:lnTo>
                    <a:lnTo>
                      <a:pt x="70212" y="10450"/>
                    </a:lnTo>
                    <a:lnTo>
                      <a:pt x="6695" y="52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1" name="pg3880"/>
              <p:cNvSpPr/>
              <p:nvPr/>
            </p:nvSpPr>
            <p:spPr>
              <a:xfrm>
                <a:off x="4339367" y="2763478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0" y="43473"/>
                    </a:moveTo>
                    <a:lnTo>
                      <a:pt x="62813" y="0"/>
                    </a:lnTo>
                    <a:lnTo>
                      <a:pt x="69943" y="10392"/>
                    </a:lnTo>
                    <a:lnTo>
                      <a:pt x="6776" y="53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2" name="pg3881"/>
              <p:cNvSpPr/>
              <p:nvPr/>
            </p:nvSpPr>
            <p:spPr>
              <a:xfrm>
                <a:off x="4332510" y="2753144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0" y="43986"/>
                    </a:moveTo>
                    <a:lnTo>
                      <a:pt x="62455" y="0"/>
                    </a:lnTo>
                    <a:lnTo>
                      <a:pt x="69670" y="10334"/>
                    </a:lnTo>
                    <a:lnTo>
                      <a:pt x="6857" y="538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3" name="pg3882"/>
              <p:cNvSpPr/>
              <p:nvPr/>
            </p:nvSpPr>
            <p:spPr>
              <a:xfrm>
                <a:off x="4325572" y="2742870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0" y="44495"/>
                    </a:moveTo>
                    <a:lnTo>
                      <a:pt x="62093" y="0"/>
                    </a:lnTo>
                    <a:lnTo>
                      <a:pt x="69393" y="10274"/>
                    </a:lnTo>
                    <a:lnTo>
                      <a:pt x="6937" y="542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4" name="pg3883"/>
              <p:cNvSpPr/>
              <p:nvPr/>
            </p:nvSpPr>
            <p:spPr>
              <a:xfrm>
                <a:off x="4318555" y="2732655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0" y="45002"/>
                    </a:moveTo>
                    <a:lnTo>
                      <a:pt x="61727" y="0"/>
                    </a:lnTo>
                    <a:lnTo>
                      <a:pt x="69110" y="10214"/>
                    </a:lnTo>
                    <a:lnTo>
                      <a:pt x="7017" y="54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5" name="pg3884"/>
              <p:cNvSpPr/>
              <p:nvPr/>
            </p:nvSpPr>
            <p:spPr>
              <a:xfrm>
                <a:off x="4311459" y="2722501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0" y="45505"/>
                    </a:moveTo>
                    <a:lnTo>
                      <a:pt x="61357" y="0"/>
                    </a:lnTo>
                    <a:lnTo>
                      <a:pt x="68823" y="10153"/>
                    </a:lnTo>
                    <a:lnTo>
                      <a:pt x="7096" y="55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6" name="pg3885"/>
              <p:cNvSpPr/>
              <p:nvPr/>
            </p:nvSpPr>
            <p:spPr>
              <a:xfrm>
                <a:off x="4304284" y="2712409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0" y="46006"/>
                    </a:moveTo>
                    <a:lnTo>
                      <a:pt x="60983" y="0"/>
                    </a:lnTo>
                    <a:lnTo>
                      <a:pt x="68532" y="10092"/>
                    </a:lnTo>
                    <a:lnTo>
                      <a:pt x="7174" y="55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7" name="pg3886"/>
              <p:cNvSpPr/>
              <p:nvPr/>
            </p:nvSpPr>
            <p:spPr>
              <a:xfrm>
                <a:off x="4297031" y="2702378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0" y="46503"/>
                    </a:moveTo>
                    <a:lnTo>
                      <a:pt x="60604" y="0"/>
                    </a:lnTo>
                    <a:lnTo>
                      <a:pt x="68236" y="10030"/>
                    </a:lnTo>
                    <a:lnTo>
                      <a:pt x="7253" y="560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8" name="pg3887"/>
              <p:cNvSpPr/>
              <p:nvPr/>
            </p:nvSpPr>
            <p:spPr>
              <a:xfrm>
                <a:off x="4289700" y="2692411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0" y="46997"/>
                    </a:moveTo>
                    <a:lnTo>
                      <a:pt x="60222" y="0"/>
                    </a:lnTo>
                    <a:lnTo>
                      <a:pt x="67935" y="9967"/>
                    </a:lnTo>
                    <a:lnTo>
                      <a:pt x="7330" y="56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89" name="pg3888"/>
              <p:cNvSpPr/>
              <p:nvPr/>
            </p:nvSpPr>
            <p:spPr>
              <a:xfrm>
                <a:off x="4282292" y="2682507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0" y="47489"/>
                    </a:moveTo>
                    <a:lnTo>
                      <a:pt x="59835" y="0"/>
                    </a:lnTo>
                    <a:lnTo>
                      <a:pt x="67630" y="9904"/>
                    </a:lnTo>
                    <a:lnTo>
                      <a:pt x="7408" y="5690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0" name="pg3889"/>
              <p:cNvSpPr/>
              <p:nvPr/>
            </p:nvSpPr>
            <p:spPr>
              <a:xfrm>
                <a:off x="4274807" y="2672667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0" y="47976"/>
                    </a:moveTo>
                    <a:lnTo>
                      <a:pt x="59445" y="0"/>
                    </a:lnTo>
                    <a:lnTo>
                      <a:pt x="67320" y="9840"/>
                    </a:lnTo>
                    <a:lnTo>
                      <a:pt x="7484" y="57329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1" name="pg3890"/>
              <p:cNvSpPr/>
              <p:nvPr/>
            </p:nvSpPr>
            <p:spPr>
              <a:xfrm>
                <a:off x="4267246" y="266289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0" y="48461"/>
                    </a:moveTo>
                    <a:lnTo>
                      <a:pt x="59050" y="0"/>
                    </a:lnTo>
                    <a:lnTo>
                      <a:pt x="67006" y="9775"/>
                    </a:lnTo>
                    <a:lnTo>
                      <a:pt x="7561" y="577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2" name="pg3891"/>
              <p:cNvSpPr/>
              <p:nvPr/>
            </p:nvSpPr>
            <p:spPr>
              <a:xfrm>
                <a:off x="4259609" y="2653181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0" y="48943"/>
                    </a:moveTo>
                    <a:lnTo>
                      <a:pt x="58652" y="0"/>
                    </a:lnTo>
                    <a:lnTo>
                      <a:pt x="66687" y="9709"/>
                    </a:lnTo>
                    <a:lnTo>
                      <a:pt x="7636" y="581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3" name="pg3892"/>
              <p:cNvSpPr/>
              <p:nvPr/>
            </p:nvSpPr>
            <p:spPr>
              <a:xfrm>
                <a:off x="4251897" y="2643538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0" y="49421"/>
                    </a:moveTo>
                    <a:lnTo>
                      <a:pt x="58249" y="0"/>
                    </a:lnTo>
                    <a:lnTo>
                      <a:pt x="66364" y="9643"/>
                    </a:lnTo>
                    <a:lnTo>
                      <a:pt x="7712" y="58586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4" name="pg3893"/>
              <p:cNvSpPr/>
              <p:nvPr/>
            </p:nvSpPr>
            <p:spPr>
              <a:xfrm>
                <a:off x="4244110" y="2633961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0" y="49896"/>
                    </a:moveTo>
                    <a:lnTo>
                      <a:pt x="57843" y="0"/>
                    </a:lnTo>
                    <a:lnTo>
                      <a:pt x="66036" y="9577"/>
                    </a:lnTo>
                    <a:lnTo>
                      <a:pt x="7786" y="589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5" name="pg3894"/>
              <p:cNvSpPr/>
              <p:nvPr/>
            </p:nvSpPr>
            <p:spPr>
              <a:xfrm>
                <a:off x="4236249" y="2624451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0" y="50367"/>
                    </a:moveTo>
                    <a:lnTo>
                      <a:pt x="57433" y="0"/>
                    </a:lnTo>
                    <a:lnTo>
                      <a:pt x="65704" y="9509"/>
                    </a:lnTo>
                    <a:lnTo>
                      <a:pt x="7861" y="59406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6" name="pg3895"/>
              <p:cNvSpPr/>
              <p:nvPr/>
            </p:nvSpPr>
            <p:spPr>
              <a:xfrm>
                <a:off x="4228314" y="2615009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0" y="50836"/>
                    </a:moveTo>
                    <a:lnTo>
                      <a:pt x="57019" y="0"/>
                    </a:lnTo>
                    <a:lnTo>
                      <a:pt x="65368" y="9441"/>
                    </a:lnTo>
                    <a:lnTo>
                      <a:pt x="7934" y="598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7" name="pg3896"/>
              <p:cNvSpPr/>
              <p:nvPr/>
            </p:nvSpPr>
            <p:spPr>
              <a:xfrm>
                <a:off x="4220306" y="2605636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0" y="51300"/>
                    </a:moveTo>
                    <a:lnTo>
                      <a:pt x="56601" y="0"/>
                    </a:lnTo>
                    <a:lnTo>
                      <a:pt x="65027" y="9373"/>
                    </a:lnTo>
                    <a:lnTo>
                      <a:pt x="8007" y="6020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8" name="pg3897"/>
              <p:cNvSpPr/>
              <p:nvPr/>
            </p:nvSpPr>
            <p:spPr>
              <a:xfrm>
                <a:off x="4212226" y="2596332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0" y="51762"/>
                    </a:moveTo>
                    <a:lnTo>
                      <a:pt x="56180" y="0"/>
                    </a:lnTo>
                    <a:lnTo>
                      <a:pt x="64682" y="9303"/>
                    </a:lnTo>
                    <a:lnTo>
                      <a:pt x="8080" y="606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899" name="pg3898"/>
              <p:cNvSpPr/>
              <p:nvPr/>
            </p:nvSpPr>
            <p:spPr>
              <a:xfrm>
                <a:off x="4204073" y="2587098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0" y="52220"/>
                    </a:moveTo>
                    <a:lnTo>
                      <a:pt x="55754" y="0"/>
                    </a:lnTo>
                    <a:lnTo>
                      <a:pt x="64332" y="9234"/>
                    </a:lnTo>
                    <a:lnTo>
                      <a:pt x="8152" y="609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0" name="pg3899"/>
              <p:cNvSpPr/>
              <p:nvPr/>
            </p:nvSpPr>
            <p:spPr>
              <a:xfrm>
                <a:off x="4195849" y="2577934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0" y="52674"/>
                    </a:moveTo>
                    <a:lnTo>
                      <a:pt x="55325" y="0"/>
                    </a:lnTo>
                    <a:lnTo>
                      <a:pt x="63978" y="9163"/>
                    </a:lnTo>
                    <a:lnTo>
                      <a:pt x="8224" y="613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1" name="pg3900"/>
              <p:cNvSpPr/>
              <p:nvPr/>
            </p:nvSpPr>
            <p:spPr>
              <a:xfrm>
                <a:off x="4187554" y="2568842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0" y="53125"/>
                    </a:moveTo>
                    <a:lnTo>
                      <a:pt x="54892" y="0"/>
                    </a:lnTo>
                    <a:lnTo>
                      <a:pt x="63620" y="9092"/>
                    </a:lnTo>
                    <a:lnTo>
                      <a:pt x="8295" y="61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2" name="pg3901"/>
              <p:cNvSpPr/>
              <p:nvPr/>
            </p:nvSpPr>
            <p:spPr>
              <a:xfrm>
                <a:off x="4179188" y="2559821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0" y="53572"/>
                    </a:moveTo>
                    <a:lnTo>
                      <a:pt x="54456" y="0"/>
                    </a:lnTo>
                    <a:lnTo>
                      <a:pt x="63258" y="9020"/>
                    </a:lnTo>
                    <a:lnTo>
                      <a:pt x="8365" y="62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3" name="pg3902"/>
              <p:cNvSpPr/>
              <p:nvPr/>
            </p:nvSpPr>
            <p:spPr>
              <a:xfrm>
                <a:off x="4170753" y="2550873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0" y="54016"/>
                    </a:moveTo>
                    <a:lnTo>
                      <a:pt x="54016" y="0"/>
                    </a:lnTo>
                    <a:lnTo>
                      <a:pt x="62891" y="8948"/>
                    </a:lnTo>
                    <a:lnTo>
                      <a:pt x="8435" y="625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4" name="pg3903"/>
              <p:cNvSpPr/>
              <p:nvPr/>
            </p:nvSpPr>
            <p:spPr>
              <a:xfrm>
                <a:off x="4162248" y="2541997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521" y="8875"/>
                    </a:lnTo>
                    <a:lnTo>
                      <a:pt x="8504" y="62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5" name="pg3904"/>
              <p:cNvSpPr/>
              <p:nvPr/>
            </p:nvSpPr>
            <p:spPr>
              <a:xfrm>
                <a:off x="4153675" y="2533195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0" y="54892"/>
                    </a:moveTo>
                    <a:lnTo>
                      <a:pt x="53125" y="0"/>
                    </a:lnTo>
                    <a:lnTo>
                      <a:pt x="62146" y="8801"/>
                    </a:lnTo>
                    <a:lnTo>
                      <a:pt x="8573" y="632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6" name="pg3905"/>
              <p:cNvSpPr/>
              <p:nvPr/>
            </p:nvSpPr>
            <p:spPr>
              <a:xfrm>
                <a:off x="4145033" y="2524468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0" y="55325"/>
                    </a:moveTo>
                    <a:lnTo>
                      <a:pt x="52674" y="0"/>
                    </a:lnTo>
                    <a:lnTo>
                      <a:pt x="61766" y="8727"/>
                    </a:lnTo>
                    <a:lnTo>
                      <a:pt x="8641" y="63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7" name="pg3906"/>
              <p:cNvSpPr/>
              <p:nvPr/>
            </p:nvSpPr>
            <p:spPr>
              <a:xfrm>
                <a:off x="4136324" y="2515814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0" y="55754"/>
                    </a:moveTo>
                    <a:lnTo>
                      <a:pt x="52220" y="0"/>
                    </a:lnTo>
                    <a:lnTo>
                      <a:pt x="61383" y="8653"/>
                    </a:lnTo>
                    <a:lnTo>
                      <a:pt x="8709" y="63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8" name="pg3907"/>
              <p:cNvSpPr/>
              <p:nvPr/>
            </p:nvSpPr>
            <p:spPr>
              <a:xfrm>
                <a:off x="4127548" y="2507236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0" y="56180"/>
                    </a:moveTo>
                    <a:lnTo>
                      <a:pt x="51762" y="0"/>
                    </a:lnTo>
                    <a:lnTo>
                      <a:pt x="60996" y="8577"/>
                    </a:lnTo>
                    <a:lnTo>
                      <a:pt x="8776" y="643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09" name="pg3908"/>
              <p:cNvSpPr/>
              <p:nvPr/>
            </p:nvSpPr>
            <p:spPr>
              <a:xfrm>
                <a:off x="4118706" y="2498734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0" y="56601"/>
                    </a:moveTo>
                    <a:lnTo>
                      <a:pt x="51300" y="0"/>
                    </a:lnTo>
                    <a:lnTo>
                      <a:pt x="60604" y="8502"/>
                    </a:lnTo>
                    <a:lnTo>
                      <a:pt x="8842" y="646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0" name="pg3909"/>
              <p:cNvSpPr/>
              <p:nvPr/>
            </p:nvSpPr>
            <p:spPr>
              <a:xfrm>
                <a:off x="4109797" y="2490308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0" y="57019"/>
                    </a:moveTo>
                    <a:lnTo>
                      <a:pt x="50836" y="0"/>
                    </a:lnTo>
                    <a:lnTo>
                      <a:pt x="60209" y="8425"/>
                    </a:lnTo>
                    <a:lnTo>
                      <a:pt x="8908" y="65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1" name="pg3910"/>
              <p:cNvSpPr/>
              <p:nvPr/>
            </p:nvSpPr>
            <p:spPr>
              <a:xfrm>
                <a:off x="4100824" y="2481960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0" y="57433"/>
                    </a:moveTo>
                    <a:lnTo>
                      <a:pt x="50367" y="0"/>
                    </a:lnTo>
                    <a:lnTo>
                      <a:pt x="59809" y="8348"/>
                    </a:lnTo>
                    <a:lnTo>
                      <a:pt x="8973" y="65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2" name="pg3911"/>
              <p:cNvSpPr/>
              <p:nvPr/>
            </p:nvSpPr>
            <p:spPr>
              <a:xfrm>
                <a:off x="4091785" y="2473688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0" y="57843"/>
                    </a:moveTo>
                    <a:lnTo>
                      <a:pt x="49896" y="0"/>
                    </a:lnTo>
                    <a:lnTo>
                      <a:pt x="59406" y="8271"/>
                    </a:lnTo>
                    <a:lnTo>
                      <a:pt x="9038" y="657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3" name="pg3912"/>
              <p:cNvSpPr/>
              <p:nvPr/>
            </p:nvSpPr>
            <p:spPr>
              <a:xfrm>
                <a:off x="4082683" y="2465495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0" y="58249"/>
                    </a:moveTo>
                    <a:lnTo>
                      <a:pt x="49421" y="0"/>
                    </a:lnTo>
                    <a:lnTo>
                      <a:pt x="58998" y="8193"/>
                    </a:lnTo>
                    <a:lnTo>
                      <a:pt x="9102" y="660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4" name="pg3913"/>
              <p:cNvSpPr/>
              <p:nvPr/>
            </p:nvSpPr>
            <p:spPr>
              <a:xfrm>
                <a:off x="4073518" y="2457381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0" y="58652"/>
                    </a:moveTo>
                    <a:lnTo>
                      <a:pt x="48943" y="0"/>
                    </a:lnTo>
                    <a:lnTo>
                      <a:pt x="58586" y="8114"/>
                    </a:lnTo>
                    <a:lnTo>
                      <a:pt x="9165" y="663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5" name="pg3914"/>
              <p:cNvSpPr/>
              <p:nvPr/>
            </p:nvSpPr>
            <p:spPr>
              <a:xfrm>
                <a:off x="4064289" y="2449345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0" y="59050"/>
                    </a:moveTo>
                    <a:lnTo>
                      <a:pt x="48461" y="0"/>
                    </a:lnTo>
                    <a:lnTo>
                      <a:pt x="58171" y="8035"/>
                    </a:lnTo>
                    <a:lnTo>
                      <a:pt x="9228" y="666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6" name="pg3915"/>
              <p:cNvSpPr/>
              <p:nvPr/>
            </p:nvSpPr>
            <p:spPr>
              <a:xfrm>
                <a:off x="4054999" y="2441390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0" y="59445"/>
                    </a:moveTo>
                    <a:lnTo>
                      <a:pt x="47976" y="0"/>
                    </a:lnTo>
                    <a:lnTo>
                      <a:pt x="57752" y="7955"/>
                    </a:lnTo>
                    <a:lnTo>
                      <a:pt x="9290" y="670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7" name="pg3916"/>
              <p:cNvSpPr/>
              <p:nvPr/>
            </p:nvSpPr>
            <p:spPr>
              <a:xfrm>
                <a:off x="4045647" y="2433514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0" y="59835"/>
                    </a:moveTo>
                    <a:lnTo>
                      <a:pt x="47489" y="0"/>
                    </a:lnTo>
                    <a:lnTo>
                      <a:pt x="57329" y="7875"/>
                    </a:lnTo>
                    <a:lnTo>
                      <a:pt x="9352" y="67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8" name="pg3917"/>
              <p:cNvSpPr/>
              <p:nvPr/>
            </p:nvSpPr>
            <p:spPr>
              <a:xfrm>
                <a:off x="4036234" y="2425720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0" y="60222"/>
                    </a:moveTo>
                    <a:lnTo>
                      <a:pt x="46997" y="0"/>
                    </a:lnTo>
                    <a:lnTo>
                      <a:pt x="56902" y="7794"/>
                    </a:lnTo>
                    <a:lnTo>
                      <a:pt x="9413" y="676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19" name="pg3918"/>
              <p:cNvSpPr/>
              <p:nvPr/>
            </p:nvSpPr>
            <p:spPr>
              <a:xfrm>
                <a:off x="4026760" y="2418006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0" y="60604"/>
                    </a:moveTo>
                    <a:lnTo>
                      <a:pt x="46503" y="0"/>
                    </a:lnTo>
                    <a:lnTo>
                      <a:pt x="56471" y="7713"/>
                    </a:lnTo>
                    <a:lnTo>
                      <a:pt x="9473" y="67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0" name="pg3919"/>
              <p:cNvSpPr/>
              <p:nvPr/>
            </p:nvSpPr>
            <p:spPr>
              <a:xfrm>
                <a:off x="4017227" y="2410375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0" y="60983"/>
                    </a:moveTo>
                    <a:lnTo>
                      <a:pt x="46006" y="0"/>
                    </a:lnTo>
                    <a:lnTo>
                      <a:pt x="56036" y="7631"/>
                    </a:lnTo>
                    <a:lnTo>
                      <a:pt x="9532" y="682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1" name="pg3920"/>
              <p:cNvSpPr/>
              <p:nvPr/>
            </p:nvSpPr>
            <p:spPr>
              <a:xfrm>
                <a:off x="4007635" y="2402825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0" y="61357"/>
                    </a:moveTo>
                    <a:lnTo>
                      <a:pt x="45505" y="0"/>
                    </a:lnTo>
                    <a:lnTo>
                      <a:pt x="55598" y="7549"/>
                    </a:lnTo>
                    <a:lnTo>
                      <a:pt x="9591" y="68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2" name="pg3921"/>
              <p:cNvSpPr/>
              <p:nvPr/>
            </p:nvSpPr>
            <p:spPr>
              <a:xfrm>
                <a:off x="3997985" y="2395359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0" y="61727"/>
                    </a:moveTo>
                    <a:lnTo>
                      <a:pt x="45002" y="0"/>
                    </a:lnTo>
                    <a:lnTo>
                      <a:pt x="55156" y="7466"/>
                    </a:lnTo>
                    <a:lnTo>
                      <a:pt x="9650" y="688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3" name="pg3922"/>
              <p:cNvSpPr/>
              <p:nvPr/>
            </p:nvSpPr>
            <p:spPr>
              <a:xfrm>
                <a:off x="3988277" y="2387976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0" y="62093"/>
                    </a:moveTo>
                    <a:lnTo>
                      <a:pt x="44495" y="0"/>
                    </a:lnTo>
                    <a:lnTo>
                      <a:pt x="54710" y="7383"/>
                    </a:lnTo>
                    <a:lnTo>
                      <a:pt x="9708" y="691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4" name="pg3923"/>
              <p:cNvSpPr/>
              <p:nvPr/>
            </p:nvSpPr>
            <p:spPr>
              <a:xfrm>
                <a:off x="3978512" y="2380677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0" y="62455"/>
                    </a:moveTo>
                    <a:lnTo>
                      <a:pt x="43986" y="0"/>
                    </a:lnTo>
                    <a:lnTo>
                      <a:pt x="54261" y="7299"/>
                    </a:lnTo>
                    <a:lnTo>
                      <a:pt x="9765" y="6939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5" name="pg3924"/>
              <p:cNvSpPr/>
              <p:nvPr/>
            </p:nvSpPr>
            <p:spPr>
              <a:xfrm>
                <a:off x="3968690" y="237346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0" y="62813"/>
                    </a:moveTo>
                    <a:lnTo>
                      <a:pt x="43473" y="0"/>
                    </a:lnTo>
                    <a:lnTo>
                      <a:pt x="53807" y="7214"/>
                    </a:lnTo>
                    <a:lnTo>
                      <a:pt x="9821" y="696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6" name="pg3925"/>
              <p:cNvSpPr/>
              <p:nvPr/>
            </p:nvSpPr>
            <p:spPr>
              <a:xfrm>
                <a:off x="3958813" y="2366331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0" y="63167"/>
                    </a:moveTo>
                    <a:lnTo>
                      <a:pt x="42958" y="0"/>
                    </a:lnTo>
                    <a:lnTo>
                      <a:pt x="53351" y="7130"/>
                    </a:lnTo>
                    <a:lnTo>
                      <a:pt x="9877" y="699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7" name="pg3926"/>
              <p:cNvSpPr/>
              <p:nvPr/>
            </p:nvSpPr>
            <p:spPr>
              <a:xfrm>
                <a:off x="3948880" y="235928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0" y="63516"/>
                    </a:moveTo>
                    <a:lnTo>
                      <a:pt x="42440" y="0"/>
                    </a:lnTo>
                    <a:lnTo>
                      <a:pt x="52891" y="7044"/>
                    </a:lnTo>
                    <a:lnTo>
                      <a:pt x="9932" y="702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8" name="pg3927"/>
              <p:cNvSpPr/>
              <p:nvPr/>
            </p:nvSpPr>
            <p:spPr>
              <a:xfrm>
                <a:off x="3938893" y="2352327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0" y="63861"/>
                    </a:moveTo>
                    <a:lnTo>
                      <a:pt x="41919" y="0"/>
                    </a:lnTo>
                    <a:lnTo>
                      <a:pt x="52427" y="6959"/>
                    </a:lnTo>
                    <a:lnTo>
                      <a:pt x="9986" y="704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29" name="pg3928"/>
              <p:cNvSpPr/>
              <p:nvPr/>
            </p:nvSpPr>
            <p:spPr>
              <a:xfrm>
                <a:off x="3928853" y="2345454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0" y="64202"/>
                    </a:moveTo>
                    <a:lnTo>
                      <a:pt x="41395" y="0"/>
                    </a:lnTo>
                    <a:lnTo>
                      <a:pt x="51960" y="6873"/>
                    </a:lnTo>
                    <a:lnTo>
                      <a:pt x="10040" y="70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0" name="pg3929"/>
              <p:cNvSpPr/>
              <p:nvPr/>
            </p:nvSpPr>
            <p:spPr>
              <a:xfrm>
                <a:off x="3918759" y="233866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0" y="64538"/>
                    </a:moveTo>
                    <a:lnTo>
                      <a:pt x="40868" y="0"/>
                    </a:lnTo>
                    <a:lnTo>
                      <a:pt x="51489" y="6786"/>
                    </a:lnTo>
                    <a:lnTo>
                      <a:pt x="10093" y="709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1" name="pg3930"/>
              <p:cNvSpPr/>
              <p:nvPr/>
            </p:nvSpPr>
            <p:spPr>
              <a:xfrm>
                <a:off x="3908613" y="2331969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0" y="64871"/>
                    </a:moveTo>
                    <a:lnTo>
                      <a:pt x="40339" y="0"/>
                    </a:lnTo>
                    <a:lnTo>
                      <a:pt x="51015" y="6699"/>
                    </a:lnTo>
                    <a:lnTo>
                      <a:pt x="10146" y="71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2" name="pg3931"/>
              <p:cNvSpPr/>
              <p:nvPr/>
            </p:nvSpPr>
            <p:spPr>
              <a:xfrm>
                <a:off x="3898415" y="2325357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0" y="65198"/>
                    </a:moveTo>
                    <a:lnTo>
                      <a:pt x="39807" y="0"/>
                    </a:lnTo>
                    <a:lnTo>
                      <a:pt x="50537" y="6611"/>
                    </a:lnTo>
                    <a:lnTo>
                      <a:pt x="10197" y="714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3" name="pg3932"/>
              <p:cNvSpPr/>
              <p:nvPr/>
            </p:nvSpPr>
            <p:spPr>
              <a:xfrm>
                <a:off x="3888165" y="2318833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0" y="65522"/>
                    </a:moveTo>
                    <a:lnTo>
                      <a:pt x="39272" y="0"/>
                    </a:lnTo>
                    <a:lnTo>
                      <a:pt x="50056" y="6523"/>
                    </a:lnTo>
                    <a:lnTo>
                      <a:pt x="10249" y="717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4" name="pg3933"/>
              <p:cNvSpPr/>
              <p:nvPr/>
            </p:nvSpPr>
            <p:spPr>
              <a:xfrm>
                <a:off x="3877866" y="2312398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0" y="65841"/>
                    </a:moveTo>
                    <a:lnTo>
                      <a:pt x="38735" y="0"/>
                    </a:lnTo>
                    <a:lnTo>
                      <a:pt x="49572" y="6435"/>
                    </a:lnTo>
                    <a:lnTo>
                      <a:pt x="10299" y="719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5" name="pg3934"/>
              <p:cNvSpPr/>
              <p:nvPr/>
            </p:nvSpPr>
            <p:spPr>
              <a:xfrm>
                <a:off x="3867517" y="2306052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0" y="66156"/>
                    </a:moveTo>
                    <a:lnTo>
                      <a:pt x="38195" y="0"/>
                    </a:lnTo>
                    <a:lnTo>
                      <a:pt x="49084" y="6346"/>
                    </a:lnTo>
                    <a:lnTo>
                      <a:pt x="10349" y="72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6" name="pg3935"/>
              <p:cNvSpPr/>
              <p:nvPr/>
            </p:nvSpPr>
            <p:spPr>
              <a:xfrm>
                <a:off x="3857119" y="2299795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0" y="66466"/>
                    </a:moveTo>
                    <a:lnTo>
                      <a:pt x="37652" y="0"/>
                    </a:lnTo>
                    <a:lnTo>
                      <a:pt x="48593" y="6257"/>
                    </a:lnTo>
                    <a:lnTo>
                      <a:pt x="10398" y="72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7" name="pg3936"/>
              <p:cNvSpPr/>
              <p:nvPr/>
            </p:nvSpPr>
            <p:spPr>
              <a:xfrm>
                <a:off x="3846672" y="2293627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0" y="66772"/>
                    </a:moveTo>
                    <a:lnTo>
                      <a:pt x="37107" y="0"/>
                    </a:lnTo>
                    <a:lnTo>
                      <a:pt x="48099" y="6167"/>
                    </a:lnTo>
                    <a:lnTo>
                      <a:pt x="10446" y="72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8" name="pg3937"/>
              <p:cNvSpPr/>
              <p:nvPr/>
            </p:nvSpPr>
            <p:spPr>
              <a:xfrm>
                <a:off x="3836178" y="2287550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0" y="67073"/>
                    </a:moveTo>
                    <a:lnTo>
                      <a:pt x="36560" y="0"/>
                    </a:lnTo>
                    <a:lnTo>
                      <a:pt x="47601" y="6077"/>
                    </a:lnTo>
                    <a:lnTo>
                      <a:pt x="10494" y="72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39" name="pg3938"/>
              <p:cNvSpPr/>
              <p:nvPr/>
            </p:nvSpPr>
            <p:spPr>
              <a:xfrm>
                <a:off x="3825637" y="2281563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0" y="67370"/>
                    </a:moveTo>
                    <a:lnTo>
                      <a:pt x="36010" y="0"/>
                    </a:lnTo>
                    <a:lnTo>
                      <a:pt x="47101" y="5986"/>
                    </a:lnTo>
                    <a:lnTo>
                      <a:pt x="10540" y="73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0" name="pg3939"/>
              <p:cNvSpPr/>
              <p:nvPr/>
            </p:nvSpPr>
            <p:spPr>
              <a:xfrm>
                <a:off x="3815050" y="2275668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0" y="67662"/>
                    </a:moveTo>
                    <a:lnTo>
                      <a:pt x="35457" y="0"/>
                    </a:lnTo>
                    <a:lnTo>
                      <a:pt x="46597" y="5895"/>
                    </a:lnTo>
                    <a:lnTo>
                      <a:pt x="10587" y="732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1" name="pg3940"/>
              <p:cNvSpPr/>
              <p:nvPr/>
            </p:nvSpPr>
            <p:spPr>
              <a:xfrm>
                <a:off x="3804418" y="2269863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0" y="67950"/>
                    </a:moveTo>
                    <a:lnTo>
                      <a:pt x="34903" y="0"/>
                    </a:lnTo>
                    <a:lnTo>
                      <a:pt x="46090" y="5804"/>
                    </a:lnTo>
                    <a:lnTo>
                      <a:pt x="10632" y="7346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2" name="pg3941"/>
              <p:cNvSpPr/>
              <p:nvPr/>
            </p:nvSpPr>
            <p:spPr>
              <a:xfrm>
                <a:off x="3793740" y="2264151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0" y="68233"/>
                    </a:moveTo>
                    <a:lnTo>
                      <a:pt x="34346" y="0"/>
                    </a:lnTo>
                    <a:lnTo>
                      <a:pt x="45580" y="5712"/>
                    </a:lnTo>
                    <a:lnTo>
                      <a:pt x="10677" y="73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3" name="pg3942"/>
              <p:cNvSpPr/>
              <p:nvPr/>
            </p:nvSpPr>
            <p:spPr>
              <a:xfrm>
                <a:off x="3783019" y="225853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0" y="68512"/>
                    </a:moveTo>
                    <a:lnTo>
                      <a:pt x="33786" y="0"/>
                    </a:lnTo>
                    <a:lnTo>
                      <a:pt x="45067" y="5620"/>
                    </a:lnTo>
                    <a:lnTo>
                      <a:pt x="10721" y="738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4" name="pg3943"/>
              <p:cNvSpPr/>
              <p:nvPr/>
            </p:nvSpPr>
            <p:spPr>
              <a:xfrm>
                <a:off x="3772254" y="225300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0" y="68786"/>
                    </a:moveTo>
                    <a:lnTo>
                      <a:pt x="33225" y="0"/>
                    </a:lnTo>
                    <a:lnTo>
                      <a:pt x="44551" y="5528"/>
                    </a:lnTo>
                    <a:lnTo>
                      <a:pt x="10764" y="74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5" name="pg3944"/>
              <p:cNvSpPr/>
              <p:nvPr/>
            </p:nvSpPr>
            <p:spPr>
              <a:xfrm>
                <a:off x="3761446" y="2247567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0" y="69056"/>
                    </a:moveTo>
                    <a:lnTo>
                      <a:pt x="32661" y="0"/>
                    </a:lnTo>
                    <a:lnTo>
                      <a:pt x="44032" y="5435"/>
                    </a:lnTo>
                    <a:lnTo>
                      <a:pt x="10807" y="74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6" name="pg3945"/>
              <p:cNvSpPr/>
              <p:nvPr/>
            </p:nvSpPr>
            <p:spPr>
              <a:xfrm>
                <a:off x="3750597" y="2242225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0" y="69321"/>
                    </a:moveTo>
                    <a:lnTo>
                      <a:pt x="32095" y="0"/>
                    </a:lnTo>
                    <a:lnTo>
                      <a:pt x="43510" y="5342"/>
                    </a:lnTo>
                    <a:lnTo>
                      <a:pt x="10849" y="743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7" name="pg3946"/>
              <p:cNvSpPr/>
              <p:nvPr/>
            </p:nvSpPr>
            <p:spPr>
              <a:xfrm>
                <a:off x="3739707" y="2236976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0" y="69581"/>
                    </a:moveTo>
                    <a:lnTo>
                      <a:pt x="31526" y="0"/>
                    </a:lnTo>
                    <a:lnTo>
                      <a:pt x="42985" y="5248"/>
                    </a:lnTo>
                    <a:lnTo>
                      <a:pt x="10890" y="745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8" name="pg3947"/>
              <p:cNvSpPr/>
              <p:nvPr/>
            </p:nvSpPr>
            <p:spPr>
              <a:xfrm>
                <a:off x="3728776" y="2231822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0" y="69837"/>
                    </a:moveTo>
                    <a:lnTo>
                      <a:pt x="30956" y="0"/>
                    </a:lnTo>
                    <a:lnTo>
                      <a:pt x="42457" y="5154"/>
                    </a:lnTo>
                    <a:lnTo>
                      <a:pt x="10930" y="747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49" name="pg3948"/>
              <p:cNvSpPr/>
              <p:nvPr/>
            </p:nvSpPr>
            <p:spPr>
              <a:xfrm>
                <a:off x="3717805" y="2226761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0" y="70087"/>
                    </a:moveTo>
                    <a:lnTo>
                      <a:pt x="30384" y="0"/>
                    </a:lnTo>
                    <a:lnTo>
                      <a:pt x="41927" y="5060"/>
                    </a:lnTo>
                    <a:lnTo>
                      <a:pt x="10970" y="7489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0" name="pg3949"/>
              <p:cNvSpPr/>
              <p:nvPr/>
            </p:nvSpPr>
            <p:spPr>
              <a:xfrm>
                <a:off x="3706795" y="2221796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0" y="70334"/>
                    </a:moveTo>
                    <a:lnTo>
                      <a:pt x="29809" y="0"/>
                    </a:lnTo>
                    <a:lnTo>
                      <a:pt x="41393" y="4965"/>
                    </a:lnTo>
                    <a:lnTo>
                      <a:pt x="11009" y="750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1" name="pg3950"/>
              <p:cNvSpPr/>
              <p:nvPr/>
            </p:nvSpPr>
            <p:spPr>
              <a:xfrm>
                <a:off x="3695747" y="221692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0" y="70575"/>
                    </a:moveTo>
                    <a:lnTo>
                      <a:pt x="29233" y="0"/>
                    </a:lnTo>
                    <a:lnTo>
                      <a:pt x="40857" y="4870"/>
                    </a:lnTo>
                    <a:lnTo>
                      <a:pt x="11047" y="75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2" name="pg3951"/>
              <p:cNvSpPr/>
              <p:nvPr/>
            </p:nvSpPr>
            <p:spPr>
              <a:xfrm>
                <a:off x="3684662" y="2212149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0" y="70812"/>
                    </a:moveTo>
                    <a:lnTo>
                      <a:pt x="28655" y="0"/>
                    </a:lnTo>
                    <a:lnTo>
                      <a:pt x="40318" y="4775"/>
                    </a:lnTo>
                    <a:lnTo>
                      <a:pt x="11085" y="75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3" name="pg3952"/>
              <p:cNvSpPr/>
              <p:nvPr/>
            </p:nvSpPr>
            <p:spPr>
              <a:xfrm>
                <a:off x="3673540" y="2207469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0" y="71044"/>
                    </a:moveTo>
                    <a:lnTo>
                      <a:pt x="28074" y="0"/>
                    </a:lnTo>
                    <a:lnTo>
                      <a:pt x="39777" y="4679"/>
                    </a:lnTo>
                    <a:lnTo>
                      <a:pt x="11122" y="75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4" name="pg3953"/>
              <p:cNvSpPr/>
              <p:nvPr/>
            </p:nvSpPr>
            <p:spPr>
              <a:xfrm>
                <a:off x="3662382" y="2202885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0" y="71271"/>
                    </a:moveTo>
                    <a:lnTo>
                      <a:pt x="27492" y="0"/>
                    </a:lnTo>
                    <a:lnTo>
                      <a:pt x="39232" y="4584"/>
                    </a:lnTo>
                    <a:lnTo>
                      <a:pt x="11158" y="756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5" name="pg3954"/>
              <p:cNvSpPr/>
              <p:nvPr/>
            </p:nvSpPr>
            <p:spPr>
              <a:xfrm>
                <a:off x="3651188" y="2198398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0" y="71494"/>
                    </a:moveTo>
                    <a:lnTo>
                      <a:pt x="26908" y="0"/>
                    </a:lnTo>
                    <a:lnTo>
                      <a:pt x="38686" y="4487"/>
                    </a:lnTo>
                    <a:lnTo>
                      <a:pt x="11193" y="757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6" name="pg3955"/>
              <p:cNvSpPr/>
              <p:nvPr/>
            </p:nvSpPr>
            <p:spPr>
              <a:xfrm>
                <a:off x="3639960" y="2194006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0" y="71712"/>
                    </a:moveTo>
                    <a:lnTo>
                      <a:pt x="26322" y="0"/>
                    </a:lnTo>
                    <a:lnTo>
                      <a:pt x="38136" y="4391"/>
                    </a:lnTo>
                    <a:lnTo>
                      <a:pt x="11227" y="758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7" name="pg3956"/>
              <p:cNvSpPr/>
              <p:nvPr/>
            </p:nvSpPr>
            <p:spPr>
              <a:xfrm>
                <a:off x="3628699" y="2189712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0" y="71925"/>
                    </a:moveTo>
                    <a:lnTo>
                      <a:pt x="25735" y="0"/>
                    </a:lnTo>
                    <a:lnTo>
                      <a:pt x="37584" y="4294"/>
                    </a:lnTo>
                    <a:lnTo>
                      <a:pt x="11261" y="760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8" name="pg3957"/>
              <p:cNvSpPr/>
              <p:nvPr/>
            </p:nvSpPr>
            <p:spPr>
              <a:xfrm>
                <a:off x="3617404" y="2185514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0" y="72133"/>
                    </a:moveTo>
                    <a:lnTo>
                      <a:pt x="25145" y="0"/>
                    </a:lnTo>
                    <a:lnTo>
                      <a:pt x="37029" y="4197"/>
                    </a:lnTo>
                    <a:lnTo>
                      <a:pt x="11294" y="76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59" name="pg3958"/>
              <p:cNvSpPr/>
              <p:nvPr/>
            </p:nvSpPr>
            <p:spPr>
              <a:xfrm>
                <a:off x="3606077" y="2181414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0" y="72336"/>
                    </a:moveTo>
                    <a:lnTo>
                      <a:pt x="24554" y="0"/>
                    </a:lnTo>
                    <a:lnTo>
                      <a:pt x="36472" y="4100"/>
                    </a:lnTo>
                    <a:lnTo>
                      <a:pt x="11327" y="76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0" name="pg3959"/>
              <p:cNvSpPr/>
              <p:nvPr/>
            </p:nvSpPr>
            <p:spPr>
              <a:xfrm>
                <a:off x="3594718" y="2177412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0" y="72535"/>
                    </a:moveTo>
                    <a:lnTo>
                      <a:pt x="23962" y="0"/>
                    </a:lnTo>
                    <a:lnTo>
                      <a:pt x="35913" y="4002"/>
                    </a:lnTo>
                    <a:lnTo>
                      <a:pt x="11358" y="763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1" name="pg3960"/>
              <p:cNvSpPr/>
              <p:nvPr/>
            </p:nvSpPr>
            <p:spPr>
              <a:xfrm>
                <a:off x="3583329" y="217350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0" y="72728"/>
                    </a:moveTo>
                    <a:lnTo>
                      <a:pt x="23368" y="0"/>
                    </a:lnTo>
                    <a:lnTo>
                      <a:pt x="35351" y="3904"/>
                    </a:lnTo>
                    <a:lnTo>
                      <a:pt x="11389" y="764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2" name="pg3961"/>
              <p:cNvSpPr/>
              <p:nvPr/>
            </p:nvSpPr>
            <p:spPr>
              <a:xfrm>
                <a:off x="3571910" y="2169701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0" y="72917"/>
                    </a:moveTo>
                    <a:lnTo>
                      <a:pt x="22772" y="0"/>
                    </a:lnTo>
                    <a:lnTo>
                      <a:pt x="34787" y="3806"/>
                    </a:lnTo>
                    <a:lnTo>
                      <a:pt x="11419" y="76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3" name="pg3962"/>
              <p:cNvSpPr/>
              <p:nvPr/>
            </p:nvSpPr>
            <p:spPr>
              <a:xfrm>
                <a:off x="3560461" y="2165993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0" y="73101"/>
                    </a:moveTo>
                    <a:lnTo>
                      <a:pt x="22175" y="0"/>
                    </a:lnTo>
                    <a:lnTo>
                      <a:pt x="34220" y="3707"/>
                    </a:lnTo>
                    <a:lnTo>
                      <a:pt x="11448" y="766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4" name="pg3963"/>
              <p:cNvSpPr/>
              <p:nvPr/>
            </p:nvSpPr>
            <p:spPr>
              <a:xfrm>
                <a:off x="3548985" y="2162384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0" y="73280"/>
                    </a:moveTo>
                    <a:lnTo>
                      <a:pt x="21576" y="0"/>
                    </a:lnTo>
                    <a:lnTo>
                      <a:pt x="33651" y="3609"/>
                    </a:lnTo>
                    <a:lnTo>
                      <a:pt x="11476" y="76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5" name="pg3964"/>
              <p:cNvSpPr/>
              <p:nvPr/>
            </p:nvSpPr>
            <p:spPr>
              <a:xfrm>
                <a:off x="3537480" y="2158874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0" y="73454"/>
                    </a:moveTo>
                    <a:lnTo>
                      <a:pt x="20975" y="0"/>
                    </a:lnTo>
                    <a:lnTo>
                      <a:pt x="33080" y="3510"/>
                    </a:lnTo>
                    <a:lnTo>
                      <a:pt x="11504" y="767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6" name="pg3965"/>
              <p:cNvSpPr/>
              <p:nvPr/>
            </p:nvSpPr>
            <p:spPr>
              <a:xfrm>
                <a:off x="3525948" y="2155463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0" y="73623"/>
                    </a:moveTo>
                    <a:lnTo>
                      <a:pt x="20374" y="0"/>
                    </a:lnTo>
                    <a:lnTo>
                      <a:pt x="32507" y="3411"/>
                    </a:lnTo>
                    <a:lnTo>
                      <a:pt x="11531" y="7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7" name="pg3966"/>
              <p:cNvSpPr/>
              <p:nvPr/>
            </p:nvSpPr>
            <p:spPr>
              <a:xfrm>
                <a:off x="3514391" y="2152151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0" y="73787"/>
                    </a:moveTo>
                    <a:lnTo>
                      <a:pt x="19771" y="0"/>
                    </a:lnTo>
                    <a:lnTo>
                      <a:pt x="31931" y="3311"/>
                    </a:lnTo>
                    <a:lnTo>
                      <a:pt x="11557" y="76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8" name="pg3967"/>
              <p:cNvSpPr/>
              <p:nvPr/>
            </p:nvSpPr>
            <p:spPr>
              <a:xfrm>
                <a:off x="3502808" y="2148939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0" y="73946"/>
                    </a:moveTo>
                    <a:lnTo>
                      <a:pt x="19167" y="0"/>
                    </a:lnTo>
                    <a:lnTo>
                      <a:pt x="31354" y="3212"/>
                    </a:lnTo>
                    <a:lnTo>
                      <a:pt x="11582" y="76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69" name="pg3968"/>
              <p:cNvSpPr/>
              <p:nvPr/>
            </p:nvSpPr>
            <p:spPr>
              <a:xfrm>
                <a:off x="3491200" y="2145826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0" y="74101"/>
                    </a:moveTo>
                    <a:lnTo>
                      <a:pt x="18561" y="0"/>
                    </a:lnTo>
                    <a:lnTo>
                      <a:pt x="30774" y="3112"/>
                    </a:lnTo>
                    <a:lnTo>
                      <a:pt x="11607" y="77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0" name="pg3969"/>
              <p:cNvSpPr/>
              <p:nvPr/>
            </p:nvSpPr>
            <p:spPr>
              <a:xfrm>
                <a:off x="3479569" y="2142814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0" y="74250"/>
                    </a:moveTo>
                    <a:lnTo>
                      <a:pt x="17954" y="0"/>
                    </a:lnTo>
                    <a:lnTo>
                      <a:pt x="30192" y="3012"/>
                    </a:lnTo>
                    <a:lnTo>
                      <a:pt x="11631" y="771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1" name="pg3970"/>
              <p:cNvSpPr/>
              <p:nvPr/>
            </p:nvSpPr>
            <p:spPr>
              <a:xfrm>
                <a:off x="3467915" y="2139902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0" y="74395"/>
                    </a:moveTo>
                    <a:lnTo>
                      <a:pt x="17346" y="0"/>
                    </a:lnTo>
                    <a:lnTo>
                      <a:pt x="29608" y="2912"/>
                    </a:lnTo>
                    <a:lnTo>
                      <a:pt x="11654" y="771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2" name="pg3971"/>
              <p:cNvSpPr/>
              <p:nvPr/>
            </p:nvSpPr>
            <p:spPr>
              <a:xfrm>
                <a:off x="3456238" y="2137090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0" y="74534"/>
                    </a:moveTo>
                    <a:lnTo>
                      <a:pt x="16737" y="0"/>
                    </a:lnTo>
                    <a:lnTo>
                      <a:pt x="29023" y="2811"/>
                    </a:lnTo>
                    <a:lnTo>
                      <a:pt x="11676" y="772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3" name="pg3972"/>
              <p:cNvSpPr/>
              <p:nvPr/>
            </p:nvSpPr>
            <p:spPr>
              <a:xfrm>
                <a:off x="3444540" y="2134379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0" y="74668"/>
                    </a:moveTo>
                    <a:lnTo>
                      <a:pt x="16126" y="0"/>
                    </a:lnTo>
                    <a:lnTo>
                      <a:pt x="28435" y="2711"/>
                    </a:lnTo>
                    <a:lnTo>
                      <a:pt x="11698" y="77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4" name="pg3973"/>
              <p:cNvSpPr/>
              <p:nvPr/>
            </p:nvSpPr>
            <p:spPr>
              <a:xfrm>
                <a:off x="3432821" y="2131768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0" y="74798"/>
                    </a:moveTo>
                    <a:lnTo>
                      <a:pt x="15515" y="0"/>
                    </a:lnTo>
                    <a:lnTo>
                      <a:pt x="27845" y="2610"/>
                    </a:lnTo>
                    <a:lnTo>
                      <a:pt x="11718" y="77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5" name="pg3974"/>
              <p:cNvSpPr/>
              <p:nvPr/>
            </p:nvSpPr>
            <p:spPr>
              <a:xfrm>
                <a:off x="3421082" y="2129259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0" y="74922"/>
                    </a:moveTo>
                    <a:lnTo>
                      <a:pt x="14903" y="0"/>
                    </a:lnTo>
                    <a:lnTo>
                      <a:pt x="27254" y="2509"/>
                    </a:lnTo>
                    <a:lnTo>
                      <a:pt x="11738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6" name="pg3975"/>
              <p:cNvSpPr/>
              <p:nvPr/>
            </p:nvSpPr>
            <p:spPr>
              <a:xfrm>
                <a:off x="3409324" y="2126851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0" y="75042"/>
                    </a:moveTo>
                    <a:lnTo>
                      <a:pt x="14289" y="0"/>
                    </a:lnTo>
                    <a:lnTo>
                      <a:pt x="26660" y="2408"/>
                    </a:lnTo>
                    <a:lnTo>
                      <a:pt x="11757" y="773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7" name="pg3976"/>
              <p:cNvSpPr/>
              <p:nvPr/>
            </p:nvSpPr>
            <p:spPr>
              <a:xfrm>
                <a:off x="3397548" y="2124544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0" y="75156"/>
                    </a:moveTo>
                    <a:lnTo>
                      <a:pt x="13675" y="0"/>
                    </a:lnTo>
                    <a:lnTo>
                      <a:pt x="26065" y="2306"/>
                    </a:lnTo>
                    <a:lnTo>
                      <a:pt x="11776" y="77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8" name="pg3977"/>
              <p:cNvSpPr/>
              <p:nvPr/>
            </p:nvSpPr>
            <p:spPr>
              <a:xfrm>
                <a:off x="3385754" y="2122338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0" y="75265"/>
                    </a:moveTo>
                    <a:lnTo>
                      <a:pt x="13059" y="0"/>
                    </a:lnTo>
                    <a:lnTo>
                      <a:pt x="25468" y="2205"/>
                    </a:lnTo>
                    <a:lnTo>
                      <a:pt x="11793" y="773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79" name="pg3978"/>
              <p:cNvSpPr/>
              <p:nvPr/>
            </p:nvSpPr>
            <p:spPr>
              <a:xfrm>
                <a:off x="3373944" y="2120234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0" y="75370"/>
                    </a:moveTo>
                    <a:lnTo>
                      <a:pt x="12443" y="0"/>
                    </a:lnTo>
                    <a:lnTo>
                      <a:pt x="24870" y="2103"/>
                    </a:lnTo>
                    <a:lnTo>
                      <a:pt x="11810" y="77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0" name="pg3979"/>
              <p:cNvSpPr/>
              <p:nvPr/>
            </p:nvSpPr>
            <p:spPr>
              <a:xfrm>
                <a:off x="3362118" y="2118232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0" y="75469"/>
                    </a:moveTo>
                    <a:lnTo>
                      <a:pt x="11826" y="0"/>
                    </a:lnTo>
                    <a:lnTo>
                      <a:pt x="24270" y="2002"/>
                    </a:lnTo>
                    <a:lnTo>
                      <a:pt x="11826" y="77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1" name="pg3980"/>
              <p:cNvSpPr/>
              <p:nvPr/>
            </p:nvSpPr>
            <p:spPr>
              <a:xfrm>
                <a:off x="3350276" y="2116332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0" y="75563"/>
                    </a:moveTo>
                    <a:lnTo>
                      <a:pt x="11208" y="0"/>
                    </a:lnTo>
                    <a:lnTo>
                      <a:pt x="23668" y="1900"/>
                    </a:lnTo>
                    <a:lnTo>
                      <a:pt x="11841" y="77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2" name="pg3981"/>
              <p:cNvSpPr/>
              <p:nvPr/>
            </p:nvSpPr>
            <p:spPr>
              <a:xfrm>
                <a:off x="3338420" y="2114534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0" y="75652"/>
                    </a:moveTo>
                    <a:lnTo>
                      <a:pt x="10590" y="0"/>
                    </a:lnTo>
                    <a:lnTo>
                      <a:pt x="23064" y="1798"/>
                    </a:lnTo>
                    <a:lnTo>
                      <a:pt x="11855" y="7736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3" name="pg3982"/>
              <p:cNvSpPr/>
              <p:nvPr/>
            </p:nvSpPr>
            <p:spPr>
              <a:xfrm>
                <a:off x="3326550" y="211283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0" y="75737"/>
                    </a:moveTo>
                    <a:lnTo>
                      <a:pt x="9970" y="0"/>
                    </a:lnTo>
                    <a:lnTo>
                      <a:pt x="22459" y="1696"/>
                    </a:lnTo>
                    <a:lnTo>
                      <a:pt x="11869" y="77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4" name="pg3983"/>
              <p:cNvSpPr/>
              <p:nvPr/>
            </p:nvSpPr>
            <p:spPr>
              <a:xfrm>
                <a:off x="3314668" y="2111244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0" y="75816"/>
                    </a:moveTo>
                    <a:lnTo>
                      <a:pt x="9351" y="0"/>
                    </a:lnTo>
                    <a:lnTo>
                      <a:pt x="21853" y="1593"/>
                    </a:lnTo>
                    <a:lnTo>
                      <a:pt x="11882" y="773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5" name="pg3984"/>
              <p:cNvSpPr/>
              <p:nvPr/>
            </p:nvSpPr>
            <p:spPr>
              <a:xfrm>
                <a:off x="3302774" y="2109752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0" y="75890"/>
                    </a:moveTo>
                    <a:lnTo>
                      <a:pt x="8730" y="0"/>
                    </a:lnTo>
                    <a:lnTo>
                      <a:pt x="21245" y="1491"/>
                    </a:lnTo>
                    <a:lnTo>
                      <a:pt x="11894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6" name="pg3985"/>
              <p:cNvSpPr/>
              <p:nvPr/>
            </p:nvSpPr>
            <p:spPr>
              <a:xfrm>
                <a:off x="3290868" y="2108363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0" y="75958"/>
                    </a:moveTo>
                    <a:lnTo>
                      <a:pt x="8109" y="0"/>
                    </a:lnTo>
                    <a:lnTo>
                      <a:pt x="20636" y="1389"/>
                    </a:lnTo>
                    <a:lnTo>
                      <a:pt x="11905" y="77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7" name="pg3986"/>
              <p:cNvSpPr/>
              <p:nvPr/>
            </p:nvSpPr>
            <p:spPr>
              <a:xfrm>
                <a:off x="3278952" y="2107076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0" y="76022"/>
                    </a:moveTo>
                    <a:lnTo>
                      <a:pt x="7487" y="0"/>
                    </a:lnTo>
                    <a:lnTo>
                      <a:pt x="20025" y="1286"/>
                    </a:lnTo>
                    <a:lnTo>
                      <a:pt x="11915" y="77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8" name="pg3987"/>
              <p:cNvSpPr/>
              <p:nvPr/>
            </p:nvSpPr>
            <p:spPr>
              <a:xfrm>
                <a:off x="3267027" y="2105892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0" y="76081"/>
                    </a:moveTo>
                    <a:lnTo>
                      <a:pt x="6865" y="0"/>
                    </a:lnTo>
                    <a:lnTo>
                      <a:pt x="19413" y="1184"/>
                    </a:lnTo>
                    <a:lnTo>
                      <a:pt x="11925" y="772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89" name="pg3988"/>
              <p:cNvSpPr/>
              <p:nvPr/>
            </p:nvSpPr>
            <p:spPr>
              <a:xfrm>
                <a:off x="3255092" y="210481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0" y="76135"/>
                    </a:moveTo>
                    <a:lnTo>
                      <a:pt x="6242" y="0"/>
                    </a:lnTo>
                    <a:lnTo>
                      <a:pt x="18799" y="1081"/>
                    </a:lnTo>
                    <a:lnTo>
                      <a:pt x="11934" y="77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0" name="pg3989"/>
              <p:cNvSpPr/>
              <p:nvPr/>
            </p:nvSpPr>
            <p:spPr>
              <a:xfrm>
                <a:off x="3243150" y="2103832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0" y="76183"/>
                    </a:moveTo>
                    <a:lnTo>
                      <a:pt x="5619" y="0"/>
                    </a:lnTo>
                    <a:lnTo>
                      <a:pt x="18185" y="978"/>
                    </a:lnTo>
                    <a:lnTo>
                      <a:pt x="11942" y="771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1" name="pg3990"/>
              <p:cNvSpPr/>
              <p:nvPr/>
            </p:nvSpPr>
            <p:spPr>
              <a:xfrm>
                <a:off x="3231200" y="2102956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0" y="76227"/>
                    </a:moveTo>
                    <a:lnTo>
                      <a:pt x="4996" y="0"/>
                    </a:lnTo>
                    <a:lnTo>
                      <a:pt x="17569" y="875"/>
                    </a:lnTo>
                    <a:lnTo>
                      <a:pt x="11949" y="77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2" name="pg3991"/>
              <p:cNvSpPr/>
              <p:nvPr/>
            </p:nvSpPr>
            <p:spPr>
              <a:xfrm>
                <a:off x="3219244" y="2102183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0" y="76265"/>
                    </a:moveTo>
                    <a:lnTo>
                      <a:pt x="4372" y="0"/>
                    </a:lnTo>
                    <a:lnTo>
                      <a:pt x="16952" y="772"/>
                    </a:lnTo>
                    <a:lnTo>
                      <a:pt x="11956" y="76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3" name="pg3992"/>
              <p:cNvSpPr/>
              <p:nvPr/>
            </p:nvSpPr>
            <p:spPr>
              <a:xfrm>
                <a:off x="3207283" y="2101514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0" y="76298"/>
                    </a:moveTo>
                    <a:lnTo>
                      <a:pt x="3748" y="0"/>
                    </a:lnTo>
                    <a:lnTo>
                      <a:pt x="16334" y="669"/>
                    </a:lnTo>
                    <a:lnTo>
                      <a:pt x="11961" y="76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4" name="pg3993"/>
              <p:cNvSpPr/>
              <p:nvPr/>
            </p:nvSpPr>
            <p:spPr>
              <a:xfrm>
                <a:off x="3195316" y="2100947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0" y="76326"/>
                    </a:moveTo>
                    <a:lnTo>
                      <a:pt x="3123" y="0"/>
                    </a:lnTo>
                    <a:lnTo>
                      <a:pt x="15714" y="566"/>
                    </a:lnTo>
                    <a:lnTo>
                      <a:pt x="11966" y="7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5" name="pg3994"/>
              <p:cNvSpPr/>
              <p:nvPr/>
            </p:nvSpPr>
            <p:spPr>
              <a:xfrm>
                <a:off x="3183346" y="2100483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0" y="76349"/>
                    </a:moveTo>
                    <a:lnTo>
                      <a:pt x="2499" y="0"/>
                    </a:lnTo>
                    <a:lnTo>
                      <a:pt x="15094" y="463"/>
                    </a:lnTo>
                    <a:lnTo>
                      <a:pt x="11970" y="767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6" name="pg3995"/>
              <p:cNvSpPr/>
              <p:nvPr/>
            </p:nvSpPr>
            <p:spPr>
              <a:xfrm>
                <a:off x="3171372" y="210012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0" y="76367"/>
                    </a:moveTo>
                    <a:lnTo>
                      <a:pt x="1874" y="0"/>
                    </a:lnTo>
                    <a:lnTo>
                      <a:pt x="14473" y="360"/>
                    </a:lnTo>
                    <a:lnTo>
                      <a:pt x="11973" y="76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7" name="pg3996"/>
              <p:cNvSpPr/>
              <p:nvPr/>
            </p:nvSpPr>
            <p:spPr>
              <a:xfrm>
                <a:off x="3159396" y="2099864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0" y="76380"/>
                    </a:moveTo>
                    <a:lnTo>
                      <a:pt x="1249" y="0"/>
                    </a:lnTo>
                    <a:lnTo>
                      <a:pt x="13850" y="257"/>
                    </a:lnTo>
                    <a:lnTo>
                      <a:pt x="11976" y="766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8" name="pg3997"/>
              <p:cNvSpPr/>
              <p:nvPr/>
            </p:nvSpPr>
            <p:spPr>
              <a:xfrm>
                <a:off x="3147418" y="2099709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0" y="76388"/>
                    </a:moveTo>
                    <a:lnTo>
                      <a:pt x="624" y="0"/>
                    </a:lnTo>
                    <a:lnTo>
                      <a:pt x="13227" y="154"/>
                    </a:lnTo>
                    <a:lnTo>
                      <a:pt x="11977" y="76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3999" name="pg3998"/>
              <p:cNvSpPr/>
              <p:nvPr/>
            </p:nvSpPr>
            <p:spPr>
              <a:xfrm>
                <a:off x="3135440" y="2099658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0" y="76390"/>
                    </a:moveTo>
                    <a:lnTo>
                      <a:pt x="0" y="0"/>
                    </a:lnTo>
                    <a:lnTo>
                      <a:pt x="12603" y="51"/>
                    </a:lnTo>
                    <a:lnTo>
                      <a:pt x="11978" y="764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0" name="pg3999"/>
              <p:cNvSpPr/>
              <p:nvPr/>
            </p:nvSpPr>
            <p:spPr>
              <a:xfrm>
                <a:off x="3122837" y="2099658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624" y="76439"/>
                    </a:moveTo>
                    <a:lnTo>
                      <a:pt x="0" y="51"/>
                    </a:lnTo>
                    <a:lnTo>
                      <a:pt x="12603" y="0"/>
                    </a:lnTo>
                    <a:lnTo>
                      <a:pt x="12603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1" name="pg4000"/>
              <p:cNvSpPr/>
              <p:nvPr/>
            </p:nvSpPr>
            <p:spPr>
              <a:xfrm>
                <a:off x="3110234" y="2099709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249" y="76535"/>
                    </a:moveTo>
                    <a:lnTo>
                      <a:pt x="0" y="154"/>
                    </a:lnTo>
                    <a:lnTo>
                      <a:pt x="12602" y="0"/>
                    </a:lnTo>
                    <a:lnTo>
                      <a:pt x="13227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2" name="pg4001"/>
              <p:cNvSpPr/>
              <p:nvPr/>
            </p:nvSpPr>
            <p:spPr>
              <a:xfrm>
                <a:off x="3097633" y="2099864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874" y="76625"/>
                    </a:moveTo>
                    <a:lnTo>
                      <a:pt x="0" y="257"/>
                    </a:lnTo>
                    <a:lnTo>
                      <a:pt x="12600" y="0"/>
                    </a:lnTo>
                    <a:lnTo>
                      <a:pt x="13850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3" name="pg4002"/>
              <p:cNvSpPr/>
              <p:nvPr/>
            </p:nvSpPr>
            <p:spPr>
              <a:xfrm>
                <a:off x="3085035" y="210012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2499" y="76710"/>
                    </a:moveTo>
                    <a:lnTo>
                      <a:pt x="0" y="360"/>
                    </a:lnTo>
                    <a:lnTo>
                      <a:pt x="12598" y="0"/>
                    </a:lnTo>
                    <a:lnTo>
                      <a:pt x="14473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4" name="pg4003"/>
              <p:cNvSpPr/>
              <p:nvPr/>
            </p:nvSpPr>
            <p:spPr>
              <a:xfrm>
                <a:off x="3072440" y="2100483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3123" y="76790"/>
                    </a:moveTo>
                    <a:lnTo>
                      <a:pt x="0" y="463"/>
                    </a:lnTo>
                    <a:lnTo>
                      <a:pt x="12594" y="0"/>
                    </a:lnTo>
                    <a:lnTo>
                      <a:pt x="15094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5" name="pg4004"/>
              <p:cNvSpPr/>
              <p:nvPr/>
            </p:nvSpPr>
            <p:spPr>
              <a:xfrm>
                <a:off x="3059849" y="2100947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3748" y="76865"/>
                    </a:moveTo>
                    <a:lnTo>
                      <a:pt x="0" y="566"/>
                    </a:lnTo>
                    <a:lnTo>
                      <a:pt x="12590" y="0"/>
                    </a:lnTo>
                    <a:lnTo>
                      <a:pt x="15714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6" name="pg4005"/>
              <p:cNvSpPr/>
              <p:nvPr/>
            </p:nvSpPr>
            <p:spPr>
              <a:xfrm>
                <a:off x="3047263" y="2101514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4372" y="76935"/>
                    </a:moveTo>
                    <a:lnTo>
                      <a:pt x="0" y="669"/>
                    </a:lnTo>
                    <a:lnTo>
                      <a:pt x="12585" y="0"/>
                    </a:lnTo>
                    <a:lnTo>
                      <a:pt x="16334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7" name="pg4006"/>
              <p:cNvSpPr/>
              <p:nvPr/>
            </p:nvSpPr>
            <p:spPr>
              <a:xfrm>
                <a:off x="3034684" y="2102183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4996" y="76999"/>
                    </a:moveTo>
                    <a:lnTo>
                      <a:pt x="0" y="772"/>
                    </a:lnTo>
                    <a:lnTo>
                      <a:pt x="12579" y="0"/>
                    </a:lnTo>
                    <a:lnTo>
                      <a:pt x="16952" y="76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8" name="pg4007"/>
              <p:cNvSpPr/>
              <p:nvPr/>
            </p:nvSpPr>
            <p:spPr>
              <a:xfrm>
                <a:off x="3022111" y="2102956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5619" y="77059"/>
                    </a:moveTo>
                    <a:lnTo>
                      <a:pt x="0" y="875"/>
                    </a:lnTo>
                    <a:lnTo>
                      <a:pt x="12573" y="0"/>
                    </a:lnTo>
                    <a:lnTo>
                      <a:pt x="17569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09" name="pg4008"/>
              <p:cNvSpPr/>
              <p:nvPr/>
            </p:nvSpPr>
            <p:spPr>
              <a:xfrm>
                <a:off x="3009545" y="2103832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6242" y="77113"/>
                    </a:moveTo>
                    <a:lnTo>
                      <a:pt x="0" y="978"/>
                    </a:lnTo>
                    <a:lnTo>
                      <a:pt x="12565" y="0"/>
                    </a:lnTo>
                    <a:lnTo>
                      <a:pt x="18185" y="76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0" name="pg4009"/>
              <p:cNvSpPr/>
              <p:nvPr/>
            </p:nvSpPr>
            <p:spPr>
              <a:xfrm>
                <a:off x="2996988" y="210481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6865" y="77162"/>
                    </a:moveTo>
                    <a:lnTo>
                      <a:pt x="0" y="1081"/>
                    </a:lnTo>
                    <a:lnTo>
                      <a:pt x="12557" y="0"/>
                    </a:lnTo>
                    <a:lnTo>
                      <a:pt x="18799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1" name="pg4010"/>
              <p:cNvSpPr/>
              <p:nvPr/>
            </p:nvSpPr>
            <p:spPr>
              <a:xfrm>
                <a:off x="2984440" y="2105892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7487" y="77206"/>
                    </a:moveTo>
                    <a:lnTo>
                      <a:pt x="0" y="1184"/>
                    </a:lnTo>
                    <a:lnTo>
                      <a:pt x="12547" y="0"/>
                    </a:lnTo>
                    <a:lnTo>
                      <a:pt x="19413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2" name="pg4011"/>
              <p:cNvSpPr/>
              <p:nvPr/>
            </p:nvSpPr>
            <p:spPr>
              <a:xfrm>
                <a:off x="2971903" y="2107076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8109" y="77245"/>
                    </a:moveTo>
                    <a:lnTo>
                      <a:pt x="0" y="1286"/>
                    </a:lnTo>
                    <a:lnTo>
                      <a:pt x="12537" y="0"/>
                    </a:lnTo>
                    <a:lnTo>
                      <a:pt x="20025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3" name="pg4012"/>
              <p:cNvSpPr/>
              <p:nvPr/>
            </p:nvSpPr>
            <p:spPr>
              <a:xfrm>
                <a:off x="2959376" y="2108363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8730" y="77279"/>
                    </a:moveTo>
                    <a:lnTo>
                      <a:pt x="0" y="1389"/>
                    </a:lnTo>
                    <a:lnTo>
                      <a:pt x="12526" y="0"/>
                    </a:lnTo>
                    <a:lnTo>
                      <a:pt x="20636" y="75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4" name="pg4013"/>
              <p:cNvSpPr/>
              <p:nvPr/>
            </p:nvSpPr>
            <p:spPr>
              <a:xfrm>
                <a:off x="2946861" y="2109752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9351" y="77307"/>
                    </a:moveTo>
                    <a:lnTo>
                      <a:pt x="0" y="1491"/>
                    </a:lnTo>
                    <a:lnTo>
                      <a:pt x="12514" y="0"/>
                    </a:lnTo>
                    <a:lnTo>
                      <a:pt x="21245" y="7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5" name="pg4014"/>
              <p:cNvSpPr/>
              <p:nvPr/>
            </p:nvSpPr>
            <p:spPr>
              <a:xfrm>
                <a:off x="2934359" y="2111244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9970" y="77331"/>
                    </a:moveTo>
                    <a:lnTo>
                      <a:pt x="0" y="1593"/>
                    </a:lnTo>
                    <a:lnTo>
                      <a:pt x="12502" y="0"/>
                    </a:lnTo>
                    <a:lnTo>
                      <a:pt x="21853" y="75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6" name="pg4015"/>
              <p:cNvSpPr/>
              <p:nvPr/>
            </p:nvSpPr>
            <p:spPr>
              <a:xfrm>
                <a:off x="2921870" y="211283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10590" y="77349"/>
                    </a:moveTo>
                    <a:lnTo>
                      <a:pt x="0" y="1696"/>
                    </a:lnTo>
                    <a:lnTo>
                      <a:pt x="12488" y="0"/>
                    </a:lnTo>
                    <a:lnTo>
                      <a:pt x="22459" y="757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7" name="pg4016"/>
              <p:cNvSpPr/>
              <p:nvPr/>
            </p:nvSpPr>
            <p:spPr>
              <a:xfrm>
                <a:off x="2909395" y="2114534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11208" y="77362"/>
                    </a:moveTo>
                    <a:lnTo>
                      <a:pt x="0" y="1798"/>
                    </a:lnTo>
                    <a:lnTo>
                      <a:pt x="12474" y="0"/>
                    </a:lnTo>
                    <a:lnTo>
                      <a:pt x="23064" y="75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8" name="pg4017"/>
              <p:cNvSpPr/>
              <p:nvPr/>
            </p:nvSpPr>
            <p:spPr>
              <a:xfrm>
                <a:off x="2896936" y="2116332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11826" y="77369"/>
                    </a:moveTo>
                    <a:lnTo>
                      <a:pt x="0" y="1900"/>
                    </a:lnTo>
                    <a:lnTo>
                      <a:pt x="12459" y="0"/>
                    </a:lnTo>
                    <a:lnTo>
                      <a:pt x="23668" y="7556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19" name="pg4018"/>
              <p:cNvSpPr/>
              <p:nvPr/>
            </p:nvSpPr>
            <p:spPr>
              <a:xfrm>
                <a:off x="2884492" y="2118232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12443" y="77372"/>
                    </a:moveTo>
                    <a:lnTo>
                      <a:pt x="0" y="2002"/>
                    </a:lnTo>
                    <a:lnTo>
                      <a:pt x="12443" y="0"/>
                    </a:lnTo>
                    <a:lnTo>
                      <a:pt x="24270" y="7546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0" name="pg4019"/>
              <p:cNvSpPr/>
              <p:nvPr/>
            </p:nvSpPr>
            <p:spPr>
              <a:xfrm>
                <a:off x="2872066" y="2120234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13059" y="77369"/>
                    </a:moveTo>
                    <a:lnTo>
                      <a:pt x="0" y="2103"/>
                    </a:lnTo>
                    <a:lnTo>
                      <a:pt x="12426" y="0"/>
                    </a:lnTo>
                    <a:lnTo>
                      <a:pt x="24870" y="75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1" name="pg4020"/>
              <p:cNvSpPr/>
              <p:nvPr/>
            </p:nvSpPr>
            <p:spPr>
              <a:xfrm>
                <a:off x="2859657" y="2122338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13675" y="77362"/>
                    </a:moveTo>
                    <a:lnTo>
                      <a:pt x="0" y="2205"/>
                    </a:lnTo>
                    <a:lnTo>
                      <a:pt x="12409" y="0"/>
                    </a:lnTo>
                    <a:lnTo>
                      <a:pt x="25468" y="7526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2" name="pg4021"/>
              <p:cNvSpPr/>
              <p:nvPr/>
            </p:nvSpPr>
            <p:spPr>
              <a:xfrm>
                <a:off x="2847266" y="2124544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14289" y="77349"/>
                    </a:moveTo>
                    <a:lnTo>
                      <a:pt x="0" y="2306"/>
                    </a:lnTo>
                    <a:lnTo>
                      <a:pt x="12390" y="0"/>
                    </a:lnTo>
                    <a:lnTo>
                      <a:pt x="26065" y="75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3" name="pg4022"/>
              <p:cNvSpPr/>
              <p:nvPr/>
            </p:nvSpPr>
            <p:spPr>
              <a:xfrm>
                <a:off x="2834895" y="2126851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14903" y="77331"/>
                    </a:moveTo>
                    <a:lnTo>
                      <a:pt x="0" y="2408"/>
                    </a:lnTo>
                    <a:lnTo>
                      <a:pt x="12371" y="0"/>
                    </a:lnTo>
                    <a:lnTo>
                      <a:pt x="26660" y="7504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4" name="pg4023"/>
              <p:cNvSpPr/>
              <p:nvPr/>
            </p:nvSpPr>
            <p:spPr>
              <a:xfrm>
                <a:off x="2822544" y="2129259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15515" y="77307"/>
                    </a:moveTo>
                    <a:lnTo>
                      <a:pt x="0" y="2509"/>
                    </a:lnTo>
                    <a:lnTo>
                      <a:pt x="12351" y="0"/>
                    </a:lnTo>
                    <a:lnTo>
                      <a:pt x="27254" y="749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5" name="pg4024"/>
              <p:cNvSpPr/>
              <p:nvPr/>
            </p:nvSpPr>
            <p:spPr>
              <a:xfrm>
                <a:off x="2810213" y="2131768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16126" y="77279"/>
                    </a:moveTo>
                    <a:lnTo>
                      <a:pt x="0" y="2610"/>
                    </a:lnTo>
                    <a:lnTo>
                      <a:pt x="12330" y="0"/>
                    </a:lnTo>
                    <a:lnTo>
                      <a:pt x="27845" y="747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6" name="pg4025"/>
              <p:cNvSpPr/>
              <p:nvPr/>
            </p:nvSpPr>
            <p:spPr>
              <a:xfrm>
                <a:off x="2797905" y="2134379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16737" y="77245"/>
                    </a:moveTo>
                    <a:lnTo>
                      <a:pt x="0" y="2711"/>
                    </a:lnTo>
                    <a:lnTo>
                      <a:pt x="12308" y="0"/>
                    </a:lnTo>
                    <a:lnTo>
                      <a:pt x="28435" y="746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7" name="pg4026"/>
              <p:cNvSpPr/>
              <p:nvPr/>
            </p:nvSpPr>
            <p:spPr>
              <a:xfrm>
                <a:off x="2785619" y="2137090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17346" y="77206"/>
                    </a:moveTo>
                    <a:lnTo>
                      <a:pt x="0" y="2811"/>
                    </a:lnTo>
                    <a:lnTo>
                      <a:pt x="12285" y="0"/>
                    </a:lnTo>
                    <a:lnTo>
                      <a:pt x="29023" y="745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8" name="pg4027"/>
              <p:cNvSpPr/>
              <p:nvPr/>
            </p:nvSpPr>
            <p:spPr>
              <a:xfrm>
                <a:off x="2773357" y="2139902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17954" y="77162"/>
                    </a:moveTo>
                    <a:lnTo>
                      <a:pt x="0" y="2912"/>
                    </a:lnTo>
                    <a:lnTo>
                      <a:pt x="12262" y="0"/>
                    </a:lnTo>
                    <a:lnTo>
                      <a:pt x="29608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29" name="pg4028"/>
              <p:cNvSpPr/>
              <p:nvPr/>
            </p:nvSpPr>
            <p:spPr>
              <a:xfrm>
                <a:off x="2761118" y="2142814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18561" y="77113"/>
                    </a:moveTo>
                    <a:lnTo>
                      <a:pt x="0" y="3012"/>
                    </a:lnTo>
                    <a:lnTo>
                      <a:pt x="12238" y="0"/>
                    </a:lnTo>
                    <a:lnTo>
                      <a:pt x="30192" y="7425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0" name="pg4029"/>
              <p:cNvSpPr/>
              <p:nvPr/>
            </p:nvSpPr>
            <p:spPr>
              <a:xfrm>
                <a:off x="2748905" y="2145826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19167" y="77059"/>
                    </a:moveTo>
                    <a:lnTo>
                      <a:pt x="0" y="3112"/>
                    </a:lnTo>
                    <a:lnTo>
                      <a:pt x="12213" y="0"/>
                    </a:lnTo>
                    <a:lnTo>
                      <a:pt x="30774" y="74101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1" name="pg4030"/>
              <p:cNvSpPr/>
              <p:nvPr/>
            </p:nvSpPr>
            <p:spPr>
              <a:xfrm>
                <a:off x="2736718" y="2148939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19771" y="76999"/>
                    </a:moveTo>
                    <a:lnTo>
                      <a:pt x="0" y="3212"/>
                    </a:lnTo>
                    <a:lnTo>
                      <a:pt x="12187" y="0"/>
                    </a:lnTo>
                    <a:lnTo>
                      <a:pt x="31354" y="739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2" name="pg4031"/>
              <p:cNvSpPr/>
              <p:nvPr/>
            </p:nvSpPr>
            <p:spPr>
              <a:xfrm>
                <a:off x="2724557" y="2152151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20374" y="76935"/>
                    </a:moveTo>
                    <a:lnTo>
                      <a:pt x="0" y="3311"/>
                    </a:lnTo>
                    <a:lnTo>
                      <a:pt x="12160" y="0"/>
                    </a:lnTo>
                    <a:lnTo>
                      <a:pt x="31931" y="7378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3" name="pg4032"/>
              <p:cNvSpPr/>
              <p:nvPr/>
            </p:nvSpPr>
            <p:spPr>
              <a:xfrm>
                <a:off x="2712424" y="2155463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20975" y="76865"/>
                    </a:moveTo>
                    <a:lnTo>
                      <a:pt x="0" y="3411"/>
                    </a:lnTo>
                    <a:lnTo>
                      <a:pt x="12133" y="0"/>
                    </a:lnTo>
                    <a:lnTo>
                      <a:pt x="32507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4" name="pg4033"/>
              <p:cNvSpPr/>
              <p:nvPr/>
            </p:nvSpPr>
            <p:spPr>
              <a:xfrm>
                <a:off x="2700319" y="2158874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21576" y="76790"/>
                    </a:moveTo>
                    <a:lnTo>
                      <a:pt x="0" y="3510"/>
                    </a:lnTo>
                    <a:lnTo>
                      <a:pt x="12104" y="0"/>
                    </a:lnTo>
                    <a:lnTo>
                      <a:pt x="33080" y="73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5" name="pg4034"/>
              <p:cNvSpPr/>
              <p:nvPr/>
            </p:nvSpPr>
            <p:spPr>
              <a:xfrm>
                <a:off x="2688244" y="2162384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22175" y="76710"/>
                    </a:moveTo>
                    <a:lnTo>
                      <a:pt x="0" y="3609"/>
                    </a:lnTo>
                    <a:lnTo>
                      <a:pt x="12075" y="0"/>
                    </a:lnTo>
                    <a:lnTo>
                      <a:pt x="33651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6" name="pg4035"/>
              <p:cNvSpPr/>
              <p:nvPr/>
            </p:nvSpPr>
            <p:spPr>
              <a:xfrm>
                <a:off x="2676198" y="2165993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22772" y="76625"/>
                    </a:moveTo>
                    <a:lnTo>
                      <a:pt x="0" y="3707"/>
                    </a:lnTo>
                    <a:lnTo>
                      <a:pt x="12045" y="0"/>
                    </a:lnTo>
                    <a:lnTo>
                      <a:pt x="34220" y="731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7" name="pg4036"/>
              <p:cNvSpPr/>
              <p:nvPr/>
            </p:nvSpPr>
            <p:spPr>
              <a:xfrm>
                <a:off x="2664183" y="2169701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23368" y="76535"/>
                    </a:moveTo>
                    <a:lnTo>
                      <a:pt x="0" y="3806"/>
                    </a:lnTo>
                    <a:lnTo>
                      <a:pt x="12015" y="0"/>
                    </a:lnTo>
                    <a:lnTo>
                      <a:pt x="34787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8" name="pg4037"/>
              <p:cNvSpPr/>
              <p:nvPr/>
            </p:nvSpPr>
            <p:spPr>
              <a:xfrm>
                <a:off x="2652199" y="217350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23962" y="76439"/>
                    </a:moveTo>
                    <a:lnTo>
                      <a:pt x="0" y="3904"/>
                    </a:lnTo>
                    <a:lnTo>
                      <a:pt x="11983" y="0"/>
                    </a:lnTo>
                    <a:lnTo>
                      <a:pt x="35351" y="727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39" name="pg4038"/>
              <p:cNvSpPr/>
              <p:nvPr/>
            </p:nvSpPr>
            <p:spPr>
              <a:xfrm>
                <a:off x="2640248" y="2177412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24554" y="76338"/>
                    </a:moveTo>
                    <a:lnTo>
                      <a:pt x="0" y="4002"/>
                    </a:lnTo>
                    <a:lnTo>
                      <a:pt x="11951" y="0"/>
                    </a:lnTo>
                    <a:lnTo>
                      <a:pt x="35913" y="725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0" name="pg4039"/>
              <p:cNvSpPr/>
              <p:nvPr/>
            </p:nvSpPr>
            <p:spPr>
              <a:xfrm>
                <a:off x="2628330" y="2181414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25145" y="76233"/>
                    </a:moveTo>
                    <a:lnTo>
                      <a:pt x="0" y="4100"/>
                    </a:lnTo>
                    <a:lnTo>
                      <a:pt x="11917" y="0"/>
                    </a:lnTo>
                    <a:lnTo>
                      <a:pt x="36472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1" name="pg4040"/>
              <p:cNvSpPr/>
              <p:nvPr/>
            </p:nvSpPr>
            <p:spPr>
              <a:xfrm>
                <a:off x="2616446" y="2185514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25735" y="76122"/>
                    </a:moveTo>
                    <a:lnTo>
                      <a:pt x="0" y="4197"/>
                    </a:lnTo>
                    <a:lnTo>
                      <a:pt x="11884" y="0"/>
                    </a:lnTo>
                    <a:lnTo>
                      <a:pt x="37029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2" name="pg4041"/>
              <p:cNvSpPr/>
              <p:nvPr/>
            </p:nvSpPr>
            <p:spPr>
              <a:xfrm>
                <a:off x="2604597" y="2189712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26322" y="76006"/>
                    </a:moveTo>
                    <a:lnTo>
                      <a:pt x="0" y="4294"/>
                    </a:lnTo>
                    <a:lnTo>
                      <a:pt x="11849" y="0"/>
                    </a:lnTo>
                    <a:lnTo>
                      <a:pt x="37584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3" name="pg4042"/>
              <p:cNvSpPr/>
              <p:nvPr/>
            </p:nvSpPr>
            <p:spPr>
              <a:xfrm>
                <a:off x="2592783" y="2194006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26908" y="75885"/>
                    </a:moveTo>
                    <a:lnTo>
                      <a:pt x="0" y="4391"/>
                    </a:lnTo>
                    <a:lnTo>
                      <a:pt x="11813" y="0"/>
                    </a:lnTo>
                    <a:lnTo>
                      <a:pt x="38136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4" name="pg4043"/>
              <p:cNvSpPr/>
              <p:nvPr/>
            </p:nvSpPr>
            <p:spPr>
              <a:xfrm>
                <a:off x="2581006" y="2198398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27492" y="75759"/>
                    </a:moveTo>
                    <a:lnTo>
                      <a:pt x="0" y="4487"/>
                    </a:lnTo>
                    <a:lnTo>
                      <a:pt x="11777" y="0"/>
                    </a:lnTo>
                    <a:lnTo>
                      <a:pt x="38686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5" name="pg4044"/>
              <p:cNvSpPr/>
              <p:nvPr/>
            </p:nvSpPr>
            <p:spPr>
              <a:xfrm>
                <a:off x="2569265" y="2202885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28074" y="75628"/>
                    </a:moveTo>
                    <a:lnTo>
                      <a:pt x="0" y="4584"/>
                    </a:lnTo>
                    <a:lnTo>
                      <a:pt x="11740" y="0"/>
                    </a:lnTo>
                    <a:lnTo>
                      <a:pt x="39232" y="712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6" name="pg4045"/>
              <p:cNvSpPr/>
              <p:nvPr/>
            </p:nvSpPr>
            <p:spPr>
              <a:xfrm>
                <a:off x="2557563" y="2207469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28655" y="75492"/>
                    </a:moveTo>
                    <a:lnTo>
                      <a:pt x="0" y="4679"/>
                    </a:lnTo>
                    <a:lnTo>
                      <a:pt x="11702" y="0"/>
                    </a:lnTo>
                    <a:lnTo>
                      <a:pt x="3977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7" name="pg4046"/>
              <p:cNvSpPr/>
              <p:nvPr/>
            </p:nvSpPr>
            <p:spPr>
              <a:xfrm>
                <a:off x="2545899" y="2212149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29233" y="75351"/>
                    </a:moveTo>
                    <a:lnTo>
                      <a:pt x="0" y="4775"/>
                    </a:lnTo>
                    <a:lnTo>
                      <a:pt x="11663" y="0"/>
                    </a:lnTo>
                    <a:lnTo>
                      <a:pt x="40318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8" name="pg4047"/>
              <p:cNvSpPr/>
              <p:nvPr/>
            </p:nvSpPr>
            <p:spPr>
              <a:xfrm>
                <a:off x="2534275" y="221692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29809" y="75204"/>
                    </a:moveTo>
                    <a:lnTo>
                      <a:pt x="0" y="4870"/>
                    </a:lnTo>
                    <a:lnTo>
                      <a:pt x="11624" y="0"/>
                    </a:lnTo>
                    <a:lnTo>
                      <a:pt x="40857" y="7057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49" name="pg4048"/>
              <p:cNvSpPr/>
              <p:nvPr/>
            </p:nvSpPr>
            <p:spPr>
              <a:xfrm>
                <a:off x="2522691" y="2221796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30384" y="75053"/>
                    </a:moveTo>
                    <a:lnTo>
                      <a:pt x="0" y="4965"/>
                    </a:lnTo>
                    <a:lnTo>
                      <a:pt x="11584" y="0"/>
                    </a:lnTo>
                    <a:lnTo>
                      <a:pt x="41393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0" name="pg4049"/>
              <p:cNvSpPr/>
              <p:nvPr/>
            </p:nvSpPr>
            <p:spPr>
              <a:xfrm>
                <a:off x="2511148" y="2226761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30956" y="74897"/>
                    </a:moveTo>
                    <a:lnTo>
                      <a:pt x="0" y="5060"/>
                    </a:lnTo>
                    <a:lnTo>
                      <a:pt x="11543" y="0"/>
                    </a:lnTo>
                    <a:lnTo>
                      <a:pt x="41927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1" name="pg4050"/>
              <p:cNvSpPr/>
              <p:nvPr/>
            </p:nvSpPr>
            <p:spPr>
              <a:xfrm>
                <a:off x="2499647" y="2231822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31526" y="74736"/>
                    </a:moveTo>
                    <a:lnTo>
                      <a:pt x="0" y="5154"/>
                    </a:lnTo>
                    <a:lnTo>
                      <a:pt x="11501" y="0"/>
                    </a:lnTo>
                    <a:lnTo>
                      <a:pt x="42457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2" name="pg4051"/>
              <p:cNvSpPr/>
              <p:nvPr/>
            </p:nvSpPr>
            <p:spPr>
              <a:xfrm>
                <a:off x="2488188" y="2236976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32095" y="74569"/>
                    </a:moveTo>
                    <a:lnTo>
                      <a:pt x="0" y="5248"/>
                    </a:lnTo>
                    <a:lnTo>
                      <a:pt x="11458" y="0"/>
                    </a:lnTo>
                    <a:lnTo>
                      <a:pt x="42985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3" name="pg4052"/>
              <p:cNvSpPr/>
              <p:nvPr/>
            </p:nvSpPr>
            <p:spPr>
              <a:xfrm>
                <a:off x="2476772" y="2242225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32661" y="74398"/>
                    </a:moveTo>
                    <a:lnTo>
                      <a:pt x="0" y="5342"/>
                    </a:lnTo>
                    <a:lnTo>
                      <a:pt x="11415" y="0"/>
                    </a:lnTo>
                    <a:lnTo>
                      <a:pt x="43510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4" name="pg4053"/>
              <p:cNvSpPr/>
              <p:nvPr/>
            </p:nvSpPr>
            <p:spPr>
              <a:xfrm>
                <a:off x="2465401" y="2247567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33225" y="74222"/>
                    </a:moveTo>
                    <a:lnTo>
                      <a:pt x="0" y="5435"/>
                    </a:lnTo>
                    <a:lnTo>
                      <a:pt x="11371" y="0"/>
                    </a:lnTo>
                    <a:lnTo>
                      <a:pt x="44032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5" name="pg4054"/>
              <p:cNvSpPr/>
              <p:nvPr/>
            </p:nvSpPr>
            <p:spPr>
              <a:xfrm>
                <a:off x="2454075" y="225300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33786" y="74040"/>
                    </a:moveTo>
                    <a:lnTo>
                      <a:pt x="0" y="5528"/>
                    </a:lnTo>
                    <a:lnTo>
                      <a:pt x="11326" y="0"/>
                    </a:lnTo>
                    <a:lnTo>
                      <a:pt x="44551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6" name="pg4055"/>
              <p:cNvSpPr/>
              <p:nvPr/>
            </p:nvSpPr>
            <p:spPr>
              <a:xfrm>
                <a:off x="2442794" y="225853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34346" y="73854"/>
                    </a:moveTo>
                    <a:lnTo>
                      <a:pt x="0" y="5620"/>
                    </a:lnTo>
                    <a:lnTo>
                      <a:pt x="11280" y="0"/>
                    </a:lnTo>
                    <a:lnTo>
                      <a:pt x="45067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7" name="pg4056"/>
              <p:cNvSpPr/>
              <p:nvPr/>
            </p:nvSpPr>
            <p:spPr>
              <a:xfrm>
                <a:off x="2431559" y="2264151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34903" y="73663"/>
                    </a:moveTo>
                    <a:lnTo>
                      <a:pt x="0" y="5712"/>
                    </a:lnTo>
                    <a:lnTo>
                      <a:pt x="11234" y="0"/>
                    </a:lnTo>
                    <a:lnTo>
                      <a:pt x="45580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8" name="pg4057"/>
              <p:cNvSpPr/>
              <p:nvPr/>
            </p:nvSpPr>
            <p:spPr>
              <a:xfrm>
                <a:off x="2420372" y="2269863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35457" y="73467"/>
                    </a:moveTo>
                    <a:lnTo>
                      <a:pt x="0" y="5804"/>
                    </a:lnTo>
                    <a:lnTo>
                      <a:pt x="11187" y="0"/>
                    </a:lnTo>
                    <a:lnTo>
                      <a:pt x="46090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59" name="pg4058"/>
              <p:cNvSpPr/>
              <p:nvPr/>
            </p:nvSpPr>
            <p:spPr>
              <a:xfrm>
                <a:off x="2409232" y="2275668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36010" y="73266"/>
                    </a:moveTo>
                    <a:lnTo>
                      <a:pt x="0" y="5895"/>
                    </a:lnTo>
                    <a:lnTo>
                      <a:pt x="11139" y="0"/>
                    </a:lnTo>
                    <a:lnTo>
                      <a:pt x="46597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0" name="pg4059"/>
              <p:cNvSpPr/>
              <p:nvPr/>
            </p:nvSpPr>
            <p:spPr>
              <a:xfrm>
                <a:off x="2398142" y="2281563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36560" y="73060"/>
                    </a:moveTo>
                    <a:lnTo>
                      <a:pt x="0" y="5986"/>
                    </a:lnTo>
                    <a:lnTo>
                      <a:pt x="11090" y="0"/>
                    </a:lnTo>
                    <a:lnTo>
                      <a:pt x="4710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1" name="pg4060"/>
              <p:cNvSpPr/>
              <p:nvPr/>
            </p:nvSpPr>
            <p:spPr>
              <a:xfrm>
                <a:off x="2387100" y="2287550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37107" y="72849"/>
                    </a:moveTo>
                    <a:lnTo>
                      <a:pt x="0" y="6077"/>
                    </a:lnTo>
                    <a:lnTo>
                      <a:pt x="11041" y="0"/>
                    </a:lnTo>
                    <a:lnTo>
                      <a:pt x="47601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2" name="pg4061"/>
              <p:cNvSpPr/>
              <p:nvPr/>
            </p:nvSpPr>
            <p:spPr>
              <a:xfrm>
                <a:off x="2376109" y="2293627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37652" y="72633"/>
                    </a:moveTo>
                    <a:lnTo>
                      <a:pt x="0" y="6167"/>
                    </a:lnTo>
                    <a:lnTo>
                      <a:pt x="10991" y="0"/>
                    </a:lnTo>
                    <a:lnTo>
                      <a:pt x="48099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3" name="pg4062"/>
              <p:cNvSpPr/>
              <p:nvPr/>
            </p:nvSpPr>
            <p:spPr>
              <a:xfrm>
                <a:off x="2365168" y="2299795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38195" y="72413"/>
                    </a:moveTo>
                    <a:lnTo>
                      <a:pt x="0" y="6257"/>
                    </a:lnTo>
                    <a:lnTo>
                      <a:pt x="10940" y="0"/>
                    </a:lnTo>
                    <a:lnTo>
                      <a:pt x="48593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4" name="pg4063"/>
              <p:cNvSpPr/>
              <p:nvPr/>
            </p:nvSpPr>
            <p:spPr>
              <a:xfrm>
                <a:off x="2354279" y="2306052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38735" y="72187"/>
                    </a:moveTo>
                    <a:lnTo>
                      <a:pt x="0" y="6346"/>
                    </a:lnTo>
                    <a:lnTo>
                      <a:pt x="10889" y="0"/>
                    </a:lnTo>
                    <a:lnTo>
                      <a:pt x="49084" y="661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5" name="pg4064"/>
              <p:cNvSpPr/>
              <p:nvPr/>
            </p:nvSpPr>
            <p:spPr>
              <a:xfrm>
                <a:off x="2343442" y="2312398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39272" y="71957"/>
                    </a:moveTo>
                    <a:lnTo>
                      <a:pt x="0" y="6435"/>
                    </a:lnTo>
                    <a:lnTo>
                      <a:pt x="10836" y="0"/>
                    </a:lnTo>
                    <a:lnTo>
                      <a:pt x="49572" y="6584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6" name="pg4065"/>
              <p:cNvSpPr/>
              <p:nvPr/>
            </p:nvSpPr>
            <p:spPr>
              <a:xfrm>
                <a:off x="2332658" y="2318833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39807" y="71722"/>
                    </a:moveTo>
                    <a:lnTo>
                      <a:pt x="0" y="6523"/>
                    </a:lnTo>
                    <a:lnTo>
                      <a:pt x="10783" y="0"/>
                    </a:lnTo>
                    <a:lnTo>
                      <a:pt x="50056" y="655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7" name="pg4066"/>
              <p:cNvSpPr/>
              <p:nvPr/>
            </p:nvSpPr>
            <p:spPr>
              <a:xfrm>
                <a:off x="2321928" y="2325357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40339" y="71482"/>
                    </a:moveTo>
                    <a:lnTo>
                      <a:pt x="0" y="6611"/>
                    </a:lnTo>
                    <a:lnTo>
                      <a:pt x="10730" y="0"/>
                    </a:lnTo>
                    <a:lnTo>
                      <a:pt x="50537" y="6519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8" name="pg4067"/>
              <p:cNvSpPr/>
              <p:nvPr/>
            </p:nvSpPr>
            <p:spPr>
              <a:xfrm>
                <a:off x="2311252" y="2331969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40868" y="71238"/>
                    </a:moveTo>
                    <a:lnTo>
                      <a:pt x="0" y="6699"/>
                    </a:lnTo>
                    <a:lnTo>
                      <a:pt x="10675" y="0"/>
                    </a:lnTo>
                    <a:lnTo>
                      <a:pt x="51015" y="6487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69" name="pg4068"/>
              <p:cNvSpPr/>
              <p:nvPr/>
            </p:nvSpPr>
            <p:spPr>
              <a:xfrm>
                <a:off x="2300632" y="233866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41395" y="70988"/>
                    </a:moveTo>
                    <a:lnTo>
                      <a:pt x="0" y="6786"/>
                    </a:lnTo>
                    <a:lnTo>
                      <a:pt x="10620" y="0"/>
                    </a:lnTo>
                    <a:lnTo>
                      <a:pt x="51489" y="645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0" name="pg4069"/>
              <p:cNvSpPr/>
              <p:nvPr/>
            </p:nvSpPr>
            <p:spPr>
              <a:xfrm>
                <a:off x="2290067" y="2345454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41919" y="70734"/>
                    </a:moveTo>
                    <a:lnTo>
                      <a:pt x="0" y="6873"/>
                    </a:lnTo>
                    <a:lnTo>
                      <a:pt x="10564" y="0"/>
                    </a:lnTo>
                    <a:lnTo>
                      <a:pt x="51960" y="642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1" name="pg4070"/>
              <p:cNvSpPr/>
              <p:nvPr/>
            </p:nvSpPr>
            <p:spPr>
              <a:xfrm>
                <a:off x="2279559" y="2352327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42440" y="70475"/>
                    </a:moveTo>
                    <a:lnTo>
                      <a:pt x="0" y="6959"/>
                    </a:lnTo>
                    <a:lnTo>
                      <a:pt x="10507" y="0"/>
                    </a:lnTo>
                    <a:lnTo>
                      <a:pt x="52427" y="638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2" name="pg4071"/>
              <p:cNvSpPr/>
              <p:nvPr/>
            </p:nvSpPr>
            <p:spPr>
              <a:xfrm>
                <a:off x="2269109" y="235928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42958" y="70212"/>
                    </a:moveTo>
                    <a:lnTo>
                      <a:pt x="0" y="7044"/>
                    </a:lnTo>
                    <a:lnTo>
                      <a:pt x="10450" y="0"/>
                    </a:lnTo>
                    <a:lnTo>
                      <a:pt x="52891" y="635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3" name="pg4072"/>
              <p:cNvSpPr/>
              <p:nvPr/>
            </p:nvSpPr>
            <p:spPr>
              <a:xfrm>
                <a:off x="2258716" y="2366331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43473" y="69943"/>
                    </a:moveTo>
                    <a:lnTo>
                      <a:pt x="0" y="7130"/>
                    </a:lnTo>
                    <a:lnTo>
                      <a:pt x="10392" y="0"/>
                    </a:lnTo>
                    <a:lnTo>
                      <a:pt x="53351" y="631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4" name="pg4073"/>
              <p:cNvSpPr/>
              <p:nvPr/>
            </p:nvSpPr>
            <p:spPr>
              <a:xfrm>
                <a:off x="2248382" y="237346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43986" y="69670"/>
                    </a:moveTo>
                    <a:lnTo>
                      <a:pt x="0" y="7214"/>
                    </a:lnTo>
                    <a:lnTo>
                      <a:pt x="10334" y="0"/>
                    </a:lnTo>
                    <a:lnTo>
                      <a:pt x="53807" y="6281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5" name="pg4074"/>
              <p:cNvSpPr/>
              <p:nvPr/>
            </p:nvSpPr>
            <p:spPr>
              <a:xfrm>
                <a:off x="2238107" y="2380677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44495" y="69393"/>
                    </a:moveTo>
                    <a:lnTo>
                      <a:pt x="0" y="7299"/>
                    </a:lnTo>
                    <a:lnTo>
                      <a:pt x="10274" y="0"/>
                    </a:lnTo>
                    <a:lnTo>
                      <a:pt x="54261" y="6245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6" name="pg4075"/>
              <p:cNvSpPr/>
              <p:nvPr/>
            </p:nvSpPr>
            <p:spPr>
              <a:xfrm>
                <a:off x="2227893" y="2387976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45002" y="69110"/>
                    </a:moveTo>
                    <a:lnTo>
                      <a:pt x="0" y="7383"/>
                    </a:lnTo>
                    <a:lnTo>
                      <a:pt x="10214" y="0"/>
                    </a:lnTo>
                    <a:lnTo>
                      <a:pt x="54710" y="6209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7" name="pg4076"/>
              <p:cNvSpPr/>
              <p:nvPr/>
            </p:nvSpPr>
            <p:spPr>
              <a:xfrm>
                <a:off x="2217739" y="2395359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45505" y="68823"/>
                    </a:moveTo>
                    <a:lnTo>
                      <a:pt x="0" y="7466"/>
                    </a:lnTo>
                    <a:lnTo>
                      <a:pt x="10153" y="0"/>
                    </a:lnTo>
                    <a:lnTo>
                      <a:pt x="55156" y="61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8" name="pg4077"/>
              <p:cNvSpPr/>
              <p:nvPr/>
            </p:nvSpPr>
            <p:spPr>
              <a:xfrm>
                <a:off x="2207646" y="2402825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46006" y="68532"/>
                    </a:moveTo>
                    <a:lnTo>
                      <a:pt x="0" y="7549"/>
                    </a:lnTo>
                    <a:lnTo>
                      <a:pt x="10092" y="0"/>
                    </a:lnTo>
                    <a:lnTo>
                      <a:pt x="55598" y="613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79" name="pg4078"/>
              <p:cNvSpPr/>
              <p:nvPr/>
            </p:nvSpPr>
            <p:spPr>
              <a:xfrm>
                <a:off x="2197616" y="2410375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46503" y="68236"/>
                    </a:moveTo>
                    <a:lnTo>
                      <a:pt x="0" y="7631"/>
                    </a:lnTo>
                    <a:lnTo>
                      <a:pt x="10030" y="0"/>
                    </a:lnTo>
                    <a:lnTo>
                      <a:pt x="56036" y="6098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0" name="pg4079"/>
              <p:cNvSpPr/>
              <p:nvPr/>
            </p:nvSpPr>
            <p:spPr>
              <a:xfrm>
                <a:off x="2187648" y="2418006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46997" y="67935"/>
                    </a:moveTo>
                    <a:lnTo>
                      <a:pt x="0" y="7713"/>
                    </a:lnTo>
                    <a:lnTo>
                      <a:pt x="9967" y="0"/>
                    </a:lnTo>
                    <a:lnTo>
                      <a:pt x="56471" y="6060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1" name="pg4080"/>
              <p:cNvSpPr/>
              <p:nvPr/>
            </p:nvSpPr>
            <p:spPr>
              <a:xfrm>
                <a:off x="2177744" y="2425720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47489" y="67630"/>
                    </a:moveTo>
                    <a:lnTo>
                      <a:pt x="0" y="7794"/>
                    </a:lnTo>
                    <a:lnTo>
                      <a:pt x="9904" y="0"/>
                    </a:lnTo>
                    <a:lnTo>
                      <a:pt x="56902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2" name="pg4081"/>
              <p:cNvSpPr/>
              <p:nvPr/>
            </p:nvSpPr>
            <p:spPr>
              <a:xfrm>
                <a:off x="2167904" y="2433514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47976" y="67320"/>
                    </a:moveTo>
                    <a:lnTo>
                      <a:pt x="0" y="7875"/>
                    </a:lnTo>
                    <a:lnTo>
                      <a:pt x="9840" y="0"/>
                    </a:lnTo>
                    <a:lnTo>
                      <a:pt x="57329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3" name="pg4082"/>
              <p:cNvSpPr/>
              <p:nvPr/>
            </p:nvSpPr>
            <p:spPr>
              <a:xfrm>
                <a:off x="2158129" y="2441390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48461" y="67006"/>
                    </a:moveTo>
                    <a:lnTo>
                      <a:pt x="0" y="7955"/>
                    </a:lnTo>
                    <a:lnTo>
                      <a:pt x="9775" y="0"/>
                    </a:lnTo>
                    <a:lnTo>
                      <a:pt x="57752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4" name="pg4083"/>
              <p:cNvSpPr/>
              <p:nvPr/>
            </p:nvSpPr>
            <p:spPr>
              <a:xfrm>
                <a:off x="2148419" y="2449345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48943" y="66687"/>
                    </a:moveTo>
                    <a:lnTo>
                      <a:pt x="0" y="8035"/>
                    </a:lnTo>
                    <a:lnTo>
                      <a:pt x="9709" y="0"/>
                    </a:lnTo>
                    <a:lnTo>
                      <a:pt x="58171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5" name="pg4084"/>
              <p:cNvSpPr/>
              <p:nvPr/>
            </p:nvSpPr>
            <p:spPr>
              <a:xfrm>
                <a:off x="2138775" y="2457381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49421" y="66364"/>
                    </a:moveTo>
                    <a:lnTo>
                      <a:pt x="0" y="8114"/>
                    </a:lnTo>
                    <a:lnTo>
                      <a:pt x="9643" y="0"/>
                    </a:lnTo>
                    <a:lnTo>
                      <a:pt x="58586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6" name="pg4085"/>
              <p:cNvSpPr/>
              <p:nvPr/>
            </p:nvSpPr>
            <p:spPr>
              <a:xfrm>
                <a:off x="2129198" y="2465495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49896" y="66036"/>
                    </a:moveTo>
                    <a:lnTo>
                      <a:pt x="0" y="8193"/>
                    </a:lnTo>
                    <a:lnTo>
                      <a:pt x="9577" y="0"/>
                    </a:lnTo>
                    <a:lnTo>
                      <a:pt x="58998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7" name="pg4086"/>
              <p:cNvSpPr/>
              <p:nvPr/>
            </p:nvSpPr>
            <p:spPr>
              <a:xfrm>
                <a:off x="2119689" y="2473688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50367" y="65704"/>
                    </a:moveTo>
                    <a:lnTo>
                      <a:pt x="0" y="8271"/>
                    </a:lnTo>
                    <a:lnTo>
                      <a:pt x="9509" y="0"/>
                    </a:lnTo>
                    <a:lnTo>
                      <a:pt x="59406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8" name="pg4087"/>
              <p:cNvSpPr/>
              <p:nvPr/>
            </p:nvSpPr>
            <p:spPr>
              <a:xfrm>
                <a:off x="2110247" y="2481960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50836" y="65368"/>
                    </a:moveTo>
                    <a:lnTo>
                      <a:pt x="0" y="8348"/>
                    </a:lnTo>
                    <a:lnTo>
                      <a:pt x="9441" y="0"/>
                    </a:lnTo>
                    <a:lnTo>
                      <a:pt x="59809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89" name="pg4088"/>
              <p:cNvSpPr/>
              <p:nvPr/>
            </p:nvSpPr>
            <p:spPr>
              <a:xfrm>
                <a:off x="2100874" y="2490308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51300" y="65027"/>
                    </a:moveTo>
                    <a:lnTo>
                      <a:pt x="0" y="8425"/>
                    </a:lnTo>
                    <a:lnTo>
                      <a:pt x="9373" y="0"/>
                    </a:lnTo>
                    <a:lnTo>
                      <a:pt x="60209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0" name="pg4089"/>
              <p:cNvSpPr/>
              <p:nvPr/>
            </p:nvSpPr>
            <p:spPr>
              <a:xfrm>
                <a:off x="2091570" y="2498734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51762" y="64682"/>
                    </a:moveTo>
                    <a:lnTo>
                      <a:pt x="0" y="8502"/>
                    </a:lnTo>
                    <a:lnTo>
                      <a:pt x="9303" y="0"/>
                    </a:lnTo>
                    <a:lnTo>
                      <a:pt x="60604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1" name="pg4090"/>
              <p:cNvSpPr/>
              <p:nvPr/>
            </p:nvSpPr>
            <p:spPr>
              <a:xfrm>
                <a:off x="2082336" y="2507236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52220" y="64332"/>
                    </a:moveTo>
                    <a:lnTo>
                      <a:pt x="0" y="8577"/>
                    </a:lnTo>
                    <a:lnTo>
                      <a:pt x="9234" y="0"/>
                    </a:lnTo>
                    <a:lnTo>
                      <a:pt x="60996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2" name="pg4091"/>
              <p:cNvSpPr/>
              <p:nvPr/>
            </p:nvSpPr>
            <p:spPr>
              <a:xfrm>
                <a:off x="2073172" y="2515814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52674" y="63978"/>
                    </a:moveTo>
                    <a:lnTo>
                      <a:pt x="0" y="8653"/>
                    </a:lnTo>
                    <a:lnTo>
                      <a:pt x="9163" y="0"/>
                    </a:lnTo>
                    <a:lnTo>
                      <a:pt x="61383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3" name="pg4092"/>
              <p:cNvSpPr/>
              <p:nvPr/>
            </p:nvSpPr>
            <p:spPr>
              <a:xfrm>
                <a:off x="2064080" y="2524468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53125" y="63620"/>
                    </a:moveTo>
                    <a:lnTo>
                      <a:pt x="0" y="8727"/>
                    </a:lnTo>
                    <a:lnTo>
                      <a:pt x="9092" y="0"/>
                    </a:lnTo>
                    <a:lnTo>
                      <a:pt x="61766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4" name="pg4093"/>
              <p:cNvSpPr/>
              <p:nvPr/>
            </p:nvSpPr>
            <p:spPr>
              <a:xfrm>
                <a:off x="2055059" y="2533195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53572" y="63258"/>
                    </a:moveTo>
                    <a:lnTo>
                      <a:pt x="0" y="8801"/>
                    </a:lnTo>
                    <a:lnTo>
                      <a:pt x="9020" y="0"/>
                    </a:lnTo>
                    <a:lnTo>
                      <a:pt x="62146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5" name="pg4094"/>
              <p:cNvSpPr/>
              <p:nvPr/>
            </p:nvSpPr>
            <p:spPr>
              <a:xfrm>
                <a:off x="2046111" y="2541997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54016" y="62891"/>
                    </a:moveTo>
                    <a:lnTo>
                      <a:pt x="0" y="8875"/>
                    </a:lnTo>
                    <a:lnTo>
                      <a:pt x="8948" y="0"/>
                    </a:lnTo>
                    <a:lnTo>
                      <a:pt x="62521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6" name="pg4095"/>
              <p:cNvSpPr/>
              <p:nvPr/>
            </p:nvSpPr>
            <p:spPr>
              <a:xfrm>
                <a:off x="2037235" y="2550873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54456" y="62521"/>
                    </a:moveTo>
                    <a:lnTo>
                      <a:pt x="0" y="8948"/>
                    </a:lnTo>
                    <a:lnTo>
                      <a:pt x="8875" y="0"/>
                    </a:lnTo>
                    <a:lnTo>
                      <a:pt x="6289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7" name="pg4096"/>
              <p:cNvSpPr/>
              <p:nvPr/>
            </p:nvSpPr>
            <p:spPr>
              <a:xfrm>
                <a:off x="2028433" y="2559821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54892" y="62146"/>
                    </a:moveTo>
                    <a:lnTo>
                      <a:pt x="0" y="9020"/>
                    </a:lnTo>
                    <a:lnTo>
                      <a:pt x="8801" y="0"/>
                    </a:lnTo>
                    <a:lnTo>
                      <a:pt x="63258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8" name="pg4097"/>
              <p:cNvSpPr/>
              <p:nvPr/>
            </p:nvSpPr>
            <p:spPr>
              <a:xfrm>
                <a:off x="2019705" y="2568842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55325" y="61766"/>
                    </a:moveTo>
                    <a:lnTo>
                      <a:pt x="0" y="9092"/>
                    </a:lnTo>
                    <a:lnTo>
                      <a:pt x="8727" y="0"/>
                    </a:lnTo>
                    <a:lnTo>
                      <a:pt x="63620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099" name="pg4098"/>
              <p:cNvSpPr/>
              <p:nvPr/>
            </p:nvSpPr>
            <p:spPr>
              <a:xfrm>
                <a:off x="2011052" y="2577934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55754" y="61383"/>
                    </a:moveTo>
                    <a:lnTo>
                      <a:pt x="0" y="9163"/>
                    </a:lnTo>
                    <a:lnTo>
                      <a:pt x="8653" y="0"/>
                    </a:lnTo>
                    <a:lnTo>
                      <a:pt x="63978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0" name="pg4099"/>
              <p:cNvSpPr/>
              <p:nvPr/>
            </p:nvSpPr>
            <p:spPr>
              <a:xfrm>
                <a:off x="2002474" y="2587098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56180" y="60996"/>
                    </a:moveTo>
                    <a:lnTo>
                      <a:pt x="0" y="9234"/>
                    </a:lnTo>
                    <a:lnTo>
                      <a:pt x="8577" y="0"/>
                    </a:lnTo>
                    <a:lnTo>
                      <a:pt x="64332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1" name="pg4100"/>
              <p:cNvSpPr/>
              <p:nvPr/>
            </p:nvSpPr>
            <p:spPr>
              <a:xfrm>
                <a:off x="1993972" y="2596332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56601" y="60604"/>
                    </a:moveTo>
                    <a:lnTo>
                      <a:pt x="0" y="9303"/>
                    </a:lnTo>
                    <a:lnTo>
                      <a:pt x="8502" y="0"/>
                    </a:lnTo>
                    <a:lnTo>
                      <a:pt x="64682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2" name="pg4101"/>
              <p:cNvSpPr/>
              <p:nvPr/>
            </p:nvSpPr>
            <p:spPr>
              <a:xfrm>
                <a:off x="1985546" y="2605636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57019" y="60209"/>
                    </a:moveTo>
                    <a:lnTo>
                      <a:pt x="0" y="9373"/>
                    </a:lnTo>
                    <a:lnTo>
                      <a:pt x="8425" y="0"/>
                    </a:lnTo>
                    <a:lnTo>
                      <a:pt x="65027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3" name="pg4102"/>
              <p:cNvSpPr/>
              <p:nvPr/>
            </p:nvSpPr>
            <p:spPr>
              <a:xfrm>
                <a:off x="1977197" y="2615009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57433" y="59809"/>
                    </a:moveTo>
                    <a:lnTo>
                      <a:pt x="0" y="9441"/>
                    </a:lnTo>
                    <a:lnTo>
                      <a:pt x="8348" y="0"/>
                    </a:lnTo>
                    <a:lnTo>
                      <a:pt x="65368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4" name="pg4103"/>
              <p:cNvSpPr/>
              <p:nvPr/>
            </p:nvSpPr>
            <p:spPr>
              <a:xfrm>
                <a:off x="1968926" y="2624451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57843" y="59406"/>
                    </a:moveTo>
                    <a:lnTo>
                      <a:pt x="0" y="9509"/>
                    </a:lnTo>
                    <a:lnTo>
                      <a:pt x="8271" y="0"/>
                    </a:lnTo>
                    <a:lnTo>
                      <a:pt x="6570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5" name="pg4104"/>
              <p:cNvSpPr/>
              <p:nvPr/>
            </p:nvSpPr>
            <p:spPr>
              <a:xfrm>
                <a:off x="1960733" y="2633961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58249" y="58998"/>
                    </a:moveTo>
                    <a:lnTo>
                      <a:pt x="0" y="9577"/>
                    </a:lnTo>
                    <a:lnTo>
                      <a:pt x="8193" y="0"/>
                    </a:lnTo>
                    <a:lnTo>
                      <a:pt x="66036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6" name="pg4105"/>
              <p:cNvSpPr/>
              <p:nvPr/>
            </p:nvSpPr>
            <p:spPr>
              <a:xfrm>
                <a:off x="1952619" y="2643538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58652" y="58586"/>
                    </a:moveTo>
                    <a:lnTo>
                      <a:pt x="0" y="9643"/>
                    </a:lnTo>
                    <a:lnTo>
                      <a:pt x="8114" y="0"/>
                    </a:lnTo>
                    <a:lnTo>
                      <a:pt x="66364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7" name="pg4106"/>
              <p:cNvSpPr/>
              <p:nvPr/>
            </p:nvSpPr>
            <p:spPr>
              <a:xfrm>
                <a:off x="1944583" y="2653181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59050" y="58171"/>
                    </a:moveTo>
                    <a:lnTo>
                      <a:pt x="0" y="9709"/>
                    </a:lnTo>
                    <a:lnTo>
                      <a:pt x="8035" y="0"/>
                    </a:lnTo>
                    <a:lnTo>
                      <a:pt x="66687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8" name="pg4107"/>
              <p:cNvSpPr/>
              <p:nvPr/>
            </p:nvSpPr>
            <p:spPr>
              <a:xfrm>
                <a:off x="1936627" y="266289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59445" y="57752"/>
                    </a:moveTo>
                    <a:lnTo>
                      <a:pt x="0" y="9775"/>
                    </a:lnTo>
                    <a:lnTo>
                      <a:pt x="7955" y="0"/>
                    </a:lnTo>
                    <a:lnTo>
                      <a:pt x="67006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09" name="pg4108"/>
              <p:cNvSpPr/>
              <p:nvPr/>
            </p:nvSpPr>
            <p:spPr>
              <a:xfrm>
                <a:off x="1928752" y="2672667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59835" y="57329"/>
                    </a:moveTo>
                    <a:lnTo>
                      <a:pt x="0" y="9840"/>
                    </a:lnTo>
                    <a:lnTo>
                      <a:pt x="7875" y="0"/>
                    </a:lnTo>
                    <a:lnTo>
                      <a:pt x="67320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0" name="pg4109"/>
              <p:cNvSpPr/>
              <p:nvPr/>
            </p:nvSpPr>
            <p:spPr>
              <a:xfrm>
                <a:off x="1920957" y="2682507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60222" y="56902"/>
                    </a:moveTo>
                    <a:lnTo>
                      <a:pt x="0" y="9904"/>
                    </a:lnTo>
                    <a:lnTo>
                      <a:pt x="7794" y="0"/>
                    </a:lnTo>
                    <a:lnTo>
                      <a:pt x="67630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1" name="pg4110"/>
              <p:cNvSpPr/>
              <p:nvPr/>
            </p:nvSpPr>
            <p:spPr>
              <a:xfrm>
                <a:off x="1913244" y="2692411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60604" y="56471"/>
                    </a:moveTo>
                    <a:lnTo>
                      <a:pt x="0" y="9967"/>
                    </a:lnTo>
                    <a:lnTo>
                      <a:pt x="7713" y="0"/>
                    </a:lnTo>
                    <a:lnTo>
                      <a:pt x="67935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2" name="pg4111"/>
              <p:cNvSpPr/>
              <p:nvPr/>
            </p:nvSpPr>
            <p:spPr>
              <a:xfrm>
                <a:off x="1905612" y="2702378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60983" y="56036"/>
                    </a:moveTo>
                    <a:lnTo>
                      <a:pt x="0" y="10030"/>
                    </a:lnTo>
                    <a:lnTo>
                      <a:pt x="7631" y="0"/>
                    </a:lnTo>
                    <a:lnTo>
                      <a:pt x="68236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3" name="pg4112"/>
              <p:cNvSpPr/>
              <p:nvPr/>
            </p:nvSpPr>
            <p:spPr>
              <a:xfrm>
                <a:off x="1898063" y="2712409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61357" y="55598"/>
                    </a:moveTo>
                    <a:lnTo>
                      <a:pt x="0" y="10092"/>
                    </a:lnTo>
                    <a:lnTo>
                      <a:pt x="7549" y="0"/>
                    </a:lnTo>
                    <a:lnTo>
                      <a:pt x="68532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4" name="pg4113"/>
              <p:cNvSpPr/>
              <p:nvPr/>
            </p:nvSpPr>
            <p:spPr>
              <a:xfrm>
                <a:off x="1890597" y="2722501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61727" y="55156"/>
                    </a:moveTo>
                    <a:lnTo>
                      <a:pt x="0" y="10153"/>
                    </a:lnTo>
                    <a:lnTo>
                      <a:pt x="7466" y="0"/>
                    </a:lnTo>
                    <a:lnTo>
                      <a:pt x="68823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5" name="pg4114"/>
              <p:cNvSpPr/>
              <p:nvPr/>
            </p:nvSpPr>
            <p:spPr>
              <a:xfrm>
                <a:off x="1883214" y="2732655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62093" y="54710"/>
                    </a:moveTo>
                    <a:lnTo>
                      <a:pt x="0" y="10214"/>
                    </a:lnTo>
                    <a:lnTo>
                      <a:pt x="7383" y="0"/>
                    </a:lnTo>
                    <a:lnTo>
                      <a:pt x="69110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6" name="pg4115"/>
              <p:cNvSpPr/>
              <p:nvPr/>
            </p:nvSpPr>
            <p:spPr>
              <a:xfrm>
                <a:off x="1875914" y="2742870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2455" y="54261"/>
                    </a:moveTo>
                    <a:lnTo>
                      <a:pt x="0" y="10274"/>
                    </a:lnTo>
                    <a:lnTo>
                      <a:pt x="7299" y="0"/>
                    </a:lnTo>
                    <a:lnTo>
                      <a:pt x="69393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7" name="pg4116"/>
              <p:cNvSpPr/>
              <p:nvPr/>
            </p:nvSpPr>
            <p:spPr>
              <a:xfrm>
                <a:off x="1868699" y="2753144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2813" y="53807"/>
                    </a:moveTo>
                    <a:lnTo>
                      <a:pt x="0" y="10334"/>
                    </a:lnTo>
                    <a:lnTo>
                      <a:pt x="7214" y="0"/>
                    </a:lnTo>
                    <a:lnTo>
                      <a:pt x="69670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8" name="pg4117"/>
              <p:cNvSpPr/>
              <p:nvPr/>
            </p:nvSpPr>
            <p:spPr>
              <a:xfrm>
                <a:off x="1861569" y="2763478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3167" y="53351"/>
                    </a:moveTo>
                    <a:lnTo>
                      <a:pt x="0" y="10392"/>
                    </a:lnTo>
                    <a:lnTo>
                      <a:pt x="7130" y="0"/>
                    </a:lnTo>
                    <a:lnTo>
                      <a:pt x="69943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19" name="pg4118"/>
              <p:cNvSpPr/>
              <p:nvPr/>
            </p:nvSpPr>
            <p:spPr>
              <a:xfrm>
                <a:off x="1854524" y="2773871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63516" y="52891"/>
                    </a:moveTo>
                    <a:lnTo>
                      <a:pt x="0" y="10450"/>
                    </a:lnTo>
                    <a:lnTo>
                      <a:pt x="7044" y="0"/>
                    </a:lnTo>
                    <a:lnTo>
                      <a:pt x="70212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0" name="pg4119"/>
              <p:cNvSpPr/>
              <p:nvPr/>
            </p:nvSpPr>
            <p:spPr>
              <a:xfrm>
                <a:off x="1847565" y="2784322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63861" y="52427"/>
                    </a:moveTo>
                    <a:lnTo>
                      <a:pt x="0" y="10507"/>
                    </a:lnTo>
                    <a:lnTo>
                      <a:pt x="6959" y="0"/>
                    </a:lnTo>
                    <a:lnTo>
                      <a:pt x="7047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1" name="pg4120"/>
              <p:cNvSpPr/>
              <p:nvPr/>
            </p:nvSpPr>
            <p:spPr>
              <a:xfrm>
                <a:off x="1840692" y="2794830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64202" y="51960"/>
                    </a:moveTo>
                    <a:lnTo>
                      <a:pt x="0" y="10564"/>
                    </a:lnTo>
                    <a:lnTo>
                      <a:pt x="6873" y="0"/>
                    </a:lnTo>
                    <a:lnTo>
                      <a:pt x="70734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2" name="pg4121"/>
              <p:cNvSpPr/>
              <p:nvPr/>
            </p:nvSpPr>
            <p:spPr>
              <a:xfrm>
                <a:off x="1833906" y="2805394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64538" y="51489"/>
                    </a:moveTo>
                    <a:lnTo>
                      <a:pt x="0" y="10620"/>
                    </a:lnTo>
                    <a:lnTo>
                      <a:pt x="6786" y="0"/>
                    </a:lnTo>
                    <a:lnTo>
                      <a:pt x="70988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3" name="pg4122"/>
              <p:cNvSpPr/>
              <p:nvPr/>
            </p:nvSpPr>
            <p:spPr>
              <a:xfrm>
                <a:off x="1827206" y="281601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64871" y="51015"/>
                    </a:moveTo>
                    <a:lnTo>
                      <a:pt x="0" y="10675"/>
                    </a:lnTo>
                    <a:lnTo>
                      <a:pt x="6699" y="0"/>
                    </a:lnTo>
                    <a:lnTo>
                      <a:pt x="71238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4" name="pg4123"/>
              <p:cNvSpPr/>
              <p:nvPr/>
            </p:nvSpPr>
            <p:spPr>
              <a:xfrm>
                <a:off x="1820595" y="2826690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65198" y="50537"/>
                    </a:moveTo>
                    <a:lnTo>
                      <a:pt x="0" y="10730"/>
                    </a:lnTo>
                    <a:lnTo>
                      <a:pt x="6611" y="0"/>
                    </a:lnTo>
                    <a:lnTo>
                      <a:pt x="71482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5" name="pg4124"/>
              <p:cNvSpPr/>
              <p:nvPr/>
            </p:nvSpPr>
            <p:spPr>
              <a:xfrm>
                <a:off x="1814071" y="2837420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65522" y="50056"/>
                    </a:moveTo>
                    <a:lnTo>
                      <a:pt x="0" y="10783"/>
                    </a:lnTo>
                    <a:lnTo>
                      <a:pt x="6523" y="0"/>
                    </a:lnTo>
                    <a:lnTo>
                      <a:pt x="71722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6" name="pg4125"/>
              <p:cNvSpPr/>
              <p:nvPr/>
            </p:nvSpPr>
            <p:spPr>
              <a:xfrm>
                <a:off x="1807636" y="2848204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65841" y="49572"/>
                    </a:moveTo>
                    <a:lnTo>
                      <a:pt x="0" y="10836"/>
                    </a:lnTo>
                    <a:lnTo>
                      <a:pt x="6435" y="0"/>
                    </a:lnTo>
                    <a:lnTo>
                      <a:pt x="71957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7" name="pg4126"/>
              <p:cNvSpPr/>
              <p:nvPr/>
            </p:nvSpPr>
            <p:spPr>
              <a:xfrm>
                <a:off x="1801290" y="2859041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66156" y="49084"/>
                    </a:moveTo>
                    <a:lnTo>
                      <a:pt x="0" y="10889"/>
                    </a:lnTo>
                    <a:lnTo>
                      <a:pt x="6346" y="0"/>
                    </a:lnTo>
                    <a:lnTo>
                      <a:pt x="72187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8" name="pg4127"/>
              <p:cNvSpPr/>
              <p:nvPr/>
            </p:nvSpPr>
            <p:spPr>
              <a:xfrm>
                <a:off x="1795032" y="2869930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66466" y="48593"/>
                    </a:moveTo>
                    <a:lnTo>
                      <a:pt x="0" y="10940"/>
                    </a:lnTo>
                    <a:lnTo>
                      <a:pt x="6257" y="0"/>
                    </a:lnTo>
                    <a:lnTo>
                      <a:pt x="7241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29" name="pg4128"/>
              <p:cNvSpPr/>
              <p:nvPr/>
            </p:nvSpPr>
            <p:spPr>
              <a:xfrm>
                <a:off x="1788865" y="2880871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66772" y="48099"/>
                    </a:moveTo>
                    <a:lnTo>
                      <a:pt x="0" y="10991"/>
                    </a:lnTo>
                    <a:lnTo>
                      <a:pt x="6167" y="0"/>
                    </a:lnTo>
                    <a:lnTo>
                      <a:pt x="72633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0" name="pg4129"/>
              <p:cNvSpPr/>
              <p:nvPr/>
            </p:nvSpPr>
            <p:spPr>
              <a:xfrm>
                <a:off x="1782788" y="2891862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67073" y="47601"/>
                    </a:moveTo>
                    <a:lnTo>
                      <a:pt x="0" y="11041"/>
                    </a:lnTo>
                    <a:lnTo>
                      <a:pt x="6077" y="0"/>
                    </a:lnTo>
                    <a:lnTo>
                      <a:pt x="72849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1" name="pg4130"/>
              <p:cNvSpPr/>
              <p:nvPr/>
            </p:nvSpPr>
            <p:spPr>
              <a:xfrm>
                <a:off x="1776801" y="2902904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67370" y="47101"/>
                    </a:moveTo>
                    <a:lnTo>
                      <a:pt x="0" y="11090"/>
                    </a:lnTo>
                    <a:lnTo>
                      <a:pt x="5986" y="0"/>
                    </a:lnTo>
                    <a:lnTo>
                      <a:pt x="73060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2" name="pg4131"/>
              <p:cNvSpPr/>
              <p:nvPr/>
            </p:nvSpPr>
            <p:spPr>
              <a:xfrm>
                <a:off x="1770905" y="2913995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67662" y="46597"/>
                    </a:moveTo>
                    <a:lnTo>
                      <a:pt x="0" y="11139"/>
                    </a:lnTo>
                    <a:lnTo>
                      <a:pt x="5895" y="0"/>
                    </a:lnTo>
                    <a:lnTo>
                      <a:pt x="73266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3" name="pg4132"/>
              <p:cNvSpPr/>
              <p:nvPr/>
            </p:nvSpPr>
            <p:spPr>
              <a:xfrm>
                <a:off x="1765101" y="2925134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67950" y="46090"/>
                    </a:moveTo>
                    <a:lnTo>
                      <a:pt x="0" y="11187"/>
                    </a:lnTo>
                    <a:lnTo>
                      <a:pt x="5804" y="0"/>
                    </a:lnTo>
                    <a:lnTo>
                      <a:pt x="73467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4" name="pg4133"/>
              <p:cNvSpPr/>
              <p:nvPr/>
            </p:nvSpPr>
            <p:spPr>
              <a:xfrm>
                <a:off x="1759388" y="293632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68233" y="45580"/>
                    </a:moveTo>
                    <a:lnTo>
                      <a:pt x="0" y="11234"/>
                    </a:lnTo>
                    <a:lnTo>
                      <a:pt x="5712" y="0"/>
                    </a:lnTo>
                    <a:lnTo>
                      <a:pt x="73663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5" name="pg4134"/>
              <p:cNvSpPr/>
              <p:nvPr/>
            </p:nvSpPr>
            <p:spPr>
              <a:xfrm>
                <a:off x="1753768" y="2947556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68512" y="45067"/>
                    </a:moveTo>
                    <a:lnTo>
                      <a:pt x="0" y="11280"/>
                    </a:lnTo>
                    <a:lnTo>
                      <a:pt x="5620" y="0"/>
                    </a:lnTo>
                    <a:lnTo>
                      <a:pt x="73854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6" name="pg4135"/>
              <p:cNvSpPr/>
              <p:nvPr/>
            </p:nvSpPr>
            <p:spPr>
              <a:xfrm>
                <a:off x="1748240" y="2958837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68786" y="44551"/>
                    </a:moveTo>
                    <a:lnTo>
                      <a:pt x="0" y="11326"/>
                    </a:lnTo>
                    <a:lnTo>
                      <a:pt x="5528" y="0"/>
                    </a:lnTo>
                    <a:lnTo>
                      <a:pt x="74040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7" name="pg4136"/>
              <p:cNvSpPr/>
              <p:nvPr/>
            </p:nvSpPr>
            <p:spPr>
              <a:xfrm>
                <a:off x="1742804" y="2970163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69056" y="44032"/>
                    </a:moveTo>
                    <a:lnTo>
                      <a:pt x="0" y="11371"/>
                    </a:lnTo>
                    <a:lnTo>
                      <a:pt x="5435" y="0"/>
                    </a:lnTo>
                    <a:lnTo>
                      <a:pt x="74222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8" name="pg4137"/>
              <p:cNvSpPr/>
              <p:nvPr/>
            </p:nvSpPr>
            <p:spPr>
              <a:xfrm>
                <a:off x="1737462" y="2981535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69321" y="43510"/>
                    </a:moveTo>
                    <a:lnTo>
                      <a:pt x="0" y="11415"/>
                    </a:lnTo>
                    <a:lnTo>
                      <a:pt x="5342" y="0"/>
                    </a:lnTo>
                    <a:lnTo>
                      <a:pt x="7439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39" name="pg4138"/>
              <p:cNvSpPr/>
              <p:nvPr/>
            </p:nvSpPr>
            <p:spPr>
              <a:xfrm>
                <a:off x="1732214" y="2992950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69581" y="42985"/>
                    </a:moveTo>
                    <a:lnTo>
                      <a:pt x="0" y="11458"/>
                    </a:lnTo>
                    <a:lnTo>
                      <a:pt x="5248" y="0"/>
                    </a:lnTo>
                    <a:lnTo>
                      <a:pt x="7456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0" name="pg4139"/>
              <p:cNvSpPr/>
              <p:nvPr/>
            </p:nvSpPr>
            <p:spPr>
              <a:xfrm>
                <a:off x="1727059" y="3004409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69837" y="42457"/>
                    </a:moveTo>
                    <a:lnTo>
                      <a:pt x="0" y="11501"/>
                    </a:lnTo>
                    <a:lnTo>
                      <a:pt x="5154" y="0"/>
                    </a:lnTo>
                    <a:lnTo>
                      <a:pt x="74736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1" name="pg4140"/>
              <p:cNvSpPr/>
              <p:nvPr/>
            </p:nvSpPr>
            <p:spPr>
              <a:xfrm>
                <a:off x="1721999" y="3015910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70087" y="41927"/>
                    </a:moveTo>
                    <a:lnTo>
                      <a:pt x="0" y="11543"/>
                    </a:lnTo>
                    <a:lnTo>
                      <a:pt x="5060" y="0"/>
                    </a:lnTo>
                    <a:lnTo>
                      <a:pt x="74897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2" name="pg4141"/>
              <p:cNvSpPr/>
              <p:nvPr/>
            </p:nvSpPr>
            <p:spPr>
              <a:xfrm>
                <a:off x="1717033" y="3027453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70334" y="41393"/>
                    </a:moveTo>
                    <a:lnTo>
                      <a:pt x="0" y="11584"/>
                    </a:lnTo>
                    <a:lnTo>
                      <a:pt x="4965" y="0"/>
                    </a:lnTo>
                    <a:lnTo>
                      <a:pt x="75053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3" name="pg4142"/>
              <p:cNvSpPr/>
              <p:nvPr/>
            </p:nvSpPr>
            <p:spPr>
              <a:xfrm>
                <a:off x="1712163" y="3039037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70575" y="40857"/>
                    </a:moveTo>
                    <a:lnTo>
                      <a:pt x="0" y="11624"/>
                    </a:lnTo>
                    <a:lnTo>
                      <a:pt x="4870" y="0"/>
                    </a:lnTo>
                    <a:lnTo>
                      <a:pt x="75204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4" name="pg4143"/>
              <p:cNvSpPr/>
              <p:nvPr/>
            </p:nvSpPr>
            <p:spPr>
              <a:xfrm>
                <a:off x="1707387" y="3050661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70812" y="40318"/>
                    </a:moveTo>
                    <a:lnTo>
                      <a:pt x="0" y="11663"/>
                    </a:lnTo>
                    <a:lnTo>
                      <a:pt x="4775" y="0"/>
                    </a:lnTo>
                    <a:lnTo>
                      <a:pt x="75351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5" name="pg4144"/>
              <p:cNvSpPr/>
              <p:nvPr/>
            </p:nvSpPr>
            <p:spPr>
              <a:xfrm>
                <a:off x="1702707" y="3062325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71044" y="39777"/>
                    </a:moveTo>
                    <a:lnTo>
                      <a:pt x="0" y="11702"/>
                    </a:lnTo>
                    <a:lnTo>
                      <a:pt x="4679" y="0"/>
                    </a:lnTo>
                    <a:lnTo>
                      <a:pt x="75492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6" name="pg4145"/>
              <p:cNvSpPr/>
              <p:nvPr/>
            </p:nvSpPr>
            <p:spPr>
              <a:xfrm>
                <a:off x="1698123" y="3074028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71271" y="39232"/>
                    </a:moveTo>
                    <a:lnTo>
                      <a:pt x="0" y="11740"/>
                    </a:lnTo>
                    <a:lnTo>
                      <a:pt x="4584" y="0"/>
                    </a:lnTo>
                    <a:lnTo>
                      <a:pt x="75628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7" name="pg4146"/>
              <p:cNvSpPr/>
              <p:nvPr/>
            </p:nvSpPr>
            <p:spPr>
              <a:xfrm>
                <a:off x="1693635" y="3085768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71494" y="38686"/>
                    </a:moveTo>
                    <a:lnTo>
                      <a:pt x="0" y="11777"/>
                    </a:lnTo>
                    <a:lnTo>
                      <a:pt x="4487" y="0"/>
                    </a:lnTo>
                    <a:lnTo>
                      <a:pt x="75759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8" name="pg4147"/>
              <p:cNvSpPr/>
              <p:nvPr/>
            </p:nvSpPr>
            <p:spPr>
              <a:xfrm>
                <a:off x="1689244" y="3097545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71712" y="38136"/>
                    </a:moveTo>
                    <a:lnTo>
                      <a:pt x="0" y="11813"/>
                    </a:lnTo>
                    <a:lnTo>
                      <a:pt x="4391" y="0"/>
                    </a:lnTo>
                    <a:lnTo>
                      <a:pt x="75885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49" name="pg4148"/>
              <p:cNvSpPr/>
              <p:nvPr/>
            </p:nvSpPr>
            <p:spPr>
              <a:xfrm>
                <a:off x="1684950" y="3109359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71925" y="37584"/>
                    </a:moveTo>
                    <a:lnTo>
                      <a:pt x="0" y="11849"/>
                    </a:lnTo>
                    <a:lnTo>
                      <a:pt x="4294" y="0"/>
                    </a:lnTo>
                    <a:lnTo>
                      <a:pt x="76006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0" name="pg4149"/>
              <p:cNvSpPr/>
              <p:nvPr/>
            </p:nvSpPr>
            <p:spPr>
              <a:xfrm>
                <a:off x="1680752" y="3121208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72133" y="37029"/>
                    </a:moveTo>
                    <a:lnTo>
                      <a:pt x="0" y="11884"/>
                    </a:lnTo>
                    <a:lnTo>
                      <a:pt x="4197" y="0"/>
                    </a:lnTo>
                    <a:lnTo>
                      <a:pt x="76122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1" name="pg4150"/>
              <p:cNvSpPr/>
              <p:nvPr/>
            </p:nvSpPr>
            <p:spPr>
              <a:xfrm>
                <a:off x="1676652" y="3133093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72336" y="36472"/>
                    </a:moveTo>
                    <a:lnTo>
                      <a:pt x="0" y="11917"/>
                    </a:lnTo>
                    <a:lnTo>
                      <a:pt x="4100" y="0"/>
                    </a:lnTo>
                    <a:lnTo>
                      <a:pt x="76233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2" name="pg4151"/>
              <p:cNvSpPr/>
              <p:nvPr/>
            </p:nvSpPr>
            <p:spPr>
              <a:xfrm>
                <a:off x="1672650" y="314501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72535" y="35913"/>
                    </a:moveTo>
                    <a:lnTo>
                      <a:pt x="0" y="11951"/>
                    </a:lnTo>
                    <a:lnTo>
                      <a:pt x="4002" y="0"/>
                    </a:lnTo>
                    <a:lnTo>
                      <a:pt x="76338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3" name="pg4152"/>
              <p:cNvSpPr/>
              <p:nvPr/>
            </p:nvSpPr>
            <p:spPr>
              <a:xfrm>
                <a:off x="1668745" y="3156962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72728" y="35351"/>
                    </a:moveTo>
                    <a:lnTo>
                      <a:pt x="0" y="11983"/>
                    </a:lnTo>
                    <a:lnTo>
                      <a:pt x="3904" y="0"/>
                    </a:lnTo>
                    <a:lnTo>
                      <a:pt x="76439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4" name="pg4153"/>
              <p:cNvSpPr/>
              <p:nvPr/>
            </p:nvSpPr>
            <p:spPr>
              <a:xfrm>
                <a:off x="1664939" y="3168945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72917" y="34787"/>
                    </a:moveTo>
                    <a:lnTo>
                      <a:pt x="0" y="12015"/>
                    </a:lnTo>
                    <a:lnTo>
                      <a:pt x="3806" y="0"/>
                    </a:lnTo>
                    <a:lnTo>
                      <a:pt x="76535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5" name="pg4154"/>
              <p:cNvSpPr/>
              <p:nvPr/>
            </p:nvSpPr>
            <p:spPr>
              <a:xfrm>
                <a:off x="1661231" y="3180960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73101" y="34220"/>
                    </a:moveTo>
                    <a:lnTo>
                      <a:pt x="0" y="12045"/>
                    </a:lnTo>
                    <a:lnTo>
                      <a:pt x="3707" y="0"/>
                    </a:lnTo>
                    <a:lnTo>
                      <a:pt x="76625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6" name="pg4155"/>
              <p:cNvSpPr/>
              <p:nvPr/>
            </p:nvSpPr>
            <p:spPr>
              <a:xfrm>
                <a:off x="1657622" y="3193006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73280" y="33651"/>
                    </a:moveTo>
                    <a:lnTo>
                      <a:pt x="0" y="12075"/>
                    </a:lnTo>
                    <a:lnTo>
                      <a:pt x="3609" y="0"/>
                    </a:lnTo>
                    <a:lnTo>
                      <a:pt x="76710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7" name="pg4156"/>
              <p:cNvSpPr/>
              <p:nvPr/>
            </p:nvSpPr>
            <p:spPr>
              <a:xfrm>
                <a:off x="1654111" y="320508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73454" y="33080"/>
                    </a:moveTo>
                    <a:lnTo>
                      <a:pt x="0" y="12104"/>
                    </a:lnTo>
                    <a:lnTo>
                      <a:pt x="3510" y="0"/>
                    </a:lnTo>
                    <a:lnTo>
                      <a:pt x="76790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8" name="pg4157"/>
              <p:cNvSpPr/>
              <p:nvPr/>
            </p:nvSpPr>
            <p:spPr>
              <a:xfrm>
                <a:off x="1650700" y="3217186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73623" y="32507"/>
                    </a:moveTo>
                    <a:lnTo>
                      <a:pt x="0" y="12133"/>
                    </a:lnTo>
                    <a:lnTo>
                      <a:pt x="3411" y="0"/>
                    </a:lnTo>
                    <a:lnTo>
                      <a:pt x="76865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59" name="pg4158"/>
              <p:cNvSpPr/>
              <p:nvPr/>
            </p:nvSpPr>
            <p:spPr>
              <a:xfrm>
                <a:off x="1647388" y="3229319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73787" y="31931"/>
                    </a:moveTo>
                    <a:lnTo>
                      <a:pt x="0" y="12160"/>
                    </a:lnTo>
                    <a:lnTo>
                      <a:pt x="3311" y="0"/>
                    </a:lnTo>
                    <a:lnTo>
                      <a:pt x="76935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0" name="pg4159"/>
              <p:cNvSpPr/>
              <p:nvPr/>
            </p:nvSpPr>
            <p:spPr>
              <a:xfrm>
                <a:off x="1644176" y="324148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73946" y="31354"/>
                    </a:moveTo>
                    <a:lnTo>
                      <a:pt x="0" y="12187"/>
                    </a:lnTo>
                    <a:lnTo>
                      <a:pt x="3212" y="0"/>
                    </a:lnTo>
                    <a:lnTo>
                      <a:pt x="76999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1" name="pg4160"/>
              <p:cNvSpPr/>
              <p:nvPr/>
            </p:nvSpPr>
            <p:spPr>
              <a:xfrm>
                <a:off x="1641064" y="3253667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74101" y="30774"/>
                    </a:moveTo>
                    <a:lnTo>
                      <a:pt x="0" y="12213"/>
                    </a:lnTo>
                    <a:lnTo>
                      <a:pt x="3112" y="0"/>
                    </a:lnTo>
                    <a:lnTo>
                      <a:pt x="77059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2" name="pg4161"/>
              <p:cNvSpPr/>
              <p:nvPr/>
            </p:nvSpPr>
            <p:spPr>
              <a:xfrm>
                <a:off x="1638052" y="326588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74250" y="30192"/>
                    </a:moveTo>
                    <a:lnTo>
                      <a:pt x="0" y="12238"/>
                    </a:lnTo>
                    <a:lnTo>
                      <a:pt x="3012" y="0"/>
                    </a:lnTo>
                    <a:lnTo>
                      <a:pt x="77113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3" name="pg4162"/>
              <p:cNvSpPr/>
              <p:nvPr/>
            </p:nvSpPr>
            <p:spPr>
              <a:xfrm>
                <a:off x="1635139" y="3278119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74395" y="29608"/>
                    </a:moveTo>
                    <a:lnTo>
                      <a:pt x="0" y="12262"/>
                    </a:lnTo>
                    <a:lnTo>
                      <a:pt x="2912" y="0"/>
                    </a:lnTo>
                    <a:lnTo>
                      <a:pt x="77162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4" name="pg4163"/>
              <p:cNvSpPr/>
              <p:nvPr/>
            </p:nvSpPr>
            <p:spPr>
              <a:xfrm>
                <a:off x="1632328" y="3290381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74534" y="29023"/>
                    </a:moveTo>
                    <a:lnTo>
                      <a:pt x="0" y="12285"/>
                    </a:lnTo>
                    <a:lnTo>
                      <a:pt x="2811" y="0"/>
                    </a:lnTo>
                    <a:lnTo>
                      <a:pt x="77206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5" name="pg4164"/>
              <p:cNvSpPr/>
              <p:nvPr/>
            </p:nvSpPr>
            <p:spPr>
              <a:xfrm>
                <a:off x="1629617" y="3302667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74668" y="28435"/>
                    </a:moveTo>
                    <a:lnTo>
                      <a:pt x="0" y="12308"/>
                    </a:lnTo>
                    <a:lnTo>
                      <a:pt x="2711" y="0"/>
                    </a:lnTo>
                    <a:lnTo>
                      <a:pt x="77245" y="1673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6" name="pg4165"/>
              <p:cNvSpPr/>
              <p:nvPr/>
            </p:nvSpPr>
            <p:spPr>
              <a:xfrm>
                <a:off x="1627006" y="3314976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74798" y="27845"/>
                    </a:moveTo>
                    <a:lnTo>
                      <a:pt x="0" y="12330"/>
                    </a:lnTo>
                    <a:lnTo>
                      <a:pt x="2610" y="0"/>
                    </a:lnTo>
                    <a:lnTo>
                      <a:pt x="77279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7" name="pg4166"/>
              <p:cNvSpPr/>
              <p:nvPr/>
            </p:nvSpPr>
            <p:spPr>
              <a:xfrm>
                <a:off x="1624497" y="3327306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74922" y="27254"/>
                    </a:moveTo>
                    <a:lnTo>
                      <a:pt x="0" y="12351"/>
                    </a:lnTo>
                    <a:lnTo>
                      <a:pt x="2509" y="0"/>
                    </a:lnTo>
                    <a:lnTo>
                      <a:pt x="77307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8" name="pg4167"/>
              <p:cNvSpPr/>
              <p:nvPr/>
            </p:nvSpPr>
            <p:spPr>
              <a:xfrm>
                <a:off x="1622089" y="333965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75042" y="26660"/>
                    </a:moveTo>
                    <a:lnTo>
                      <a:pt x="0" y="12371"/>
                    </a:lnTo>
                    <a:lnTo>
                      <a:pt x="2408" y="0"/>
                    </a:lnTo>
                    <a:lnTo>
                      <a:pt x="77331" y="1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69" name="pg4168"/>
              <p:cNvSpPr/>
              <p:nvPr/>
            </p:nvSpPr>
            <p:spPr>
              <a:xfrm>
                <a:off x="1619782" y="3352028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75156" y="26065"/>
                    </a:moveTo>
                    <a:lnTo>
                      <a:pt x="0" y="12390"/>
                    </a:lnTo>
                    <a:lnTo>
                      <a:pt x="2306" y="0"/>
                    </a:lnTo>
                    <a:lnTo>
                      <a:pt x="77349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0" name="pg4169"/>
              <p:cNvSpPr/>
              <p:nvPr/>
            </p:nvSpPr>
            <p:spPr>
              <a:xfrm>
                <a:off x="1617576" y="3364419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75265" y="25468"/>
                    </a:moveTo>
                    <a:lnTo>
                      <a:pt x="0" y="12409"/>
                    </a:lnTo>
                    <a:lnTo>
                      <a:pt x="2205" y="0"/>
                    </a:lnTo>
                    <a:lnTo>
                      <a:pt x="77362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1" name="pg4170"/>
              <p:cNvSpPr/>
              <p:nvPr/>
            </p:nvSpPr>
            <p:spPr>
              <a:xfrm>
                <a:off x="1615472" y="3376828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75370" y="24870"/>
                    </a:moveTo>
                    <a:lnTo>
                      <a:pt x="0" y="12426"/>
                    </a:lnTo>
                    <a:lnTo>
                      <a:pt x="2103" y="0"/>
                    </a:lnTo>
                    <a:lnTo>
                      <a:pt x="77369" y="130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2" name="pg4171"/>
              <p:cNvSpPr/>
              <p:nvPr/>
            </p:nvSpPr>
            <p:spPr>
              <a:xfrm>
                <a:off x="1613470" y="3389255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75469" y="24270"/>
                    </a:moveTo>
                    <a:lnTo>
                      <a:pt x="0" y="12443"/>
                    </a:lnTo>
                    <a:lnTo>
                      <a:pt x="2002" y="0"/>
                    </a:lnTo>
                    <a:lnTo>
                      <a:pt x="77372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3" name="pg4172"/>
              <p:cNvSpPr/>
              <p:nvPr/>
            </p:nvSpPr>
            <p:spPr>
              <a:xfrm>
                <a:off x="1611570" y="340169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75563" y="23668"/>
                    </a:moveTo>
                    <a:lnTo>
                      <a:pt x="0" y="12459"/>
                    </a:lnTo>
                    <a:lnTo>
                      <a:pt x="1900" y="0"/>
                    </a:lnTo>
                    <a:lnTo>
                      <a:pt x="77369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4" name="pg4173"/>
              <p:cNvSpPr/>
              <p:nvPr/>
            </p:nvSpPr>
            <p:spPr>
              <a:xfrm>
                <a:off x="1609771" y="3414157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75652" y="23064"/>
                    </a:moveTo>
                    <a:lnTo>
                      <a:pt x="0" y="12474"/>
                    </a:lnTo>
                    <a:lnTo>
                      <a:pt x="1798" y="0"/>
                    </a:lnTo>
                    <a:lnTo>
                      <a:pt x="77362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5" name="pg4174"/>
              <p:cNvSpPr/>
              <p:nvPr/>
            </p:nvSpPr>
            <p:spPr>
              <a:xfrm>
                <a:off x="1608075" y="3426632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75737" y="22459"/>
                    </a:moveTo>
                    <a:lnTo>
                      <a:pt x="0" y="12488"/>
                    </a:lnTo>
                    <a:lnTo>
                      <a:pt x="1696" y="0"/>
                    </a:lnTo>
                    <a:lnTo>
                      <a:pt x="77349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6" name="pg4175"/>
              <p:cNvSpPr/>
              <p:nvPr/>
            </p:nvSpPr>
            <p:spPr>
              <a:xfrm>
                <a:off x="1606481" y="3439121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75816" y="21853"/>
                    </a:moveTo>
                    <a:lnTo>
                      <a:pt x="0" y="12502"/>
                    </a:lnTo>
                    <a:lnTo>
                      <a:pt x="1593" y="0"/>
                    </a:lnTo>
                    <a:lnTo>
                      <a:pt x="77331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7" name="pg4176"/>
              <p:cNvSpPr/>
              <p:nvPr/>
            </p:nvSpPr>
            <p:spPr>
              <a:xfrm>
                <a:off x="1604990" y="3451623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75890" y="21245"/>
                    </a:moveTo>
                    <a:lnTo>
                      <a:pt x="0" y="12514"/>
                    </a:lnTo>
                    <a:lnTo>
                      <a:pt x="1491" y="0"/>
                    </a:lnTo>
                    <a:lnTo>
                      <a:pt x="77307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8" name="pg4177"/>
              <p:cNvSpPr/>
              <p:nvPr/>
            </p:nvSpPr>
            <p:spPr>
              <a:xfrm>
                <a:off x="1603601" y="3464138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75958" y="20636"/>
                    </a:moveTo>
                    <a:lnTo>
                      <a:pt x="0" y="12526"/>
                    </a:lnTo>
                    <a:lnTo>
                      <a:pt x="1389" y="0"/>
                    </a:lnTo>
                    <a:lnTo>
                      <a:pt x="77279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79" name="pg4178"/>
              <p:cNvSpPr/>
              <p:nvPr/>
            </p:nvSpPr>
            <p:spPr>
              <a:xfrm>
                <a:off x="1602314" y="3476665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76022" y="20025"/>
                    </a:moveTo>
                    <a:lnTo>
                      <a:pt x="0" y="12537"/>
                    </a:lnTo>
                    <a:lnTo>
                      <a:pt x="1286" y="0"/>
                    </a:lnTo>
                    <a:lnTo>
                      <a:pt x="77245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0" name="pg4179"/>
              <p:cNvSpPr/>
              <p:nvPr/>
            </p:nvSpPr>
            <p:spPr>
              <a:xfrm>
                <a:off x="1601130" y="3489202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76081" y="19413"/>
                    </a:moveTo>
                    <a:lnTo>
                      <a:pt x="0" y="12547"/>
                    </a:lnTo>
                    <a:lnTo>
                      <a:pt x="1184" y="0"/>
                    </a:lnTo>
                    <a:lnTo>
                      <a:pt x="77206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1" name="pg4180"/>
              <p:cNvSpPr/>
              <p:nvPr/>
            </p:nvSpPr>
            <p:spPr>
              <a:xfrm>
                <a:off x="1600048" y="3501750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76135" y="18799"/>
                    </a:moveTo>
                    <a:lnTo>
                      <a:pt x="0" y="12557"/>
                    </a:lnTo>
                    <a:lnTo>
                      <a:pt x="1081" y="0"/>
                    </a:lnTo>
                    <a:lnTo>
                      <a:pt x="77162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2" name="pg4181"/>
              <p:cNvSpPr/>
              <p:nvPr/>
            </p:nvSpPr>
            <p:spPr>
              <a:xfrm>
                <a:off x="1599070" y="3514307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76183" y="18185"/>
                    </a:moveTo>
                    <a:lnTo>
                      <a:pt x="0" y="12565"/>
                    </a:lnTo>
                    <a:lnTo>
                      <a:pt x="978" y="0"/>
                    </a:lnTo>
                    <a:lnTo>
                      <a:pt x="77113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3" name="pg4182"/>
              <p:cNvSpPr/>
              <p:nvPr/>
            </p:nvSpPr>
            <p:spPr>
              <a:xfrm>
                <a:off x="1598194" y="3526873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76227" y="17569"/>
                    </a:moveTo>
                    <a:lnTo>
                      <a:pt x="0" y="12573"/>
                    </a:lnTo>
                    <a:lnTo>
                      <a:pt x="875" y="0"/>
                    </a:lnTo>
                    <a:lnTo>
                      <a:pt x="77059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4" name="pg4183"/>
              <p:cNvSpPr/>
              <p:nvPr/>
            </p:nvSpPr>
            <p:spPr>
              <a:xfrm>
                <a:off x="1597421" y="353944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6265" y="16952"/>
                    </a:moveTo>
                    <a:lnTo>
                      <a:pt x="0" y="12579"/>
                    </a:lnTo>
                    <a:lnTo>
                      <a:pt x="772" y="0"/>
                    </a:lnTo>
                    <a:lnTo>
                      <a:pt x="76999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5" name="pg4184"/>
              <p:cNvSpPr/>
              <p:nvPr/>
            </p:nvSpPr>
            <p:spPr>
              <a:xfrm>
                <a:off x="1596751" y="3552026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76298" y="16334"/>
                    </a:moveTo>
                    <a:lnTo>
                      <a:pt x="0" y="12585"/>
                    </a:lnTo>
                    <a:lnTo>
                      <a:pt x="669" y="0"/>
                    </a:lnTo>
                    <a:lnTo>
                      <a:pt x="76935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6" name="pg4185"/>
              <p:cNvSpPr/>
              <p:nvPr/>
            </p:nvSpPr>
            <p:spPr>
              <a:xfrm>
                <a:off x="1596184" y="3564611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76326" y="15714"/>
                    </a:moveTo>
                    <a:lnTo>
                      <a:pt x="0" y="12590"/>
                    </a:lnTo>
                    <a:lnTo>
                      <a:pt x="566" y="0"/>
                    </a:lnTo>
                    <a:lnTo>
                      <a:pt x="76865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7" name="pg4186"/>
              <p:cNvSpPr/>
              <p:nvPr/>
            </p:nvSpPr>
            <p:spPr>
              <a:xfrm>
                <a:off x="1595721" y="3577202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76349" y="15094"/>
                    </a:moveTo>
                    <a:lnTo>
                      <a:pt x="0" y="12594"/>
                    </a:lnTo>
                    <a:lnTo>
                      <a:pt x="463" y="0"/>
                    </a:lnTo>
                    <a:lnTo>
                      <a:pt x="76790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8" name="pg4187"/>
              <p:cNvSpPr/>
              <p:nvPr/>
            </p:nvSpPr>
            <p:spPr>
              <a:xfrm>
                <a:off x="1595360" y="3589797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76367" y="14473"/>
                    </a:moveTo>
                    <a:lnTo>
                      <a:pt x="0" y="12598"/>
                    </a:lnTo>
                    <a:lnTo>
                      <a:pt x="360" y="0"/>
                    </a:lnTo>
                    <a:lnTo>
                      <a:pt x="76710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89" name="pg4188"/>
              <p:cNvSpPr/>
              <p:nvPr/>
            </p:nvSpPr>
            <p:spPr>
              <a:xfrm>
                <a:off x="1595102" y="3602395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76380" y="13850"/>
                    </a:moveTo>
                    <a:lnTo>
                      <a:pt x="0" y="12600"/>
                    </a:lnTo>
                    <a:lnTo>
                      <a:pt x="257" y="0"/>
                    </a:lnTo>
                    <a:lnTo>
                      <a:pt x="76625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0" name="pg4189"/>
              <p:cNvSpPr/>
              <p:nvPr/>
            </p:nvSpPr>
            <p:spPr>
              <a:xfrm>
                <a:off x="1594947" y="3614996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76388" y="13227"/>
                    </a:moveTo>
                    <a:lnTo>
                      <a:pt x="0" y="12602"/>
                    </a:lnTo>
                    <a:lnTo>
                      <a:pt x="154" y="0"/>
                    </a:lnTo>
                    <a:lnTo>
                      <a:pt x="76535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1" name="pg4190"/>
              <p:cNvSpPr/>
              <p:nvPr/>
            </p:nvSpPr>
            <p:spPr>
              <a:xfrm>
                <a:off x="1594896" y="3627599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76390" y="12603"/>
                    </a:moveTo>
                    <a:lnTo>
                      <a:pt x="0" y="12603"/>
                    </a:lnTo>
                    <a:lnTo>
                      <a:pt x="51" y="0"/>
                    </a:lnTo>
                    <a:lnTo>
                      <a:pt x="76439" y="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2" name="pg4191"/>
              <p:cNvSpPr/>
              <p:nvPr/>
            </p:nvSpPr>
            <p:spPr>
              <a:xfrm>
                <a:off x="1594896" y="3640202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76439" y="11978"/>
                    </a:moveTo>
                    <a:lnTo>
                      <a:pt x="51" y="1260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3" name="pg4192"/>
              <p:cNvSpPr/>
              <p:nvPr/>
            </p:nvSpPr>
            <p:spPr>
              <a:xfrm>
                <a:off x="1594947" y="3652181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76535" y="11977"/>
                    </a:moveTo>
                    <a:lnTo>
                      <a:pt x="154" y="1322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4" name="pg4193"/>
              <p:cNvSpPr/>
              <p:nvPr/>
            </p:nvSpPr>
            <p:spPr>
              <a:xfrm>
                <a:off x="1595102" y="3664158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76625" y="11976"/>
                    </a:moveTo>
                    <a:lnTo>
                      <a:pt x="257" y="13850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5" name="pg4194"/>
              <p:cNvSpPr/>
              <p:nvPr/>
            </p:nvSpPr>
            <p:spPr>
              <a:xfrm>
                <a:off x="1595360" y="3676134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76710" y="11973"/>
                    </a:moveTo>
                    <a:lnTo>
                      <a:pt x="360" y="14473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6" name="pg4195"/>
              <p:cNvSpPr/>
              <p:nvPr/>
            </p:nvSpPr>
            <p:spPr>
              <a:xfrm>
                <a:off x="1595721" y="3688108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76790" y="11970"/>
                    </a:moveTo>
                    <a:lnTo>
                      <a:pt x="463" y="15094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7" name="pg4196"/>
              <p:cNvSpPr/>
              <p:nvPr/>
            </p:nvSpPr>
            <p:spPr>
              <a:xfrm>
                <a:off x="1596184" y="3700078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76865" y="11966"/>
                    </a:moveTo>
                    <a:lnTo>
                      <a:pt x="566" y="15714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8" name="pg4197"/>
              <p:cNvSpPr/>
              <p:nvPr/>
            </p:nvSpPr>
            <p:spPr>
              <a:xfrm>
                <a:off x="1596751" y="3712045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76935" y="11961"/>
                    </a:moveTo>
                    <a:lnTo>
                      <a:pt x="669" y="16334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199" name="pg4198"/>
              <p:cNvSpPr/>
              <p:nvPr/>
            </p:nvSpPr>
            <p:spPr>
              <a:xfrm>
                <a:off x="1597421" y="372400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6999" y="11956"/>
                    </a:moveTo>
                    <a:lnTo>
                      <a:pt x="772" y="16952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0" name="pg4199"/>
              <p:cNvSpPr/>
              <p:nvPr/>
            </p:nvSpPr>
            <p:spPr>
              <a:xfrm>
                <a:off x="1598194" y="3735962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77059" y="11949"/>
                    </a:moveTo>
                    <a:lnTo>
                      <a:pt x="875" y="17569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1" name="pg4200"/>
              <p:cNvSpPr/>
              <p:nvPr/>
            </p:nvSpPr>
            <p:spPr>
              <a:xfrm>
                <a:off x="1599070" y="3747912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77113" y="11942"/>
                    </a:moveTo>
                    <a:lnTo>
                      <a:pt x="978" y="18185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2" name="pg4201"/>
              <p:cNvSpPr/>
              <p:nvPr/>
            </p:nvSpPr>
            <p:spPr>
              <a:xfrm>
                <a:off x="1600048" y="3759854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77162" y="11934"/>
                    </a:moveTo>
                    <a:lnTo>
                      <a:pt x="1081" y="18799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3" name="pg4202"/>
              <p:cNvSpPr/>
              <p:nvPr/>
            </p:nvSpPr>
            <p:spPr>
              <a:xfrm>
                <a:off x="1601130" y="3771789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77206" y="11925"/>
                    </a:moveTo>
                    <a:lnTo>
                      <a:pt x="1184" y="19413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4" name="pg4203"/>
              <p:cNvSpPr/>
              <p:nvPr/>
            </p:nvSpPr>
            <p:spPr>
              <a:xfrm>
                <a:off x="1602314" y="3783714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77245" y="11915"/>
                    </a:moveTo>
                    <a:lnTo>
                      <a:pt x="1286" y="20025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5" name="pg4204"/>
              <p:cNvSpPr/>
              <p:nvPr/>
            </p:nvSpPr>
            <p:spPr>
              <a:xfrm>
                <a:off x="1603601" y="3795630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77279" y="11905"/>
                    </a:moveTo>
                    <a:lnTo>
                      <a:pt x="1389" y="20636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6" name="pg4205"/>
              <p:cNvSpPr/>
              <p:nvPr/>
            </p:nvSpPr>
            <p:spPr>
              <a:xfrm>
                <a:off x="1604990" y="3807536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77307" y="11894"/>
                    </a:moveTo>
                    <a:lnTo>
                      <a:pt x="1491" y="21245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7" name="pg4206"/>
              <p:cNvSpPr/>
              <p:nvPr/>
            </p:nvSpPr>
            <p:spPr>
              <a:xfrm>
                <a:off x="1606481" y="3819430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77331" y="11882"/>
                    </a:moveTo>
                    <a:lnTo>
                      <a:pt x="1593" y="2185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8" name="pg4207"/>
              <p:cNvSpPr/>
              <p:nvPr/>
            </p:nvSpPr>
            <p:spPr>
              <a:xfrm>
                <a:off x="1608075" y="3831313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77349" y="11869"/>
                    </a:moveTo>
                    <a:lnTo>
                      <a:pt x="1696" y="22459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09" name="pg4208"/>
              <p:cNvSpPr/>
              <p:nvPr/>
            </p:nvSpPr>
            <p:spPr>
              <a:xfrm>
                <a:off x="1609771" y="3843182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77362" y="11855"/>
                    </a:moveTo>
                    <a:lnTo>
                      <a:pt x="1798" y="23064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0" name="pg4209"/>
              <p:cNvSpPr/>
              <p:nvPr/>
            </p:nvSpPr>
            <p:spPr>
              <a:xfrm>
                <a:off x="1611570" y="385503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77369" y="11841"/>
                    </a:moveTo>
                    <a:lnTo>
                      <a:pt x="1900" y="23668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1" name="pg4210"/>
              <p:cNvSpPr/>
              <p:nvPr/>
            </p:nvSpPr>
            <p:spPr>
              <a:xfrm>
                <a:off x="1613470" y="3866880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77372" y="11826"/>
                    </a:moveTo>
                    <a:lnTo>
                      <a:pt x="2002" y="24270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2" name="pg4211"/>
              <p:cNvSpPr/>
              <p:nvPr/>
            </p:nvSpPr>
            <p:spPr>
              <a:xfrm>
                <a:off x="1615472" y="3878706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77369" y="11810"/>
                    </a:moveTo>
                    <a:lnTo>
                      <a:pt x="2103" y="24870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3" name="pg4212"/>
              <p:cNvSpPr/>
              <p:nvPr/>
            </p:nvSpPr>
            <p:spPr>
              <a:xfrm>
                <a:off x="1617576" y="3890517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77362" y="11793"/>
                    </a:moveTo>
                    <a:lnTo>
                      <a:pt x="2205" y="25468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4" name="pg4213"/>
              <p:cNvSpPr/>
              <p:nvPr/>
            </p:nvSpPr>
            <p:spPr>
              <a:xfrm>
                <a:off x="1619782" y="3902310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77349" y="11776"/>
                    </a:moveTo>
                    <a:lnTo>
                      <a:pt x="2306" y="26065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5" name="pg4214"/>
              <p:cNvSpPr/>
              <p:nvPr/>
            </p:nvSpPr>
            <p:spPr>
              <a:xfrm>
                <a:off x="1622089" y="391408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77331" y="11757"/>
                    </a:moveTo>
                    <a:lnTo>
                      <a:pt x="2408" y="26660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6" name="pg4215"/>
              <p:cNvSpPr/>
              <p:nvPr/>
            </p:nvSpPr>
            <p:spPr>
              <a:xfrm>
                <a:off x="1624497" y="3925844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77307" y="11738"/>
                    </a:moveTo>
                    <a:lnTo>
                      <a:pt x="2509" y="27254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7" name="pg4216"/>
              <p:cNvSpPr/>
              <p:nvPr/>
            </p:nvSpPr>
            <p:spPr>
              <a:xfrm>
                <a:off x="1627006" y="3937583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77279" y="11718"/>
                    </a:moveTo>
                    <a:lnTo>
                      <a:pt x="2610" y="27845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8" name="pg4217"/>
              <p:cNvSpPr/>
              <p:nvPr/>
            </p:nvSpPr>
            <p:spPr>
              <a:xfrm>
                <a:off x="1629617" y="3949302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77245" y="11698"/>
                    </a:moveTo>
                    <a:lnTo>
                      <a:pt x="2711" y="2843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19" name="pg4218"/>
              <p:cNvSpPr/>
              <p:nvPr/>
            </p:nvSpPr>
            <p:spPr>
              <a:xfrm>
                <a:off x="1632328" y="3961000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77206" y="11676"/>
                    </a:moveTo>
                    <a:lnTo>
                      <a:pt x="2811" y="29023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0" name="pg4219"/>
              <p:cNvSpPr/>
              <p:nvPr/>
            </p:nvSpPr>
            <p:spPr>
              <a:xfrm>
                <a:off x="1635139" y="3972677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77162" y="11654"/>
                    </a:moveTo>
                    <a:lnTo>
                      <a:pt x="2912" y="29608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1" name="pg4220"/>
              <p:cNvSpPr/>
              <p:nvPr/>
            </p:nvSpPr>
            <p:spPr>
              <a:xfrm>
                <a:off x="1638052" y="398433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77113" y="11631"/>
                    </a:moveTo>
                    <a:lnTo>
                      <a:pt x="3012" y="30192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2" name="pg4221"/>
              <p:cNvSpPr/>
              <p:nvPr/>
            </p:nvSpPr>
            <p:spPr>
              <a:xfrm>
                <a:off x="1641064" y="3995963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77059" y="11607"/>
                    </a:moveTo>
                    <a:lnTo>
                      <a:pt x="3112" y="30774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3" name="pg4222"/>
              <p:cNvSpPr/>
              <p:nvPr/>
            </p:nvSpPr>
            <p:spPr>
              <a:xfrm>
                <a:off x="1644176" y="400757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76999" y="11582"/>
                    </a:moveTo>
                    <a:lnTo>
                      <a:pt x="3212" y="31354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4" name="pg4223"/>
              <p:cNvSpPr/>
              <p:nvPr/>
            </p:nvSpPr>
            <p:spPr>
              <a:xfrm>
                <a:off x="1647388" y="4019153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76935" y="11557"/>
                    </a:moveTo>
                    <a:lnTo>
                      <a:pt x="3311" y="31931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5" name="pg4224"/>
              <p:cNvSpPr/>
              <p:nvPr/>
            </p:nvSpPr>
            <p:spPr>
              <a:xfrm>
                <a:off x="1650700" y="4030711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76865" y="11531"/>
                    </a:moveTo>
                    <a:lnTo>
                      <a:pt x="3411" y="32507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6" name="pg4225"/>
              <p:cNvSpPr/>
              <p:nvPr/>
            </p:nvSpPr>
            <p:spPr>
              <a:xfrm>
                <a:off x="1654111" y="404224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76790" y="11504"/>
                    </a:moveTo>
                    <a:lnTo>
                      <a:pt x="3510" y="33080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7" name="pg4226"/>
              <p:cNvSpPr/>
              <p:nvPr/>
            </p:nvSpPr>
            <p:spPr>
              <a:xfrm>
                <a:off x="1657622" y="4053747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76710" y="11476"/>
                    </a:moveTo>
                    <a:lnTo>
                      <a:pt x="3609" y="33651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8" name="pg4227"/>
              <p:cNvSpPr/>
              <p:nvPr/>
            </p:nvSpPr>
            <p:spPr>
              <a:xfrm>
                <a:off x="1661231" y="4065224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76625" y="11448"/>
                    </a:moveTo>
                    <a:lnTo>
                      <a:pt x="3707" y="34220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29" name="pg4228"/>
              <p:cNvSpPr/>
              <p:nvPr/>
            </p:nvSpPr>
            <p:spPr>
              <a:xfrm>
                <a:off x="1664939" y="4076672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76535" y="11419"/>
                    </a:moveTo>
                    <a:lnTo>
                      <a:pt x="3806" y="34787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0" name="pg4229"/>
              <p:cNvSpPr/>
              <p:nvPr/>
            </p:nvSpPr>
            <p:spPr>
              <a:xfrm>
                <a:off x="1668745" y="4088091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76439" y="11389"/>
                    </a:moveTo>
                    <a:lnTo>
                      <a:pt x="3904" y="35351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1" name="pg4230"/>
              <p:cNvSpPr/>
              <p:nvPr/>
            </p:nvSpPr>
            <p:spPr>
              <a:xfrm>
                <a:off x="1672650" y="409948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76338" y="11358"/>
                    </a:moveTo>
                    <a:lnTo>
                      <a:pt x="4002" y="35913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2" name="pg4231"/>
              <p:cNvSpPr/>
              <p:nvPr/>
            </p:nvSpPr>
            <p:spPr>
              <a:xfrm>
                <a:off x="1676652" y="4110839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76233" y="11327"/>
                    </a:moveTo>
                    <a:lnTo>
                      <a:pt x="4100" y="36472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3" name="pg4232"/>
              <p:cNvSpPr/>
              <p:nvPr/>
            </p:nvSpPr>
            <p:spPr>
              <a:xfrm>
                <a:off x="1680752" y="4122166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76122" y="11294"/>
                    </a:moveTo>
                    <a:lnTo>
                      <a:pt x="4197" y="37029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4" name="pg4233"/>
              <p:cNvSpPr/>
              <p:nvPr/>
            </p:nvSpPr>
            <p:spPr>
              <a:xfrm>
                <a:off x="1684950" y="4133461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76006" y="11261"/>
                    </a:moveTo>
                    <a:lnTo>
                      <a:pt x="4294" y="37584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5" name="pg4234"/>
              <p:cNvSpPr/>
              <p:nvPr/>
            </p:nvSpPr>
            <p:spPr>
              <a:xfrm>
                <a:off x="1689244" y="4144722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75885" y="11227"/>
                    </a:moveTo>
                    <a:lnTo>
                      <a:pt x="4391" y="38136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6" name="pg4235"/>
              <p:cNvSpPr/>
              <p:nvPr/>
            </p:nvSpPr>
            <p:spPr>
              <a:xfrm>
                <a:off x="1693635" y="4155950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75759" y="11193"/>
                    </a:moveTo>
                    <a:lnTo>
                      <a:pt x="4487" y="38686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7" name="pg4236"/>
              <p:cNvSpPr/>
              <p:nvPr/>
            </p:nvSpPr>
            <p:spPr>
              <a:xfrm>
                <a:off x="1698123" y="4167144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75628" y="11158"/>
                    </a:moveTo>
                    <a:lnTo>
                      <a:pt x="4584" y="39232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8" name="pg4237"/>
              <p:cNvSpPr/>
              <p:nvPr/>
            </p:nvSpPr>
            <p:spPr>
              <a:xfrm>
                <a:off x="1702707" y="4178302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75492" y="11122"/>
                    </a:moveTo>
                    <a:lnTo>
                      <a:pt x="4679" y="3977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39" name="pg4238"/>
              <p:cNvSpPr/>
              <p:nvPr/>
            </p:nvSpPr>
            <p:spPr>
              <a:xfrm>
                <a:off x="1707387" y="4189424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75351" y="11085"/>
                    </a:moveTo>
                    <a:lnTo>
                      <a:pt x="4775" y="40318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0" name="pg4239"/>
              <p:cNvSpPr/>
              <p:nvPr/>
            </p:nvSpPr>
            <p:spPr>
              <a:xfrm>
                <a:off x="1712163" y="4200510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75204" y="11047"/>
                    </a:moveTo>
                    <a:lnTo>
                      <a:pt x="4870" y="40857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1" name="pg4240"/>
              <p:cNvSpPr/>
              <p:nvPr/>
            </p:nvSpPr>
            <p:spPr>
              <a:xfrm>
                <a:off x="1717033" y="4211557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75053" y="11009"/>
                    </a:moveTo>
                    <a:lnTo>
                      <a:pt x="4965" y="41393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2" name="pg4241"/>
              <p:cNvSpPr/>
              <p:nvPr/>
            </p:nvSpPr>
            <p:spPr>
              <a:xfrm>
                <a:off x="1721999" y="4222567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74897" y="10970"/>
                    </a:moveTo>
                    <a:lnTo>
                      <a:pt x="5060" y="41927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3" name="pg4242"/>
              <p:cNvSpPr/>
              <p:nvPr/>
            </p:nvSpPr>
            <p:spPr>
              <a:xfrm>
                <a:off x="1727059" y="4233538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74736" y="10930"/>
                    </a:moveTo>
                    <a:lnTo>
                      <a:pt x="5154" y="42457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4" name="pg4243"/>
              <p:cNvSpPr/>
              <p:nvPr/>
            </p:nvSpPr>
            <p:spPr>
              <a:xfrm>
                <a:off x="1732214" y="4244469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74569" y="10890"/>
                    </a:moveTo>
                    <a:lnTo>
                      <a:pt x="5248" y="42985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5" name="pg4244"/>
              <p:cNvSpPr/>
              <p:nvPr/>
            </p:nvSpPr>
            <p:spPr>
              <a:xfrm>
                <a:off x="1737462" y="4255359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74398" y="10849"/>
                    </a:moveTo>
                    <a:lnTo>
                      <a:pt x="5342" y="43510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6" name="pg4245"/>
              <p:cNvSpPr/>
              <p:nvPr/>
            </p:nvSpPr>
            <p:spPr>
              <a:xfrm>
                <a:off x="1742804" y="4266209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74222" y="10807"/>
                    </a:moveTo>
                    <a:lnTo>
                      <a:pt x="5435" y="44032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7" name="pg4246"/>
              <p:cNvSpPr/>
              <p:nvPr/>
            </p:nvSpPr>
            <p:spPr>
              <a:xfrm>
                <a:off x="1748240" y="4277016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74040" y="10764"/>
                    </a:moveTo>
                    <a:lnTo>
                      <a:pt x="5528" y="44551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8" name="pg4247"/>
              <p:cNvSpPr/>
              <p:nvPr/>
            </p:nvSpPr>
            <p:spPr>
              <a:xfrm>
                <a:off x="1753768" y="4287781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73854" y="10721"/>
                    </a:moveTo>
                    <a:lnTo>
                      <a:pt x="5620" y="45067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49" name="pg4248"/>
              <p:cNvSpPr/>
              <p:nvPr/>
            </p:nvSpPr>
            <p:spPr>
              <a:xfrm>
                <a:off x="1759388" y="429850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73663" y="10677"/>
                    </a:moveTo>
                    <a:lnTo>
                      <a:pt x="5712" y="45580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0" name="pg4249"/>
              <p:cNvSpPr/>
              <p:nvPr/>
            </p:nvSpPr>
            <p:spPr>
              <a:xfrm>
                <a:off x="1765101" y="4309180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73467" y="10632"/>
                    </a:moveTo>
                    <a:lnTo>
                      <a:pt x="5804" y="46090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1" name="pg4250"/>
              <p:cNvSpPr/>
              <p:nvPr/>
            </p:nvSpPr>
            <p:spPr>
              <a:xfrm>
                <a:off x="1770905" y="4319812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73266" y="10587"/>
                    </a:moveTo>
                    <a:lnTo>
                      <a:pt x="5895" y="46597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2" name="pg4251"/>
              <p:cNvSpPr/>
              <p:nvPr/>
            </p:nvSpPr>
            <p:spPr>
              <a:xfrm>
                <a:off x="1776801" y="4330400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73060" y="10540"/>
                    </a:moveTo>
                    <a:lnTo>
                      <a:pt x="5986" y="471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3" name="pg4252"/>
              <p:cNvSpPr/>
              <p:nvPr/>
            </p:nvSpPr>
            <p:spPr>
              <a:xfrm>
                <a:off x="1782788" y="4340940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72849" y="10494"/>
                    </a:moveTo>
                    <a:lnTo>
                      <a:pt x="6077" y="47601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4" name="pg4253"/>
              <p:cNvSpPr/>
              <p:nvPr/>
            </p:nvSpPr>
            <p:spPr>
              <a:xfrm>
                <a:off x="1788865" y="4351435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72633" y="10446"/>
                    </a:moveTo>
                    <a:lnTo>
                      <a:pt x="6167" y="4809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5" name="pg4254"/>
              <p:cNvSpPr/>
              <p:nvPr/>
            </p:nvSpPr>
            <p:spPr>
              <a:xfrm>
                <a:off x="1795032" y="4361881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72413" y="10398"/>
                    </a:moveTo>
                    <a:lnTo>
                      <a:pt x="6257" y="48593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6" name="pg4255"/>
              <p:cNvSpPr/>
              <p:nvPr/>
            </p:nvSpPr>
            <p:spPr>
              <a:xfrm>
                <a:off x="1801290" y="4372279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72187" y="10349"/>
                    </a:moveTo>
                    <a:lnTo>
                      <a:pt x="6346" y="4908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7" name="pg4256"/>
              <p:cNvSpPr/>
              <p:nvPr/>
            </p:nvSpPr>
            <p:spPr>
              <a:xfrm>
                <a:off x="1807636" y="4382628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71957" y="10299"/>
                    </a:moveTo>
                    <a:lnTo>
                      <a:pt x="6435" y="49572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8" name="pg4257"/>
              <p:cNvSpPr/>
              <p:nvPr/>
            </p:nvSpPr>
            <p:spPr>
              <a:xfrm>
                <a:off x="1814071" y="4392928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71722" y="10249"/>
                    </a:moveTo>
                    <a:lnTo>
                      <a:pt x="6523" y="50056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59" name="pg4258"/>
              <p:cNvSpPr/>
              <p:nvPr/>
            </p:nvSpPr>
            <p:spPr>
              <a:xfrm>
                <a:off x="1820595" y="4403177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71482" y="10197"/>
                    </a:moveTo>
                    <a:lnTo>
                      <a:pt x="6611" y="50537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0" name="pg4259"/>
              <p:cNvSpPr/>
              <p:nvPr/>
            </p:nvSpPr>
            <p:spPr>
              <a:xfrm>
                <a:off x="1827206" y="441337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71238" y="10146"/>
                    </a:moveTo>
                    <a:lnTo>
                      <a:pt x="6699" y="51015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1" name="pg4260"/>
              <p:cNvSpPr/>
              <p:nvPr/>
            </p:nvSpPr>
            <p:spPr>
              <a:xfrm>
                <a:off x="1833906" y="4423521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70988" y="10093"/>
                    </a:moveTo>
                    <a:lnTo>
                      <a:pt x="6786" y="51489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2" name="pg4261"/>
              <p:cNvSpPr/>
              <p:nvPr/>
            </p:nvSpPr>
            <p:spPr>
              <a:xfrm>
                <a:off x="1840692" y="4433615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70734" y="10040"/>
                    </a:moveTo>
                    <a:lnTo>
                      <a:pt x="6873" y="51960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3" name="pg4262"/>
              <p:cNvSpPr/>
              <p:nvPr/>
            </p:nvSpPr>
            <p:spPr>
              <a:xfrm>
                <a:off x="1847565" y="4443656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70475" y="9986"/>
                    </a:moveTo>
                    <a:lnTo>
                      <a:pt x="6959" y="52427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4" name="pg4263"/>
              <p:cNvSpPr/>
              <p:nvPr/>
            </p:nvSpPr>
            <p:spPr>
              <a:xfrm>
                <a:off x="1854524" y="4453642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70212" y="9932"/>
                    </a:moveTo>
                    <a:lnTo>
                      <a:pt x="7044" y="52891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5" name="pg4264"/>
              <p:cNvSpPr/>
              <p:nvPr/>
            </p:nvSpPr>
            <p:spPr>
              <a:xfrm>
                <a:off x="1861569" y="4463575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9943" y="9877"/>
                    </a:moveTo>
                    <a:lnTo>
                      <a:pt x="7130" y="53351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6" name="pg4265"/>
              <p:cNvSpPr/>
              <p:nvPr/>
            </p:nvSpPr>
            <p:spPr>
              <a:xfrm>
                <a:off x="1868699" y="4473452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9670" y="9821"/>
                    </a:moveTo>
                    <a:lnTo>
                      <a:pt x="7214" y="53807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7" name="pg4266"/>
              <p:cNvSpPr/>
              <p:nvPr/>
            </p:nvSpPr>
            <p:spPr>
              <a:xfrm>
                <a:off x="1875914" y="4483274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9393" y="9765"/>
                    </a:moveTo>
                    <a:lnTo>
                      <a:pt x="7299" y="54261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8" name="pg4267"/>
              <p:cNvSpPr/>
              <p:nvPr/>
            </p:nvSpPr>
            <p:spPr>
              <a:xfrm>
                <a:off x="1883214" y="4493039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69110" y="9708"/>
                    </a:moveTo>
                    <a:lnTo>
                      <a:pt x="7383" y="54710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69" name="pg4268"/>
              <p:cNvSpPr/>
              <p:nvPr/>
            </p:nvSpPr>
            <p:spPr>
              <a:xfrm>
                <a:off x="1890597" y="4502747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68823" y="9650"/>
                    </a:moveTo>
                    <a:lnTo>
                      <a:pt x="7466" y="55156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0" name="pg4269"/>
              <p:cNvSpPr/>
              <p:nvPr/>
            </p:nvSpPr>
            <p:spPr>
              <a:xfrm>
                <a:off x="1898063" y="4512398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68532" y="9591"/>
                    </a:moveTo>
                    <a:lnTo>
                      <a:pt x="7549" y="55598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1" name="pg4270"/>
              <p:cNvSpPr/>
              <p:nvPr/>
            </p:nvSpPr>
            <p:spPr>
              <a:xfrm>
                <a:off x="1905612" y="4521990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68236" y="9532"/>
                    </a:moveTo>
                    <a:lnTo>
                      <a:pt x="7631" y="56036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2" name="pg4271"/>
              <p:cNvSpPr/>
              <p:nvPr/>
            </p:nvSpPr>
            <p:spPr>
              <a:xfrm>
                <a:off x="1913244" y="4531523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67935" y="9473"/>
                    </a:moveTo>
                    <a:lnTo>
                      <a:pt x="7713" y="56471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3" name="pg4272"/>
              <p:cNvSpPr/>
              <p:nvPr/>
            </p:nvSpPr>
            <p:spPr>
              <a:xfrm>
                <a:off x="1920957" y="4540996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67630" y="9413"/>
                    </a:moveTo>
                    <a:lnTo>
                      <a:pt x="7794" y="56902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4" name="pg4273"/>
              <p:cNvSpPr/>
              <p:nvPr/>
            </p:nvSpPr>
            <p:spPr>
              <a:xfrm>
                <a:off x="1928752" y="4550409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67320" y="9352"/>
                    </a:moveTo>
                    <a:lnTo>
                      <a:pt x="7875" y="57329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5" name="pg4274"/>
              <p:cNvSpPr/>
              <p:nvPr/>
            </p:nvSpPr>
            <p:spPr>
              <a:xfrm>
                <a:off x="1936627" y="455976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67006" y="9290"/>
                    </a:moveTo>
                    <a:lnTo>
                      <a:pt x="7955" y="57752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6" name="pg4275"/>
              <p:cNvSpPr/>
              <p:nvPr/>
            </p:nvSpPr>
            <p:spPr>
              <a:xfrm>
                <a:off x="1944583" y="4569052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66687" y="9228"/>
                    </a:moveTo>
                    <a:lnTo>
                      <a:pt x="8035" y="58171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7" name="pg4276"/>
              <p:cNvSpPr/>
              <p:nvPr/>
            </p:nvSpPr>
            <p:spPr>
              <a:xfrm>
                <a:off x="1952619" y="4578280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66364" y="9165"/>
                    </a:moveTo>
                    <a:lnTo>
                      <a:pt x="8114" y="58586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8" name="pg4277"/>
              <p:cNvSpPr/>
              <p:nvPr/>
            </p:nvSpPr>
            <p:spPr>
              <a:xfrm>
                <a:off x="1960733" y="4587445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66036" y="9102"/>
                    </a:moveTo>
                    <a:lnTo>
                      <a:pt x="8193" y="5899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79" name="pg4278"/>
              <p:cNvSpPr/>
              <p:nvPr/>
            </p:nvSpPr>
            <p:spPr>
              <a:xfrm>
                <a:off x="1968926" y="4596548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65704" y="9038"/>
                    </a:moveTo>
                    <a:lnTo>
                      <a:pt x="8271" y="59406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0" name="pg4279"/>
              <p:cNvSpPr/>
              <p:nvPr/>
            </p:nvSpPr>
            <p:spPr>
              <a:xfrm>
                <a:off x="1977197" y="4605586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65368" y="8973"/>
                    </a:moveTo>
                    <a:lnTo>
                      <a:pt x="8348" y="59809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1" name="pg4280"/>
              <p:cNvSpPr/>
              <p:nvPr/>
            </p:nvSpPr>
            <p:spPr>
              <a:xfrm>
                <a:off x="1985546" y="4614559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65027" y="8908"/>
                    </a:moveTo>
                    <a:lnTo>
                      <a:pt x="8425" y="60209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2" name="pg4281"/>
              <p:cNvSpPr/>
              <p:nvPr/>
            </p:nvSpPr>
            <p:spPr>
              <a:xfrm>
                <a:off x="1993972" y="4623468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64682" y="8842"/>
                    </a:moveTo>
                    <a:lnTo>
                      <a:pt x="8502" y="60604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3" name="pg4282"/>
              <p:cNvSpPr/>
              <p:nvPr/>
            </p:nvSpPr>
            <p:spPr>
              <a:xfrm>
                <a:off x="2002474" y="4632310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64332" y="8776"/>
                    </a:moveTo>
                    <a:lnTo>
                      <a:pt x="8577" y="60996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4" name="pg4283"/>
              <p:cNvSpPr/>
              <p:nvPr/>
            </p:nvSpPr>
            <p:spPr>
              <a:xfrm>
                <a:off x="2011052" y="4641086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63978" y="8709"/>
                    </a:moveTo>
                    <a:lnTo>
                      <a:pt x="8653" y="61383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5" name="pg4284"/>
              <p:cNvSpPr/>
              <p:nvPr/>
            </p:nvSpPr>
            <p:spPr>
              <a:xfrm>
                <a:off x="2019705" y="4649796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63620" y="8641"/>
                    </a:moveTo>
                    <a:lnTo>
                      <a:pt x="8727" y="61766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6" name="pg4285"/>
              <p:cNvSpPr/>
              <p:nvPr/>
            </p:nvSpPr>
            <p:spPr>
              <a:xfrm>
                <a:off x="2028433" y="4658437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63258" y="8573"/>
                    </a:moveTo>
                    <a:lnTo>
                      <a:pt x="8801" y="62146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7" name="pg4286"/>
              <p:cNvSpPr/>
              <p:nvPr/>
            </p:nvSpPr>
            <p:spPr>
              <a:xfrm>
                <a:off x="2037235" y="4667011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62891" y="8504"/>
                    </a:moveTo>
                    <a:lnTo>
                      <a:pt x="8875" y="62521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8" name="pg4287"/>
              <p:cNvSpPr/>
              <p:nvPr/>
            </p:nvSpPr>
            <p:spPr>
              <a:xfrm>
                <a:off x="2046111" y="4675515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62521" y="8435"/>
                    </a:moveTo>
                    <a:lnTo>
                      <a:pt x="8948" y="6289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89" name="pg4288"/>
              <p:cNvSpPr/>
              <p:nvPr/>
            </p:nvSpPr>
            <p:spPr>
              <a:xfrm>
                <a:off x="2055059" y="4683951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62146" y="8365"/>
                    </a:moveTo>
                    <a:lnTo>
                      <a:pt x="9020" y="63258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0" name="pg4289"/>
              <p:cNvSpPr/>
              <p:nvPr/>
            </p:nvSpPr>
            <p:spPr>
              <a:xfrm>
                <a:off x="2064080" y="4692316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61766" y="8295"/>
                    </a:moveTo>
                    <a:lnTo>
                      <a:pt x="9092" y="63620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1" name="pg4290"/>
              <p:cNvSpPr/>
              <p:nvPr/>
            </p:nvSpPr>
            <p:spPr>
              <a:xfrm>
                <a:off x="2073172" y="4700611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61383" y="8224"/>
                    </a:moveTo>
                    <a:lnTo>
                      <a:pt x="9163" y="63978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2" name="pg4291"/>
              <p:cNvSpPr/>
              <p:nvPr/>
            </p:nvSpPr>
            <p:spPr>
              <a:xfrm>
                <a:off x="2082336" y="4708835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60996" y="8152"/>
                    </a:moveTo>
                    <a:lnTo>
                      <a:pt x="9234" y="64332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3" name="pg4292"/>
              <p:cNvSpPr/>
              <p:nvPr/>
            </p:nvSpPr>
            <p:spPr>
              <a:xfrm>
                <a:off x="2091570" y="4716988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60604" y="8080"/>
                    </a:moveTo>
                    <a:lnTo>
                      <a:pt x="9303" y="64682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4" name="pg4293"/>
              <p:cNvSpPr/>
              <p:nvPr/>
            </p:nvSpPr>
            <p:spPr>
              <a:xfrm>
                <a:off x="2100874" y="4725069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60209" y="8007"/>
                    </a:moveTo>
                    <a:lnTo>
                      <a:pt x="9373" y="65027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5" name="pg4294"/>
              <p:cNvSpPr/>
              <p:nvPr/>
            </p:nvSpPr>
            <p:spPr>
              <a:xfrm>
                <a:off x="2110247" y="4733076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59809" y="7934"/>
                    </a:moveTo>
                    <a:lnTo>
                      <a:pt x="9441" y="65368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6" name="pg4295"/>
              <p:cNvSpPr/>
              <p:nvPr/>
            </p:nvSpPr>
            <p:spPr>
              <a:xfrm>
                <a:off x="2119689" y="4741011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59406" y="7861"/>
                    </a:moveTo>
                    <a:lnTo>
                      <a:pt x="9509" y="6570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7" name="pg4296"/>
              <p:cNvSpPr/>
              <p:nvPr/>
            </p:nvSpPr>
            <p:spPr>
              <a:xfrm>
                <a:off x="2129198" y="4748872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58998" y="7786"/>
                    </a:moveTo>
                    <a:lnTo>
                      <a:pt x="9577" y="66036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8" name="pg4297"/>
              <p:cNvSpPr/>
              <p:nvPr/>
            </p:nvSpPr>
            <p:spPr>
              <a:xfrm>
                <a:off x="2138775" y="4756659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58586" y="7712"/>
                    </a:moveTo>
                    <a:lnTo>
                      <a:pt x="9643" y="66364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299" name="pg4298"/>
              <p:cNvSpPr/>
              <p:nvPr/>
            </p:nvSpPr>
            <p:spPr>
              <a:xfrm>
                <a:off x="2148419" y="4764371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58171" y="7636"/>
                    </a:moveTo>
                    <a:lnTo>
                      <a:pt x="9709" y="66687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0" name="pg4299"/>
              <p:cNvSpPr/>
              <p:nvPr/>
            </p:nvSpPr>
            <p:spPr>
              <a:xfrm>
                <a:off x="2158129" y="4772008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57752" y="7561"/>
                    </a:moveTo>
                    <a:lnTo>
                      <a:pt x="9775" y="67006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1" name="pg4300"/>
              <p:cNvSpPr/>
              <p:nvPr/>
            </p:nvSpPr>
            <p:spPr>
              <a:xfrm>
                <a:off x="2167904" y="4779570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57329" y="7484"/>
                    </a:moveTo>
                    <a:lnTo>
                      <a:pt x="9840" y="67320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2" name="pg4301"/>
              <p:cNvSpPr/>
              <p:nvPr/>
            </p:nvSpPr>
            <p:spPr>
              <a:xfrm>
                <a:off x="2177744" y="4787054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56902" y="7408"/>
                    </a:moveTo>
                    <a:lnTo>
                      <a:pt x="9904" y="67630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3" name="pg4302"/>
              <p:cNvSpPr/>
              <p:nvPr/>
            </p:nvSpPr>
            <p:spPr>
              <a:xfrm>
                <a:off x="2187648" y="4794463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56471" y="7330"/>
                    </a:moveTo>
                    <a:lnTo>
                      <a:pt x="9967" y="67935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4" name="pg4303"/>
              <p:cNvSpPr/>
              <p:nvPr/>
            </p:nvSpPr>
            <p:spPr>
              <a:xfrm>
                <a:off x="2197616" y="4801793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56036" y="7253"/>
                    </a:moveTo>
                    <a:lnTo>
                      <a:pt x="10030" y="68236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5" name="pg4304"/>
              <p:cNvSpPr/>
              <p:nvPr/>
            </p:nvSpPr>
            <p:spPr>
              <a:xfrm>
                <a:off x="2207646" y="4809047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55598" y="7174"/>
                    </a:moveTo>
                    <a:lnTo>
                      <a:pt x="10092" y="68532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6" name="pg4305"/>
              <p:cNvSpPr/>
              <p:nvPr/>
            </p:nvSpPr>
            <p:spPr>
              <a:xfrm>
                <a:off x="2217739" y="4816222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55156" y="7096"/>
                    </a:moveTo>
                    <a:lnTo>
                      <a:pt x="10153" y="68823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7" name="pg4306"/>
              <p:cNvSpPr/>
              <p:nvPr/>
            </p:nvSpPr>
            <p:spPr>
              <a:xfrm>
                <a:off x="2227893" y="4823318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54710" y="7017"/>
                    </a:moveTo>
                    <a:lnTo>
                      <a:pt x="10214" y="69110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8" name="pg4307"/>
              <p:cNvSpPr/>
              <p:nvPr/>
            </p:nvSpPr>
            <p:spPr>
              <a:xfrm>
                <a:off x="2238107" y="4830335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54261" y="6937"/>
                    </a:moveTo>
                    <a:lnTo>
                      <a:pt x="10274" y="69393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09" name="pg4308"/>
              <p:cNvSpPr/>
              <p:nvPr/>
            </p:nvSpPr>
            <p:spPr>
              <a:xfrm>
                <a:off x="2248382" y="483727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53807" y="6857"/>
                    </a:moveTo>
                    <a:lnTo>
                      <a:pt x="10334" y="69670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0" name="pg4309"/>
              <p:cNvSpPr/>
              <p:nvPr/>
            </p:nvSpPr>
            <p:spPr>
              <a:xfrm>
                <a:off x="2258716" y="4844129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53351" y="6776"/>
                    </a:moveTo>
                    <a:lnTo>
                      <a:pt x="10392" y="69943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1" name="pg4310"/>
              <p:cNvSpPr/>
              <p:nvPr/>
            </p:nvSpPr>
            <p:spPr>
              <a:xfrm>
                <a:off x="2269109" y="485090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52891" y="6695"/>
                    </a:moveTo>
                    <a:lnTo>
                      <a:pt x="10450" y="70212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2" name="pg4311"/>
              <p:cNvSpPr/>
              <p:nvPr/>
            </p:nvSpPr>
            <p:spPr>
              <a:xfrm>
                <a:off x="2279559" y="4857602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52427" y="6614"/>
                    </a:moveTo>
                    <a:lnTo>
                      <a:pt x="10507" y="7047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3" name="pg4312"/>
              <p:cNvSpPr/>
              <p:nvPr/>
            </p:nvSpPr>
            <p:spPr>
              <a:xfrm>
                <a:off x="2290067" y="4864216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51960" y="6532"/>
                    </a:moveTo>
                    <a:lnTo>
                      <a:pt x="10564" y="70734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4" name="pg4313"/>
              <p:cNvSpPr/>
              <p:nvPr/>
            </p:nvSpPr>
            <p:spPr>
              <a:xfrm>
                <a:off x="2300632" y="487074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51489" y="6449"/>
                    </a:moveTo>
                    <a:lnTo>
                      <a:pt x="10620" y="70988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5" name="pg4314"/>
              <p:cNvSpPr/>
              <p:nvPr/>
            </p:nvSpPr>
            <p:spPr>
              <a:xfrm>
                <a:off x="2311252" y="4877198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51015" y="6367"/>
                    </a:moveTo>
                    <a:lnTo>
                      <a:pt x="10675" y="71238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6" name="pg4315"/>
              <p:cNvSpPr/>
              <p:nvPr/>
            </p:nvSpPr>
            <p:spPr>
              <a:xfrm>
                <a:off x="2321928" y="4883565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50537" y="6283"/>
                    </a:moveTo>
                    <a:lnTo>
                      <a:pt x="10730" y="71482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7" name="pg4316"/>
              <p:cNvSpPr/>
              <p:nvPr/>
            </p:nvSpPr>
            <p:spPr>
              <a:xfrm>
                <a:off x="2332658" y="4889849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50056" y="6200"/>
                    </a:moveTo>
                    <a:lnTo>
                      <a:pt x="10783" y="71722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8" name="pg4317"/>
              <p:cNvSpPr/>
              <p:nvPr/>
            </p:nvSpPr>
            <p:spPr>
              <a:xfrm>
                <a:off x="2343442" y="4896049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49572" y="6116"/>
                    </a:moveTo>
                    <a:lnTo>
                      <a:pt x="10836" y="71957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19" name="pg4318"/>
              <p:cNvSpPr/>
              <p:nvPr/>
            </p:nvSpPr>
            <p:spPr>
              <a:xfrm>
                <a:off x="2354279" y="4902165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49084" y="6031"/>
                    </a:moveTo>
                    <a:lnTo>
                      <a:pt x="10889" y="72187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0" name="pg4319"/>
              <p:cNvSpPr/>
              <p:nvPr/>
            </p:nvSpPr>
            <p:spPr>
              <a:xfrm>
                <a:off x="2365168" y="4908197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48593" y="5946"/>
                    </a:moveTo>
                    <a:lnTo>
                      <a:pt x="10940" y="7241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1" name="pg4320"/>
              <p:cNvSpPr/>
              <p:nvPr/>
            </p:nvSpPr>
            <p:spPr>
              <a:xfrm>
                <a:off x="2376109" y="4914143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48099" y="5861"/>
                    </a:moveTo>
                    <a:lnTo>
                      <a:pt x="10991" y="72633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2" name="pg4321"/>
              <p:cNvSpPr/>
              <p:nvPr/>
            </p:nvSpPr>
            <p:spPr>
              <a:xfrm>
                <a:off x="2387100" y="4920005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47601" y="5775"/>
                    </a:moveTo>
                    <a:lnTo>
                      <a:pt x="11041" y="72849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3" name="pg4322"/>
              <p:cNvSpPr/>
              <p:nvPr/>
            </p:nvSpPr>
            <p:spPr>
              <a:xfrm>
                <a:off x="2398142" y="4925781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47101" y="5689"/>
                    </a:moveTo>
                    <a:lnTo>
                      <a:pt x="11090" y="73060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4" name="pg4323"/>
              <p:cNvSpPr/>
              <p:nvPr/>
            </p:nvSpPr>
            <p:spPr>
              <a:xfrm>
                <a:off x="2409232" y="4931471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46597" y="5603"/>
                    </a:moveTo>
                    <a:lnTo>
                      <a:pt x="11139" y="73266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5" name="pg4324"/>
              <p:cNvSpPr/>
              <p:nvPr/>
            </p:nvSpPr>
            <p:spPr>
              <a:xfrm>
                <a:off x="2420372" y="4937074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46090" y="5516"/>
                    </a:moveTo>
                    <a:lnTo>
                      <a:pt x="11187" y="73467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6" name="pg4325"/>
              <p:cNvSpPr/>
              <p:nvPr/>
            </p:nvSpPr>
            <p:spPr>
              <a:xfrm>
                <a:off x="2431559" y="4942590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45580" y="5429"/>
                    </a:moveTo>
                    <a:lnTo>
                      <a:pt x="11234" y="73663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7" name="pg4326"/>
              <p:cNvSpPr/>
              <p:nvPr/>
            </p:nvSpPr>
            <p:spPr>
              <a:xfrm>
                <a:off x="2442794" y="494802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45067" y="5341"/>
                    </a:moveTo>
                    <a:lnTo>
                      <a:pt x="11280" y="73854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8" name="pg4327"/>
              <p:cNvSpPr/>
              <p:nvPr/>
            </p:nvSpPr>
            <p:spPr>
              <a:xfrm>
                <a:off x="2454075" y="495336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44551" y="5253"/>
                    </a:moveTo>
                    <a:lnTo>
                      <a:pt x="11326" y="74040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29" name="pg4328"/>
              <p:cNvSpPr/>
              <p:nvPr/>
            </p:nvSpPr>
            <p:spPr>
              <a:xfrm>
                <a:off x="2465401" y="4958616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44032" y="5165"/>
                    </a:moveTo>
                    <a:lnTo>
                      <a:pt x="11371" y="74222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0" name="pg4329"/>
              <p:cNvSpPr/>
              <p:nvPr/>
            </p:nvSpPr>
            <p:spPr>
              <a:xfrm>
                <a:off x="2476772" y="4963781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43510" y="5077"/>
                    </a:moveTo>
                    <a:lnTo>
                      <a:pt x="11415" y="7439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1" name="pg4330"/>
              <p:cNvSpPr/>
              <p:nvPr/>
            </p:nvSpPr>
            <p:spPr>
              <a:xfrm>
                <a:off x="2488188" y="4968859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42985" y="4988"/>
                    </a:moveTo>
                    <a:lnTo>
                      <a:pt x="11458" y="7456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2" name="pg4331"/>
              <p:cNvSpPr/>
              <p:nvPr/>
            </p:nvSpPr>
            <p:spPr>
              <a:xfrm>
                <a:off x="2499647" y="4973847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42457" y="4898"/>
                    </a:moveTo>
                    <a:lnTo>
                      <a:pt x="11501" y="74736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3" name="pg4332"/>
              <p:cNvSpPr/>
              <p:nvPr/>
            </p:nvSpPr>
            <p:spPr>
              <a:xfrm>
                <a:off x="2511148" y="4978746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41927" y="4809"/>
                    </a:moveTo>
                    <a:lnTo>
                      <a:pt x="11543" y="74897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4" name="pg4333"/>
              <p:cNvSpPr/>
              <p:nvPr/>
            </p:nvSpPr>
            <p:spPr>
              <a:xfrm>
                <a:off x="2522691" y="4983555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41393" y="4719"/>
                    </a:moveTo>
                    <a:lnTo>
                      <a:pt x="11584" y="75053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5" name="pg4334"/>
              <p:cNvSpPr/>
              <p:nvPr/>
            </p:nvSpPr>
            <p:spPr>
              <a:xfrm>
                <a:off x="2534275" y="498827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40857" y="4629"/>
                    </a:moveTo>
                    <a:lnTo>
                      <a:pt x="11624" y="75204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6" name="pg4335"/>
              <p:cNvSpPr/>
              <p:nvPr/>
            </p:nvSpPr>
            <p:spPr>
              <a:xfrm>
                <a:off x="2545899" y="4992904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40318" y="4538"/>
                    </a:moveTo>
                    <a:lnTo>
                      <a:pt x="11663" y="75351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7" name="pg4336"/>
              <p:cNvSpPr/>
              <p:nvPr/>
            </p:nvSpPr>
            <p:spPr>
              <a:xfrm>
                <a:off x="2557563" y="4997443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39777" y="4447"/>
                    </a:moveTo>
                    <a:lnTo>
                      <a:pt x="11702" y="75492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8" name="pg4337"/>
              <p:cNvSpPr/>
              <p:nvPr/>
            </p:nvSpPr>
            <p:spPr>
              <a:xfrm>
                <a:off x="2569265" y="5001890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39232" y="4356"/>
                    </a:moveTo>
                    <a:lnTo>
                      <a:pt x="11740" y="75628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39" name="pg4338"/>
              <p:cNvSpPr/>
              <p:nvPr/>
            </p:nvSpPr>
            <p:spPr>
              <a:xfrm>
                <a:off x="2581006" y="5006247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38686" y="4265"/>
                    </a:moveTo>
                    <a:lnTo>
                      <a:pt x="11777" y="75759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0" name="pg4339"/>
              <p:cNvSpPr/>
              <p:nvPr/>
            </p:nvSpPr>
            <p:spPr>
              <a:xfrm>
                <a:off x="2592783" y="5010512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38136" y="4173"/>
                    </a:moveTo>
                    <a:lnTo>
                      <a:pt x="11813" y="75885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1" name="pg4340"/>
              <p:cNvSpPr/>
              <p:nvPr/>
            </p:nvSpPr>
            <p:spPr>
              <a:xfrm>
                <a:off x="2604597" y="5014686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37584" y="4081"/>
                    </a:moveTo>
                    <a:lnTo>
                      <a:pt x="11849" y="76006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2" name="pg4341"/>
              <p:cNvSpPr/>
              <p:nvPr/>
            </p:nvSpPr>
            <p:spPr>
              <a:xfrm>
                <a:off x="2616446" y="5018767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37029" y="3989"/>
                    </a:moveTo>
                    <a:lnTo>
                      <a:pt x="11884" y="76122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3" name="pg4342"/>
              <p:cNvSpPr/>
              <p:nvPr/>
            </p:nvSpPr>
            <p:spPr>
              <a:xfrm>
                <a:off x="2628330" y="5022757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36472" y="3896"/>
                    </a:moveTo>
                    <a:lnTo>
                      <a:pt x="11917" y="76233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4" name="pg4343"/>
              <p:cNvSpPr/>
              <p:nvPr/>
            </p:nvSpPr>
            <p:spPr>
              <a:xfrm>
                <a:off x="2640248" y="5026653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35913" y="3803"/>
                    </a:moveTo>
                    <a:lnTo>
                      <a:pt x="11951" y="76338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5" name="pg4344"/>
              <p:cNvSpPr/>
              <p:nvPr/>
            </p:nvSpPr>
            <p:spPr>
              <a:xfrm>
                <a:off x="2652199" y="503045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35351" y="3710"/>
                    </a:moveTo>
                    <a:lnTo>
                      <a:pt x="11983" y="76439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6" name="pg4345"/>
              <p:cNvSpPr/>
              <p:nvPr/>
            </p:nvSpPr>
            <p:spPr>
              <a:xfrm>
                <a:off x="2664183" y="5034168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34787" y="3617"/>
                    </a:moveTo>
                    <a:lnTo>
                      <a:pt x="12015" y="76535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7" name="pg4346"/>
              <p:cNvSpPr/>
              <p:nvPr/>
            </p:nvSpPr>
            <p:spPr>
              <a:xfrm>
                <a:off x="2676198" y="5037786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34220" y="3524"/>
                    </a:moveTo>
                    <a:lnTo>
                      <a:pt x="12045" y="76625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8" name="pg4347"/>
              <p:cNvSpPr/>
              <p:nvPr/>
            </p:nvSpPr>
            <p:spPr>
              <a:xfrm>
                <a:off x="2688244" y="5041310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33651" y="3430"/>
                    </a:moveTo>
                    <a:lnTo>
                      <a:pt x="12075" y="76710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49" name="pg4348"/>
              <p:cNvSpPr/>
              <p:nvPr/>
            </p:nvSpPr>
            <p:spPr>
              <a:xfrm>
                <a:off x="2700319" y="5044740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33080" y="3336"/>
                    </a:moveTo>
                    <a:lnTo>
                      <a:pt x="12104" y="76790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0" name="pg4349"/>
              <p:cNvSpPr/>
              <p:nvPr/>
            </p:nvSpPr>
            <p:spPr>
              <a:xfrm>
                <a:off x="2712424" y="5048076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32507" y="3242"/>
                    </a:moveTo>
                    <a:lnTo>
                      <a:pt x="12133" y="76865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1" name="pg4350"/>
              <p:cNvSpPr/>
              <p:nvPr/>
            </p:nvSpPr>
            <p:spPr>
              <a:xfrm>
                <a:off x="2724557" y="5051319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31931" y="3147"/>
                    </a:moveTo>
                    <a:lnTo>
                      <a:pt x="12160" y="76935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2" name="pg4351"/>
              <p:cNvSpPr/>
              <p:nvPr/>
            </p:nvSpPr>
            <p:spPr>
              <a:xfrm>
                <a:off x="2736718" y="5054466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31354" y="3052"/>
                    </a:moveTo>
                    <a:lnTo>
                      <a:pt x="12187" y="76999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3" name="pg4352"/>
              <p:cNvSpPr/>
              <p:nvPr/>
            </p:nvSpPr>
            <p:spPr>
              <a:xfrm>
                <a:off x="2748905" y="5057519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30774" y="2958"/>
                    </a:moveTo>
                    <a:lnTo>
                      <a:pt x="12213" y="77059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4" name="pg4353"/>
              <p:cNvSpPr/>
              <p:nvPr/>
            </p:nvSpPr>
            <p:spPr>
              <a:xfrm>
                <a:off x="2761118" y="5060477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30192" y="2862"/>
                    </a:moveTo>
                    <a:lnTo>
                      <a:pt x="12238" y="77113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5" name="pg4354"/>
              <p:cNvSpPr/>
              <p:nvPr/>
            </p:nvSpPr>
            <p:spPr>
              <a:xfrm>
                <a:off x="2773357" y="5063340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29608" y="2767"/>
                    </a:moveTo>
                    <a:lnTo>
                      <a:pt x="12262" y="77162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6" name="pg4355"/>
              <p:cNvSpPr/>
              <p:nvPr/>
            </p:nvSpPr>
            <p:spPr>
              <a:xfrm>
                <a:off x="2785619" y="5066108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29023" y="2672"/>
                    </a:moveTo>
                    <a:lnTo>
                      <a:pt x="12285" y="77206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7" name="pg4356"/>
              <p:cNvSpPr/>
              <p:nvPr/>
            </p:nvSpPr>
            <p:spPr>
              <a:xfrm>
                <a:off x="2797905" y="5068780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28435" y="2576"/>
                    </a:moveTo>
                    <a:lnTo>
                      <a:pt x="12308" y="77245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8" name="pg4357"/>
              <p:cNvSpPr/>
              <p:nvPr/>
            </p:nvSpPr>
            <p:spPr>
              <a:xfrm>
                <a:off x="2810213" y="5071357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27845" y="2480"/>
                    </a:moveTo>
                    <a:lnTo>
                      <a:pt x="12330" y="77279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59" name="pg4358"/>
              <p:cNvSpPr/>
              <p:nvPr/>
            </p:nvSpPr>
            <p:spPr>
              <a:xfrm>
                <a:off x="2822544" y="5073838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27254" y="2384"/>
                    </a:moveTo>
                    <a:lnTo>
                      <a:pt x="12351" y="77307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0" name="pg4359"/>
              <p:cNvSpPr/>
              <p:nvPr/>
            </p:nvSpPr>
            <p:spPr>
              <a:xfrm>
                <a:off x="2834895" y="5076223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26660" y="2288"/>
                    </a:moveTo>
                    <a:lnTo>
                      <a:pt x="12371" y="77331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1" name="pg4360"/>
              <p:cNvSpPr/>
              <p:nvPr/>
            </p:nvSpPr>
            <p:spPr>
              <a:xfrm>
                <a:off x="2847266" y="5078511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26065" y="2192"/>
                    </a:moveTo>
                    <a:lnTo>
                      <a:pt x="12390" y="77349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2" name="pg4361"/>
              <p:cNvSpPr/>
              <p:nvPr/>
            </p:nvSpPr>
            <p:spPr>
              <a:xfrm>
                <a:off x="2859657" y="5080704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25468" y="2096"/>
                    </a:moveTo>
                    <a:lnTo>
                      <a:pt x="12409" y="77362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3" name="pg4362"/>
              <p:cNvSpPr/>
              <p:nvPr/>
            </p:nvSpPr>
            <p:spPr>
              <a:xfrm>
                <a:off x="2872066" y="5082800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24870" y="1999"/>
                    </a:moveTo>
                    <a:lnTo>
                      <a:pt x="12426" y="77369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4" name="pg4363"/>
              <p:cNvSpPr/>
              <p:nvPr/>
            </p:nvSpPr>
            <p:spPr>
              <a:xfrm>
                <a:off x="2884492" y="5084800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24270" y="1902"/>
                    </a:moveTo>
                    <a:lnTo>
                      <a:pt x="12443" y="77372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5" name="pg4364"/>
              <p:cNvSpPr/>
              <p:nvPr/>
            </p:nvSpPr>
            <p:spPr>
              <a:xfrm>
                <a:off x="2896936" y="5086703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23668" y="1806"/>
                    </a:moveTo>
                    <a:lnTo>
                      <a:pt x="12459" y="77369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6" name="pg4365"/>
              <p:cNvSpPr/>
              <p:nvPr/>
            </p:nvSpPr>
            <p:spPr>
              <a:xfrm>
                <a:off x="2909395" y="5088509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23064" y="1709"/>
                    </a:moveTo>
                    <a:lnTo>
                      <a:pt x="12474" y="77362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7" name="pg4366"/>
              <p:cNvSpPr/>
              <p:nvPr/>
            </p:nvSpPr>
            <p:spPr>
              <a:xfrm>
                <a:off x="2921870" y="509021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22459" y="1612"/>
                    </a:moveTo>
                    <a:lnTo>
                      <a:pt x="12488" y="77349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8" name="pg4367"/>
              <p:cNvSpPr/>
              <p:nvPr/>
            </p:nvSpPr>
            <p:spPr>
              <a:xfrm>
                <a:off x="2934359" y="5091830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21853" y="1514"/>
                    </a:moveTo>
                    <a:lnTo>
                      <a:pt x="12502" y="77331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69" name="pg4368"/>
              <p:cNvSpPr/>
              <p:nvPr/>
            </p:nvSpPr>
            <p:spPr>
              <a:xfrm>
                <a:off x="2946861" y="5093345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21245" y="1417"/>
                    </a:moveTo>
                    <a:lnTo>
                      <a:pt x="12514" y="77307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0" name="pg4369"/>
              <p:cNvSpPr/>
              <p:nvPr/>
            </p:nvSpPr>
            <p:spPr>
              <a:xfrm>
                <a:off x="2959376" y="5094762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20636" y="1320"/>
                    </a:moveTo>
                    <a:lnTo>
                      <a:pt x="12526" y="77279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1" name="pg4370"/>
              <p:cNvSpPr/>
              <p:nvPr/>
            </p:nvSpPr>
            <p:spPr>
              <a:xfrm>
                <a:off x="2971903" y="5096083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20025" y="1222"/>
                    </a:moveTo>
                    <a:lnTo>
                      <a:pt x="12537" y="77245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2" name="pg4371"/>
              <p:cNvSpPr/>
              <p:nvPr/>
            </p:nvSpPr>
            <p:spPr>
              <a:xfrm>
                <a:off x="2984440" y="5097306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19413" y="1125"/>
                    </a:moveTo>
                    <a:lnTo>
                      <a:pt x="12547" y="77206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3" name="pg4372"/>
              <p:cNvSpPr/>
              <p:nvPr/>
            </p:nvSpPr>
            <p:spPr>
              <a:xfrm>
                <a:off x="2996988" y="509843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18799" y="1027"/>
                    </a:moveTo>
                    <a:lnTo>
                      <a:pt x="12557" y="77162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4" name="pg4373"/>
              <p:cNvSpPr/>
              <p:nvPr/>
            </p:nvSpPr>
            <p:spPr>
              <a:xfrm>
                <a:off x="3009545" y="5099459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18185" y="930"/>
                    </a:moveTo>
                    <a:lnTo>
                      <a:pt x="12565" y="77113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5" name="pg4374"/>
              <p:cNvSpPr/>
              <p:nvPr/>
            </p:nvSpPr>
            <p:spPr>
              <a:xfrm>
                <a:off x="3022111" y="5100389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17569" y="832"/>
                    </a:moveTo>
                    <a:lnTo>
                      <a:pt x="12573" y="77059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6" name="pg4375"/>
              <p:cNvSpPr/>
              <p:nvPr/>
            </p:nvSpPr>
            <p:spPr>
              <a:xfrm>
                <a:off x="3034684" y="5101221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16952" y="734"/>
                    </a:moveTo>
                    <a:lnTo>
                      <a:pt x="12579" y="76999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7" name="pg4376"/>
              <p:cNvSpPr/>
              <p:nvPr/>
            </p:nvSpPr>
            <p:spPr>
              <a:xfrm>
                <a:off x="3047263" y="5101956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16334" y="636"/>
                    </a:moveTo>
                    <a:lnTo>
                      <a:pt x="12585" y="76935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8" name="pg4377"/>
              <p:cNvSpPr/>
              <p:nvPr/>
            </p:nvSpPr>
            <p:spPr>
              <a:xfrm>
                <a:off x="3059849" y="5102592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15714" y="538"/>
                    </a:moveTo>
                    <a:lnTo>
                      <a:pt x="12590" y="76865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79" name="pg4378"/>
              <p:cNvSpPr/>
              <p:nvPr/>
            </p:nvSpPr>
            <p:spPr>
              <a:xfrm>
                <a:off x="3072440" y="5103131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15094" y="440"/>
                    </a:moveTo>
                    <a:lnTo>
                      <a:pt x="12594" y="76790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0" name="pg4379"/>
              <p:cNvSpPr/>
              <p:nvPr/>
            </p:nvSpPr>
            <p:spPr>
              <a:xfrm>
                <a:off x="3085035" y="510357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14473" y="342"/>
                    </a:moveTo>
                    <a:lnTo>
                      <a:pt x="12598" y="76710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1" name="pg4380"/>
              <p:cNvSpPr/>
              <p:nvPr/>
            </p:nvSpPr>
            <p:spPr>
              <a:xfrm>
                <a:off x="3097633" y="5103915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3850" y="244"/>
                    </a:moveTo>
                    <a:lnTo>
                      <a:pt x="12600" y="76625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2" name="pg4381"/>
              <p:cNvSpPr/>
              <p:nvPr/>
            </p:nvSpPr>
            <p:spPr>
              <a:xfrm>
                <a:off x="3110234" y="5104160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3227" y="146"/>
                    </a:moveTo>
                    <a:lnTo>
                      <a:pt x="12602" y="76535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3" name="pg4382"/>
              <p:cNvSpPr/>
              <p:nvPr/>
            </p:nvSpPr>
            <p:spPr>
              <a:xfrm>
                <a:off x="3122837" y="5104307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12603" y="48"/>
                    </a:moveTo>
                    <a:lnTo>
                      <a:pt x="12603" y="76439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4" name="pg4383"/>
              <p:cNvSpPr/>
              <p:nvPr/>
            </p:nvSpPr>
            <p:spPr>
              <a:xfrm>
                <a:off x="3135440" y="5104307"/>
                <a:ext cx="12603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12603" h="76439">
                    <a:moveTo>
                      <a:pt x="11978" y="0"/>
                    </a:moveTo>
                    <a:lnTo>
                      <a:pt x="12603" y="76388"/>
                    </a:lnTo>
                    <a:lnTo>
                      <a:pt x="0" y="76439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5" name="pg4384"/>
              <p:cNvSpPr/>
              <p:nvPr/>
            </p:nvSpPr>
            <p:spPr>
              <a:xfrm>
                <a:off x="3147418" y="5104160"/>
                <a:ext cx="1322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13227" h="76535">
                    <a:moveTo>
                      <a:pt x="11977" y="0"/>
                    </a:moveTo>
                    <a:lnTo>
                      <a:pt x="13227" y="76380"/>
                    </a:lnTo>
                    <a:lnTo>
                      <a:pt x="624" y="76535"/>
                    </a:lnTo>
                    <a:lnTo>
                      <a:pt x="0" y="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6" name="pg4385"/>
              <p:cNvSpPr/>
              <p:nvPr/>
            </p:nvSpPr>
            <p:spPr>
              <a:xfrm>
                <a:off x="3159396" y="5103915"/>
                <a:ext cx="1385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13850" h="76625">
                    <a:moveTo>
                      <a:pt x="11976" y="0"/>
                    </a:moveTo>
                    <a:lnTo>
                      <a:pt x="13850" y="76367"/>
                    </a:lnTo>
                    <a:lnTo>
                      <a:pt x="1249" y="76625"/>
                    </a:lnTo>
                    <a:lnTo>
                      <a:pt x="0" y="2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7" name="pg4386"/>
              <p:cNvSpPr/>
              <p:nvPr/>
            </p:nvSpPr>
            <p:spPr>
              <a:xfrm>
                <a:off x="3171372" y="5103572"/>
                <a:ext cx="14473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14473" h="76710">
                    <a:moveTo>
                      <a:pt x="11973" y="0"/>
                    </a:moveTo>
                    <a:lnTo>
                      <a:pt x="14473" y="76349"/>
                    </a:lnTo>
                    <a:lnTo>
                      <a:pt x="1874" y="76710"/>
                    </a:lnTo>
                    <a:lnTo>
                      <a:pt x="0" y="3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8" name="pg4387"/>
              <p:cNvSpPr/>
              <p:nvPr/>
            </p:nvSpPr>
            <p:spPr>
              <a:xfrm>
                <a:off x="3183346" y="5103131"/>
                <a:ext cx="15094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15094" h="76790">
                    <a:moveTo>
                      <a:pt x="11970" y="0"/>
                    </a:moveTo>
                    <a:lnTo>
                      <a:pt x="15094" y="76326"/>
                    </a:lnTo>
                    <a:lnTo>
                      <a:pt x="2499" y="76790"/>
                    </a:lnTo>
                    <a:lnTo>
                      <a:pt x="0" y="4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89" name="pg4388"/>
              <p:cNvSpPr/>
              <p:nvPr/>
            </p:nvSpPr>
            <p:spPr>
              <a:xfrm>
                <a:off x="3195316" y="5102592"/>
                <a:ext cx="15714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15714" h="76865">
                    <a:moveTo>
                      <a:pt x="11966" y="0"/>
                    </a:moveTo>
                    <a:lnTo>
                      <a:pt x="15714" y="76298"/>
                    </a:lnTo>
                    <a:lnTo>
                      <a:pt x="3123" y="76865"/>
                    </a:lnTo>
                    <a:lnTo>
                      <a:pt x="0" y="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0" name="pg4389"/>
              <p:cNvSpPr/>
              <p:nvPr/>
            </p:nvSpPr>
            <p:spPr>
              <a:xfrm>
                <a:off x="3207283" y="5101956"/>
                <a:ext cx="16334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16334" h="76935">
                    <a:moveTo>
                      <a:pt x="11961" y="0"/>
                    </a:moveTo>
                    <a:lnTo>
                      <a:pt x="16334" y="76265"/>
                    </a:lnTo>
                    <a:lnTo>
                      <a:pt x="3748" y="76935"/>
                    </a:lnTo>
                    <a:lnTo>
                      <a:pt x="0" y="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1" name="pg4390"/>
              <p:cNvSpPr/>
              <p:nvPr/>
            </p:nvSpPr>
            <p:spPr>
              <a:xfrm>
                <a:off x="3219244" y="5101221"/>
                <a:ext cx="16952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16952" h="76999">
                    <a:moveTo>
                      <a:pt x="11956" y="0"/>
                    </a:moveTo>
                    <a:lnTo>
                      <a:pt x="16952" y="76227"/>
                    </a:lnTo>
                    <a:lnTo>
                      <a:pt x="4372" y="76999"/>
                    </a:lnTo>
                    <a:lnTo>
                      <a:pt x="0" y="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2" name="pg4391"/>
              <p:cNvSpPr/>
              <p:nvPr/>
            </p:nvSpPr>
            <p:spPr>
              <a:xfrm>
                <a:off x="3231200" y="5100389"/>
                <a:ext cx="17569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17569" h="77059">
                    <a:moveTo>
                      <a:pt x="11949" y="0"/>
                    </a:moveTo>
                    <a:lnTo>
                      <a:pt x="17569" y="76183"/>
                    </a:lnTo>
                    <a:lnTo>
                      <a:pt x="4996" y="77059"/>
                    </a:lnTo>
                    <a:lnTo>
                      <a:pt x="0" y="8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3" name="pg4392"/>
              <p:cNvSpPr/>
              <p:nvPr/>
            </p:nvSpPr>
            <p:spPr>
              <a:xfrm>
                <a:off x="3243150" y="5099459"/>
                <a:ext cx="18185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18185" h="77113">
                    <a:moveTo>
                      <a:pt x="11942" y="0"/>
                    </a:moveTo>
                    <a:lnTo>
                      <a:pt x="18185" y="76135"/>
                    </a:lnTo>
                    <a:lnTo>
                      <a:pt x="5619" y="77113"/>
                    </a:lnTo>
                    <a:lnTo>
                      <a:pt x="0" y="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4" name="pg4393"/>
              <p:cNvSpPr/>
              <p:nvPr/>
            </p:nvSpPr>
            <p:spPr>
              <a:xfrm>
                <a:off x="3255092" y="5098431"/>
                <a:ext cx="18799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799" h="77162">
                    <a:moveTo>
                      <a:pt x="11934" y="0"/>
                    </a:moveTo>
                    <a:lnTo>
                      <a:pt x="18799" y="76081"/>
                    </a:lnTo>
                    <a:lnTo>
                      <a:pt x="6242" y="77162"/>
                    </a:lnTo>
                    <a:lnTo>
                      <a:pt x="0" y="1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5" name="pg4394"/>
              <p:cNvSpPr/>
              <p:nvPr/>
            </p:nvSpPr>
            <p:spPr>
              <a:xfrm>
                <a:off x="3267027" y="5097306"/>
                <a:ext cx="1941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19413" h="77206">
                    <a:moveTo>
                      <a:pt x="11925" y="0"/>
                    </a:moveTo>
                    <a:lnTo>
                      <a:pt x="19413" y="76022"/>
                    </a:lnTo>
                    <a:lnTo>
                      <a:pt x="6865" y="77206"/>
                    </a:lnTo>
                    <a:lnTo>
                      <a:pt x="0" y="11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6" name="pg4395"/>
              <p:cNvSpPr/>
              <p:nvPr/>
            </p:nvSpPr>
            <p:spPr>
              <a:xfrm>
                <a:off x="3278952" y="5096083"/>
                <a:ext cx="2002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0025" h="77245">
                    <a:moveTo>
                      <a:pt x="11915" y="0"/>
                    </a:moveTo>
                    <a:lnTo>
                      <a:pt x="20025" y="75958"/>
                    </a:lnTo>
                    <a:lnTo>
                      <a:pt x="7487" y="77245"/>
                    </a:lnTo>
                    <a:lnTo>
                      <a:pt x="0" y="1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7" name="pg4396"/>
              <p:cNvSpPr/>
              <p:nvPr/>
            </p:nvSpPr>
            <p:spPr>
              <a:xfrm>
                <a:off x="3290868" y="5094762"/>
                <a:ext cx="20636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0636" h="77279">
                    <a:moveTo>
                      <a:pt x="11905" y="0"/>
                    </a:moveTo>
                    <a:lnTo>
                      <a:pt x="20636" y="75890"/>
                    </a:lnTo>
                    <a:lnTo>
                      <a:pt x="8109" y="77279"/>
                    </a:lnTo>
                    <a:lnTo>
                      <a:pt x="0" y="1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8" name="pg4397"/>
              <p:cNvSpPr/>
              <p:nvPr/>
            </p:nvSpPr>
            <p:spPr>
              <a:xfrm>
                <a:off x="3302774" y="5093345"/>
                <a:ext cx="21245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1245" h="77307">
                    <a:moveTo>
                      <a:pt x="11894" y="0"/>
                    </a:moveTo>
                    <a:lnTo>
                      <a:pt x="21245" y="75816"/>
                    </a:lnTo>
                    <a:lnTo>
                      <a:pt x="8730" y="77307"/>
                    </a:lnTo>
                    <a:lnTo>
                      <a:pt x="0" y="1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399" name="pg4398"/>
              <p:cNvSpPr/>
              <p:nvPr/>
            </p:nvSpPr>
            <p:spPr>
              <a:xfrm>
                <a:off x="3314668" y="5091830"/>
                <a:ext cx="21853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1853" h="77331">
                    <a:moveTo>
                      <a:pt x="11882" y="0"/>
                    </a:moveTo>
                    <a:lnTo>
                      <a:pt x="21853" y="75737"/>
                    </a:lnTo>
                    <a:lnTo>
                      <a:pt x="9351" y="77331"/>
                    </a:lnTo>
                    <a:lnTo>
                      <a:pt x="0" y="1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0" name="pg4399"/>
              <p:cNvSpPr/>
              <p:nvPr/>
            </p:nvSpPr>
            <p:spPr>
              <a:xfrm>
                <a:off x="3326550" y="5090218"/>
                <a:ext cx="22459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2459" h="77349">
                    <a:moveTo>
                      <a:pt x="11869" y="0"/>
                    </a:moveTo>
                    <a:lnTo>
                      <a:pt x="22459" y="75652"/>
                    </a:lnTo>
                    <a:lnTo>
                      <a:pt x="9970" y="77349"/>
                    </a:lnTo>
                    <a:lnTo>
                      <a:pt x="0" y="16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1" name="pg4400"/>
              <p:cNvSpPr/>
              <p:nvPr/>
            </p:nvSpPr>
            <p:spPr>
              <a:xfrm>
                <a:off x="3338420" y="5088509"/>
                <a:ext cx="23064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3064" h="77362">
                    <a:moveTo>
                      <a:pt x="11855" y="0"/>
                    </a:moveTo>
                    <a:lnTo>
                      <a:pt x="23064" y="75563"/>
                    </a:lnTo>
                    <a:lnTo>
                      <a:pt x="10590" y="77362"/>
                    </a:lnTo>
                    <a:lnTo>
                      <a:pt x="0" y="17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2" name="pg4401"/>
              <p:cNvSpPr/>
              <p:nvPr/>
            </p:nvSpPr>
            <p:spPr>
              <a:xfrm>
                <a:off x="3350276" y="5086703"/>
                <a:ext cx="23668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3668" h="77369">
                    <a:moveTo>
                      <a:pt x="11841" y="0"/>
                    </a:moveTo>
                    <a:lnTo>
                      <a:pt x="23668" y="75469"/>
                    </a:lnTo>
                    <a:lnTo>
                      <a:pt x="11208" y="77369"/>
                    </a:lnTo>
                    <a:lnTo>
                      <a:pt x="0" y="18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3" name="pg4402"/>
              <p:cNvSpPr/>
              <p:nvPr/>
            </p:nvSpPr>
            <p:spPr>
              <a:xfrm>
                <a:off x="3362118" y="5084800"/>
                <a:ext cx="24270" cy="77372"/>
              </a:xfrm>
              <a:custGeom>
                <a:avLst/>
                <a:gdLst/>
                <a:ahLst/>
                <a:cxnLst/>
                <a:rect l="0" t="0" r="0" b="0"/>
                <a:pathLst>
                  <a:path w="24270" h="77372">
                    <a:moveTo>
                      <a:pt x="11826" y="0"/>
                    </a:moveTo>
                    <a:lnTo>
                      <a:pt x="24270" y="75370"/>
                    </a:lnTo>
                    <a:lnTo>
                      <a:pt x="11826" y="77372"/>
                    </a:lnTo>
                    <a:lnTo>
                      <a:pt x="0" y="19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4" name="pg4403"/>
              <p:cNvSpPr/>
              <p:nvPr/>
            </p:nvSpPr>
            <p:spPr>
              <a:xfrm>
                <a:off x="3373944" y="5082800"/>
                <a:ext cx="24870" cy="77369"/>
              </a:xfrm>
              <a:custGeom>
                <a:avLst/>
                <a:gdLst/>
                <a:ahLst/>
                <a:cxnLst/>
                <a:rect l="0" t="0" r="0" b="0"/>
                <a:pathLst>
                  <a:path w="24870" h="77369">
                    <a:moveTo>
                      <a:pt x="11810" y="0"/>
                    </a:moveTo>
                    <a:lnTo>
                      <a:pt x="24870" y="75265"/>
                    </a:lnTo>
                    <a:lnTo>
                      <a:pt x="12443" y="77369"/>
                    </a:lnTo>
                    <a:lnTo>
                      <a:pt x="0" y="19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5" name="pg4404"/>
              <p:cNvSpPr/>
              <p:nvPr/>
            </p:nvSpPr>
            <p:spPr>
              <a:xfrm>
                <a:off x="3385754" y="5080704"/>
                <a:ext cx="25468" cy="77362"/>
              </a:xfrm>
              <a:custGeom>
                <a:avLst/>
                <a:gdLst/>
                <a:ahLst/>
                <a:cxnLst/>
                <a:rect l="0" t="0" r="0" b="0"/>
                <a:pathLst>
                  <a:path w="25468" h="77362">
                    <a:moveTo>
                      <a:pt x="11793" y="0"/>
                    </a:moveTo>
                    <a:lnTo>
                      <a:pt x="25468" y="75156"/>
                    </a:lnTo>
                    <a:lnTo>
                      <a:pt x="13059" y="77362"/>
                    </a:lnTo>
                    <a:lnTo>
                      <a:pt x="0" y="20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6" name="pg4405"/>
              <p:cNvSpPr/>
              <p:nvPr/>
            </p:nvSpPr>
            <p:spPr>
              <a:xfrm>
                <a:off x="3397548" y="5078511"/>
                <a:ext cx="26065" cy="77349"/>
              </a:xfrm>
              <a:custGeom>
                <a:avLst/>
                <a:gdLst/>
                <a:ahLst/>
                <a:cxnLst/>
                <a:rect l="0" t="0" r="0" b="0"/>
                <a:pathLst>
                  <a:path w="26065" h="77349">
                    <a:moveTo>
                      <a:pt x="11776" y="0"/>
                    </a:moveTo>
                    <a:lnTo>
                      <a:pt x="26065" y="75042"/>
                    </a:lnTo>
                    <a:lnTo>
                      <a:pt x="13675" y="77349"/>
                    </a:lnTo>
                    <a:lnTo>
                      <a:pt x="0" y="21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7" name="pg4406"/>
              <p:cNvSpPr/>
              <p:nvPr/>
            </p:nvSpPr>
            <p:spPr>
              <a:xfrm>
                <a:off x="3409324" y="5076223"/>
                <a:ext cx="26660" cy="77331"/>
              </a:xfrm>
              <a:custGeom>
                <a:avLst/>
                <a:gdLst/>
                <a:ahLst/>
                <a:cxnLst/>
                <a:rect l="0" t="0" r="0" b="0"/>
                <a:pathLst>
                  <a:path w="26660" h="77331">
                    <a:moveTo>
                      <a:pt x="11757" y="0"/>
                    </a:moveTo>
                    <a:lnTo>
                      <a:pt x="26660" y="74922"/>
                    </a:lnTo>
                    <a:lnTo>
                      <a:pt x="14289" y="77331"/>
                    </a:lnTo>
                    <a:lnTo>
                      <a:pt x="0" y="22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8" name="pg4407"/>
              <p:cNvSpPr/>
              <p:nvPr/>
            </p:nvSpPr>
            <p:spPr>
              <a:xfrm>
                <a:off x="3421082" y="5073838"/>
                <a:ext cx="27254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27254" h="77307">
                    <a:moveTo>
                      <a:pt x="11738" y="0"/>
                    </a:moveTo>
                    <a:lnTo>
                      <a:pt x="27254" y="74798"/>
                    </a:lnTo>
                    <a:lnTo>
                      <a:pt x="14903" y="77307"/>
                    </a:lnTo>
                    <a:lnTo>
                      <a:pt x="0" y="2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09" name="pg4408"/>
              <p:cNvSpPr/>
              <p:nvPr/>
            </p:nvSpPr>
            <p:spPr>
              <a:xfrm>
                <a:off x="3432821" y="5071357"/>
                <a:ext cx="27845" cy="77279"/>
              </a:xfrm>
              <a:custGeom>
                <a:avLst/>
                <a:gdLst/>
                <a:ahLst/>
                <a:cxnLst/>
                <a:rect l="0" t="0" r="0" b="0"/>
                <a:pathLst>
                  <a:path w="27845" h="77279">
                    <a:moveTo>
                      <a:pt x="11718" y="0"/>
                    </a:moveTo>
                    <a:lnTo>
                      <a:pt x="27845" y="74668"/>
                    </a:lnTo>
                    <a:lnTo>
                      <a:pt x="15515" y="77279"/>
                    </a:lnTo>
                    <a:lnTo>
                      <a:pt x="0" y="24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0" name="pg4409"/>
              <p:cNvSpPr/>
              <p:nvPr/>
            </p:nvSpPr>
            <p:spPr>
              <a:xfrm>
                <a:off x="3444540" y="5068780"/>
                <a:ext cx="28435" cy="77245"/>
              </a:xfrm>
              <a:custGeom>
                <a:avLst/>
                <a:gdLst/>
                <a:ahLst/>
                <a:cxnLst/>
                <a:rect l="0" t="0" r="0" b="0"/>
                <a:pathLst>
                  <a:path w="28435" h="77245">
                    <a:moveTo>
                      <a:pt x="11698" y="0"/>
                    </a:moveTo>
                    <a:lnTo>
                      <a:pt x="28435" y="74534"/>
                    </a:lnTo>
                    <a:lnTo>
                      <a:pt x="16126" y="77245"/>
                    </a:lnTo>
                    <a:lnTo>
                      <a:pt x="0" y="2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1" name="pg4410"/>
              <p:cNvSpPr/>
              <p:nvPr/>
            </p:nvSpPr>
            <p:spPr>
              <a:xfrm>
                <a:off x="3456238" y="5066108"/>
                <a:ext cx="29023" cy="77206"/>
              </a:xfrm>
              <a:custGeom>
                <a:avLst/>
                <a:gdLst/>
                <a:ahLst/>
                <a:cxnLst/>
                <a:rect l="0" t="0" r="0" b="0"/>
                <a:pathLst>
                  <a:path w="29023" h="77206">
                    <a:moveTo>
                      <a:pt x="11676" y="0"/>
                    </a:moveTo>
                    <a:lnTo>
                      <a:pt x="29023" y="74395"/>
                    </a:lnTo>
                    <a:lnTo>
                      <a:pt x="16737" y="77206"/>
                    </a:lnTo>
                    <a:lnTo>
                      <a:pt x="0" y="26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2" name="pg4411"/>
              <p:cNvSpPr/>
              <p:nvPr/>
            </p:nvSpPr>
            <p:spPr>
              <a:xfrm>
                <a:off x="3467915" y="5063340"/>
                <a:ext cx="296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29608" h="77162">
                    <a:moveTo>
                      <a:pt x="11654" y="0"/>
                    </a:moveTo>
                    <a:lnTo>
                      <a:pt x="29608" y="74250"/>
                    </a:lnTo>
                    <a:lnTo>
                      <a:pt x="17346" y="77162"/>
                    </a:lnTo>
                    <a:lnTo>
                      <a:pt x="0" y="27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3" name="pg4412"/>
              <p:cNvSpPr/>
              <p:nvPr/>
            </p:nvSpPr>
            <p:spPr>
              <a:xfrm>
                <a:off x="3479569" y="5060477"/>
                <a:ext cx="30192" cy="77113"/>
              </a:xfrm>
              <a:custGeom>
                <a:avLst/>
                <a:gdLst/>
                <a:ahLst/>
                <a:cxnLst/>
                <a:rect l="0" t="0" r="0" b="0"/>
                <a:pathLst>
                  <a:path w="30192" h="77113">
                    <a:moveTo>
                      <a:pt x="11631" y="0"/>
                    </a:moveTo>
                    <a:lnTo>
                      <a:pt x="30192" y="74101"/>
                    </a:lnTo>
                    <a:lnTo>
                      <a:pt x="17954" y="77113"/>
                    </a:lnTo>
                    <a:lnTo>
                      <a:pt x="0" y="28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4" name="pg4413"/>
              <p:cNvSpPr/>
              <p:nvPr/>
            </p:nvSpPr>
            <p:spPr>
              <a:xfrm>
                <a:off x="3491200" y="5057519"/>
                <a:ext cx="30774" cy="77059"/>
              </a:xfrm>
              <a:custGeom>
                <a:avLst/>
                <a:gdLst/>
                <a:ahLst/>
                <a:cxnLst/>
                <a:rect l="0" t="0" r="0" b="0"/>
                <a:pathLst>
                  <a:path w="30774" h="77059">
                    <a:moveTo>
                      <a:pt x="11607" y="0"/>
                    </a:moveTo>
                    <a:lnTo>
                      <a:pt x="30774" y="73946"/>
                    </a:lnTo>
                    <a:lnTo>
                      <a:pt x="18561" y="77059"/>
                    </a:lnTo>
                    <a:lnTo>
                      <a:pt x="0" y="29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5" name="pg4414"/>
              <p:cNvSpPr/>
              <p:nvPr/>
            </p:nvSpPr>
            <p:spPr>
              <a:xfrm>
                <a:off x="3502808" y="5054466"/>
                <a:ext cx="31354" cy="76999"/>
              </a:xfrm>
              <a:custGeom>
                <a:avLst/>
                <a:gdLst/>
                <a:ahLst/>
                <a:cxnLst/>
                <a:rect l="0" t="0" r="0" b="0"/>
                <a:pathLst>
                  <a:path w="31354" h="76999">
                    <a:moveTo>
                      <a:pt x="11582" y="0"/>
                    </a:moveTo>
                    <a:lnTo>
                      <a:pt x="31354" y="73787"/>
                    </a:lnTo>
                    <a:lnTo>
                      <a:pt x="19167" y="76999"/>
                    </a:lnTo>
                    <a:lnTo>
                      <a:pt x="0" y="30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6" name="pg4415"/>
              <p:cNvSpPr/>
              <p:nvPr/>
            </p:nvSpPr>
            <p:spPr>
              <a:xfrm>
                <a:off x="3514391" y="5051319"/>
                <a:ext cx="31931" cy="76935"/>
              </a:xfrm>
              <a:custGeom>
                <a:avLst/>
                <a:gdLst/>
                <a:ahLst/>
                <a:cxnLst/>
                <a:rect l="0" t="0" r="0" b="0"/>
                <a:pathLst>
                  <a:path w="31931" h="76935">
                    <a:moveTo>
                      <a:pt x="11557" y="0"/>
                    </a:moveTo>
                    <a:lnTo>
                      <a:pt x="31931" y="73623"/>
                    </a:lnTo>
                    <a:lnTo>
                      <a:pt x="19771" y="76935"/>
                    </a:lnTo>
                    <a:lnTo>
                      <a:pt x="0" y="3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7" name="pg4416"/>
              <p:cNvSpPr/>
              <p:nvPr/>
            </p:nvSpPr>
            <p:spPr>
              <a:xfrm>
                <a:off x="3525948" y="5048076"/>
                <a:ext cx="32507" cy="76865"/>
              </a:xfrm>
              <a:custGeom>
                <a:avLst/>
                <a:gdLst/>
                <a:ahLst/>
                <a:cxnLst/>
                <a:rect l="0" t="0" r="0" b="0"/>
                <a:pathLst>
                  <a:path w="32507" h="76865">
                    <a:moveTo>
                      <a:pt x="11531" y="0"/>
                    </a:moveTo>
                    <a:lnTo>
                      <a:pt x="32507" y="73454"/>
                    </a:lnTo>
                    <a:lnTo>
                      <a:pt x="20374" y="76865"/>
                    </a:lnTo>
                    <a:lnTo>
                      <a:pt x="0" y="3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8" name="pg4417"/>
              <p:cNvSpPr/>
              <p:nvPr/>
            </p:nvSpPr>
            <p:spPr>
              <a:xfrm>
                <a:off x="3537480" y="5044740"/>
                <a:ext cx="33080" cy="76790"/>
              </a:xfrm>
              <a:custGeom>
                <a:avLst/>
                <a:gdLst/>
                <a:ahLst/>
                <a:cxnLst/>
                <a:rect l="0" t="0" r="0" b="0"/>
                <a:pathLst>
                  <a:path w="33080" h="76790">
                    <a:moveTo>
                      <a:pt x="11504" y="0"/>
                    </a:moveTo>
                    <a:lnTo>
                      <a:pt x="33080" y="73280"/>
                    </a:lnTo>
                    <a:lnTo>
                      <a:pt x="20975" y="76790"/>
                    </a:lnTo>
                    <a:lnTo>
                      <a:pt x="0" y="33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19" name="pg4418"/>
              <p:cNvSpPr/>
              <p:nvPr/>
            </p:nvSpPr>
            <p:spPr>
              <a:xfrm>
                <a:off x="3548985" y="5041310"/>
                <a:ext cx="33651" cy="76710"/>
              </a:xfrm>
              <a:custGeom>
                <a:avLst/>
                <a:gdLst/>
                <a:ahLst/>
                <a:cxnLst/>
                <a:rect l="0" t="0" r="0" b="0"/>
                <a:pathLst>
                  <a:path w="33651" h="76710">
                    <a:moveTo>
                      <a:pt x="11476" y="0"/>
                    </a:moveTo>
                    <a:lnTo>
                      <a:pt x="33651" y="73101"/>
                    </a:lnTo>
                    <a:lnTo>
                      <a:pt x="21576" y="76710"/>
                    </a:lnTo>
                    <a:lnTo>
                      <a:pt x="0" y="34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0" name="pg4419"/>
              <p:cNvSpPr/>
              <p:nvPr/>
            </p:nvSpPr>
            <p:spPr>
              <a:xfrm>
                <a:off x="3560461" y="5037786"/>
                <a:ext cx="34220" cy="76625"/>
              </a:xfrm>
              <a:custGeom>
                <a:avLst/>
                <a:gdLst/>
                <a:ahLst/>
                <a:cxnLst/>
                <a:rect l="0" t="0" r="0" b="0"/>
                <a:pathLst>
                  <a:path w="34220" h="76625">
                    <a:moveTo>
                      <a:pt x="11448" y="0"/>
                    </a:moveTo>
                    <a:lnTo>
                      <a:pt x="34220" y="72917"/>
                    </a:lnTo>
                    <a:lnTo>
                      <a:pt x="22175" y="76625"/>
                    </a:lnTo>
                    <a:lnTo>
                      <a:pt x="0" y="35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1" name="pg4420"/>
              <p:cNvSpPr/>
              <p:nvPr/>
            </p:nvSpPr>
            <p:spPr>
              <a:xfrm>
                <a:off x="3571910" y="5034168"/>
                <a:ext cx="34787" cy="76535"/>
              </a:xfrm>
              <a:custGeom>
                <a:avLst/>
                <a:gdLst/>
                <a:ahLst/>
                <a:cxnLst/>
                <a:rect l="0" t="0" r="0" b="0"/>
                <a:pathLst>
                  <a:path w="34787" h="76535">
                    <a:moveTo>
                      <a:pt x="11419" y="0"/>
                    </a:moveTo>
                    <a:lnTo>
                      <a:pt x="34787" y="72728"/>
                    </a:lnTo>
                    <a:lnTo>
                      <a:pt x="22772" y="76535"/>
                    </a:lnTo>
                    <a:lnTo>
                      <a:pt x="0" y="36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2" name="pg4421"/>
              <p:cNvSpPr/>
              <p:nvPr/>
            </p:nvSpPr>
            <p:spPr>
              <a:xfrm>
                <a:off x="3583329" y="5030457"/>
                <a:ext cx="35351" cy="76439"/>
              </a:xfrm>
              <a:custGeom>
                <a:avLst/>
                <a:gdLst/>
                <a:ahLst/>
                <a:cxnLst/>
                <a:rect l="0" t="0" r="0" b="0"/>
                <a:pathLst>
                  <a:path w="35351" h="76439">
                    <a:moveTo>
                      <a:pt x="11389" y="0"/>
                    </a:moveTo>
                    <a:lnTo>
                      <a:pt x="35351" y="72535"/>
                    </a:lnTo>
                    <a:lnTo>
                      <a:pt x="23368" y="76439"/>
                    </a:lnTo>
                    <a:lnTo>
                      <a:pt x="0" y="3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3" name="pg4422"/>
              <p:cNvSpPr/>
              <p:nvPr/>
            </p:nvSpPr>
            <p:spPr>
              <a:xfrm>
                <a:off x="3594718" y="5026653"/>
                <a:ext cx="35913" cy="76338"/>
              </a:xfrm>
              <a:custGeom>
                <a:avLst/>
                <a:gdLst/>
                <a:ahLst/>
                <a:cxnLst/>
                <a:rect l="0" t="0" r="0" b="0"/>
                <a:pathLst>
                  <a:path w="35913" h="76338">
                    <a:moveTo>
                      <a:pt x="11358" y="0"/>
                    </a:moveTo>
                    <a:lnTo>
                      <a:pt x="35913" y="72336"/>
                    </a:lnTo>
                    <a:lnTo>
                      <a:pt x="23962" y="76338"/>
                    </a:lnTo>
                    <a:lnTo>
                      <a:pt x="0" y="38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4" name="pg4423"/>
              <p:cNvSpPr/>
              <p:nvPr/>
            </p:nvSpPr>
            <p:spPr>
              <a:xfrm>
                <a:off x="3606077" y="5022757"/>
                <a:ext cx="36472" cy="76233"/>
              </a:xfrm>
              <a:custGeom>
                <a:avLst/>
                <a:gdLst/>
                <a:ahLst/>
                <a:cxnLst/>
                <a:rect l="0" t="0" r="0" b="0"/>
                <a:pathLst>
                  <a:path w="36472" h="76233">
                    <a:moveTo>
                      <a:pt x="11327" y="0"/>
                    </a:moveTo>
                    <a:lnTo>
                      <a:pt x="36472" y="72133"/>
                    </a:lnTo>
                    <a:lnTo>
                      <a:pt x="24554" y="76233"/>
                    </a:lnTo>
                    <a:lnTo>
                      <a:pt x="0" y="38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5" name="pg4424"/>
              <p:cNvSpPr/>
              <p:nvPr/>
            </p:nvSpPr>
            <p:spPr>
              <a:xfrm>
                <a:off x="3617404" y="5018767"/>
                <a:ext cx="37029" cy="76122"/>
              </a:xfrm>
              <a:custGeom>
                <a:avLst/>
                <a:gdLst/>
                <a:ahLst/>
                <a:cxnLst/>
                <a:rect l="0" t="0" r="0" b="0"/>
                <a:pathLst>
                  <a:path w="37029" h="76122">
                    <a:moveTo>
                      <a:pt x="11294" y="0"/>
                    </a:moveTo>
                    <a:lnTo>
                      <a:pt x="37029" y="71925"/>
                    </a:lnTo>
                    <a:lnTo>
                      <a:pt x="25145" y="76122"/>
                    </a:lnTo>
                    <a:lnTo>
                      <a:pt x="0" y="39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6" name="pg4425"/>
              <p:cNvSpPr/>
              <p:nvPr/>
            </p:nvSpPr>
            <p:spPr>
              <a:xfrm>
                <a:off x="3628699" y="5014686"/>
                <a:ext cx="37584" cy="76006"/>
              </a:xfrm>
              <a:custGeom>
                <a:avLst/>
                <a:gdLst/>
                <a:ahLst/>
                <a:cxnLst/>
                <a:rect l="0" t="0" r="0" b="0"/>
                <a:pathLst>
                  <a:path w="37584" h="76006">
                    <a:moveTo>
                      <a:pt x="11261" y="0"/>
                    </a:moveTo>
                    <a:lnTo>
                      <a:pt x="37584" y="71712"/>
                    </a:lnTo>
                    <a:lnTo>
                      <a:pt x="25735" y="76006"/>
                    </a:lnTo>
                    <a:lnTo>
                      <a:pt x="0" y="4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7" name="pg4426"/>
              <p:cNvSpPr/>
              <p:nvPr/>
            </p:nvSpPr>
            <p:spPr>
              <a:xfrm>
                <a:off x="3639960" y="5010512"/>
                <a:ext cx="38136" cy="75885"/>
              </a:xfrm>
              <a:custGeom>
                <a:avLst/>
                <a:gdLst/>
                <a:ahLst/>
                <a:cxnLst/>
                <a:rect l="0" t="0" r="0" b="0"/>
                <a:pathLst>
                  <a:path w="38136" h="75885">
                    <a:moveTo>
                      <a:pt x="11227" y="0"/>
                    </a:moveTo>
                    <a:lnTo>
                      <a:pt x="38136" y="71494"/>
                    </a:lnTo>
                    <a:lnTo>
                      <a:pt x="26322" y="75885"/>
                    </a:lnTo>
                    <a:lnTo>
                      <a:pt x="0" y="41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8" name="pg4427"/>
              <p:cNvSpPr/>
              <p:nvPr/>
            </p:nvSpPr>
            <p:spPr>
              <a:xfrm>
                <a:off x="3651188" y="5006247"/>
                <a:ext cx="38686" cy="75759"/>
              </a:xfrm>
              <a:custGeom>
                <a:avLst/>
                <a:gdLst/>
                <a:ahLst/>
                <a:cxnLst/>
                <a:rect l="0" t="0" r="0" b="0"/>
                <a:pathLst>
                  <a:path w="38686" h="75759">
                    <a:moveTo>
                      <a:pt x="11193" y="0"/>
                    </a:moveTo>
                    <a:lnTo>
                      <a:pt x="38686" y="71271"/>
                    </a:lnTo>
                    <a:lnTo>
                      <a:pt x="26908" y="75759"/>
                    </a:lnTo>
                    <a:lnTo>
                      <a:pt x="0" y="4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29" name="pg4428"/>
              <p:cNvSpPr/>
              <p:nvPr/>
            </p:nvSpPr>
            <p:spPr>
              <a:xfrm>
                <a:off x="3662382" y="5001890"/>
                <a:ext cx="39232" cy="75628"/>
              </a:xfrm>
              <a:custGeom>
                <a:avLst/>
                <a:gdLst/>
                <a:ahLst/>
                <a:cxnLst/>
                <a:rect l="0" t="0" r="0" b="0"/>
                <a:pathLst>
                  <a:path w="39232" h="75628">
                    <a:moveTo>
                      <a:pt x="11158" y="0"/>
                    </a:moveTo>
                    <a:lnTo>
                      <a:pt x="39232" y="71044"/>
                    </a:lnTo>
                    <a:lnTo>
                      <a:pt x="27492" y="75628"/>
                    </a:lnTo>
                    <a:lnTo>
                      <a:pt x="0" y="43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0" name="pg4429"/>
              <p:cNvSpPr/>
              <p:nvPr/>
            </p:nvSpPr>
            <p:spPr>
              <a:xfrm>
                <a:off x="3673540" y="4997443"/>
                <a:ext cx="39777" cy="75492"/>
              </a:xfrm>
              <a:custGeom>
                <a:avLst/>
                <a:gdLst/>
                <a:ahLst/>
                <a:cxnLst/>
                <a:rect l="0" t="0" r="0" b="0"/>
                <a:pathLst>
                  <a:path w="39777" h="75492">
                    <a:moveTo>
                      <a:pt x="11122" y="0"/>
                    </a:moveTo>
                    <a:lnTo>
                      <a:pt x="39777" y="70812"/>
                    </a:lnTo>
                    <a:lnTo>
                      <a:pt x="28074" y="75492"/>
                    </a:lnTo>
                    <a:lnTo>
                      <a:pt x="0" y="44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1" name="pg4430"/>
              <p:cNvSpPr/>
              <p:nvPr/>
            </p:nvSpPr>
            <p:spPr>
              <a:xfrm>
                <a:off x="3684662" y="4992904"/>
                <a:ext cx="40318" cy="75351"/>
              </a:xfrm>
              <a:custGeom>
                <a:avLst/>
                <a:gdLst/>
                <a:ahLst/>
                <a:cxnLst/>
                <a:rect l="0" t="0" r="0" b="0"/>
                <a:pathLst>
                  <a:path w="40318" h="75351">
                    <a:moveTo>
                      <a:pt x="11085" y="0"/>
                    </a:moveTo>
                    <a:lnTo>
                      <a:pt x="40318" y="70575"/>
                    </a:lnTo>
                    <a:lnTo>
                      <a:pt x="28655" y="75351"/>
                    </a:lnTo>
                    <a:lnTo>
                      <a:pt x="0" y="4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2" name="pg4431"/>
              <p:cNvSpPr/>
              <p:nvPr/>
            </p:nvSpPr>
            <p:spPr>
              <a:xfrm>
                <a:off x="3695747" y="4988275"/>
                <a:ext cx="40857" cy="75204"/>
              </a:xfrm>
              <a:custGeom>
                <a:avLst/>
                <a:gdLst/>
                <a:ahLst/>
                <a:cxnLst/>
                <a:rect l="0" t="0" r="0" b="0"/>
                <a:pathLst>
                  <a:path w="40857" h="75204">
                    <a:moveTo>
                      <a:pt x="11047" y="0"/>
                    </a:moveTo>
                    <a:lnTo>
                      <a:pt x="40857" y="70334"/>
                    </a:lnTo>
                    <a:lnTo>
                      <a:pt x="29233" y="75204"/>
                    </a:lnTo>
                    <a:lnTo>
                      <a:pt x="0" y="46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3" name="pg4432"/>
              <p:cNvSpPr/>
              <p:nvPr/>
            </p:nvSpPr>
            <p:spPr>
              <a:xfrm>
                <a:off x="3706795" y="4983555"/>
                <a:ext cx="41393" cy="75053"/>
              </a:xfrm>
              <a:custGeom>
                <a:avLst/>
                <a:gdLst/>
                <a:ahLst/>
                <a:cxnLst/>
                <a:rect l="0" t="0" r="0" b="0"/>
                <a:pathLst>
                  <a:path w="41393" h="75053">
                    <a:moveTo>
                      <a:pt x="11009" y="0"/>
                    </a:moveTo>
                    <a:lnTo>
                      <a:pt x="41393" y="70087"/>
                    </a:lnTo>
                    <a:lnTo>
                      <a:pt x="29809" y="75053"/>
                    </a:lnTo>
                    <a:lnTo>
                      <a:pt x="0" y="47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4" name="pg4433"/>
              <p:cNvSpPr/>
              <p:nvPr/>
            </p:nvSpPr>
            <p:spPr>
              <a:xfrm>
                <a:off x="3717805" y="4978746"/>
                <a:ext cx="41927" cy="74897"/>
              </a:xfrm>
              <a:custGeom>
                <a:avLst/>
                <a:gdLst/>
                <a:ahLst/>
                <a:cxnLst/>
                <a:rect l="0" t="0" r="0" b="0"/>
                <a:pathLst>
                  <a:path w="41927" h="74897">
                    <a:moveTo>
                      <a:pt x="10970" y="0"/>
                    </a:moveTo>
                    <a:lnTo>
                      <a:pt x="41927" y="69837"/>
                    </a:lnTo>
                    <a:lnTo>
                      <a:pt x="30384" y="74897"/>
                    </a:lnTo>
                    <a:lnTo>
                      <a:pt x="0" y="4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5" name="pg4434"/>
              <p:cNvSpPr/>
              <p:nvPr/>
            </p:nvSpPr>
            <p:spPr>
              <a:xfrm>
                <a:off x="3728776" y="4973847"/>
                <a:ext cx="42457" cy="74736"/>
              </a:xfrm>
              <a:custGeom>
                <a:avLst/>
                <a:gdLst/>
                <a:ahLst/>
                <a:cxnLst/>
                <a:rect l="0" t="0" r="0" b="0"/>
                <a:pathLst>
                  <a:path w="42457" h="74736">
                    <a:moveTo>
                      <a:pt x="10930" y="0"/>
                    </a:moveTo>
                    <a:lnTo>
                      <a:pt x="42457" y="69581"/>
                    </a:lnTo>
                    <a:lnTo>
                      <a:pt x="30956" y="74736"/>
                    </a:lnTo>
                    <a:lnTo>
                      <a:pt x="0" y="48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6" name="pg4435"/>
              <p:cNvSpPr/>
              <p:nvPr/>
            </p:nvSpPr>
            <p:spPr>
              <a:xfrm>
                <a:off x="3739707" y="4968859"/>
                <a:ext cx="42985" cy="74569"/>
              </a:xfrm>
              <a:custGeom>
                <a:avLst/>
                <a:gdLst/>
                <a:ahLst/>
                <a:cxnLst/>
                <a:rect l="0" t="0" r="0" b="0"/>
                <a:pathLst>
                  <a:path w="42985" h="74569">
                    <a:moveTo>
                      <a:pt x="10890" y="0"/>
                    </a:moveTo>
                    <a:lnTo>
                      <a:pt x="42985" y="69321"/>
                    </a:lnTo>
                    <a:lnTo>
                      <a:pt x="31526" y="74569"/>
                    </a:lnTo>
                    <a:lnTo>
                      <a:pt x="0" y="49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7" name="pg4436"/>
              <p:cNvSpPr/>
              <p:nvPr/>
            </p:nvSpPr>
            <p:spPr>
              <a:xfrm>
                <a:off x="3750597" y="4963781"/>
                <a:ext cx="43510" cy="74398"/>
              </a:xfrm>
              <a:custGeom>
                <a:avLst/>
                <a:gdLst/>
                <a:ahLst/>
                <a:cxnLst/>
                <a:rect l="0" t="0" r="0" b="0"/>
                <a:pathLst>
                  <a:path w="43510" h="74398">
                    <a:moveTo>
                      <a:pt x="10849" y="0"/>
                    </a:moveTo>
                    <a:lnTo>
                      <a:pt x="43510" y="69056"/>
                    </a:lnTo>
                    <a:lnTo>
                      <a:pt x="32095" y="74398"/>
                    </a:lnTo>
                    <a:lnTo>
                      <a:pt x="0" y="5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8" name="pg4437"/>
              <p:cNvSpPr/>
              <p:nvPr/>
            </p:nvSpPr>
            <p:spPr>
              <a:xfrm>
                <a:off x="3761446" y="4958616"/>
                <a:ext cx="44032" cy="74222"/>
              </a:xfrm>
              <a:custGeom>
                <a:avLst/>
                <a:gdLst/>
                <a:ahLst/>
                <a:cxnLst/>
                <a:rect l="0" t="0" r="0" b="0"/>
                <a:pathLst>
                  <a:path w="44032" h="74222">
                    <a:moveTo>
                      <a:pt x="10807" y="0"/>
                    </a:moveTo>
                    <a:lnTo>
                      <a:pt x="44032" y="68786"/>
                    </a:lnTo>
                    <a:lnTo>
                      <a:pt x="32661" y="74222"/>
                    </a:lnTo>
                    <a:lnTo>
                      <a:pt x="0" y="5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39" name="pg4438"/>
              <p:cNvSpPr/>
              <p:nvPr/>
            </p:nvSpPr>
            <p:spPr>
              <a:xfrm>
                <a:off x="3772254" y="4953362"/>
                <a:ext cx="44551" cy="74040"/>
              </a:xfrm>
              <a:custGeom>
                <a:avLst/>
                <a:gdLst/>
                <a:ahLst/>
                <a:cxnLst/>
                <a:rect l="0" t="0" r="0" b="0"/>
                <a:pathLst>
                  <a:path w="44551" h="74040">
                    <a:moveTo>
                      <a:pt x="10764" y="0"/>
                    </a:moveTo>
                    <a:lnTo>
                      <a:pt x="44551" y="68512"/>
                    </a:lnTo>
                    <a:lnTo>
                      <a:pt x="33225" y="74040"/>
                    </a:lnTo>
                    <a:lnTo>
                      <a:pt x="0" y="52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0" name="pg4439"/>
              <p:cNvSpPr/>
              <p:nvPr/>
            </p:nvSpPr>
            <p:spPr>
              <a:xfrm>
                <a:off x="3783019" y="4948020"/>
                <a:ext cx="45067" cy="73854"/>
              </a:xfrm>
              <a:custGeom>
                <a:avLst/>
                <a:gdLst/>
                <a:ahLst/>
                <a:cxnLst/>
                <a:rect l="0" t="0" r="0" b="0"/>
                <a:pathLst>
                  <a:path w="45067" h="73854">
                    <a:moveTo>
                      <a:pt x="10721" y="0"/>
                    </a:moveTo>
                    <a:lnTo>
                      <a:pt x="45067" y="68233"/>
                    </a:lnTo>
                    <a:lnTo>
                      <a:pt x="33786" y="73854"/>
                    </a:lnTo>
                    <a:lnTo>
                      <a:pt x="0" y="53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1" name="pg4440"/>
              <p:cNvSpPr/>
              <p:nvPr/>
            </p:nvSpPr>
            <p:spPr>
              <a:xfrm>
                <a:off x="3793740" y="4942590"/>
                <a:ext cx="45580" cy="73663"/>
              </a:xfrm>
              <a:custGeom>
                <a:avLst/>
                <a:gdLst/>
                <a:ahLst/>
                <a:cxnLst/>
                <a:rect l="0" t="0" r="0" b="0"/>
                <a:pathLst>
                  <a:path w="45580" h="73663">
                    <a:moveTo>
                      <a:pt x="10677" y="0"/>
                    </a:moveTo>
                    <a:lnTo>
                      <a:pt x="45580" y="67950"/>
                    </a:lnTo>
                    <a:lnTo>
                      <a:pt x="34346" y="73663"/>
                    </a:lnTo>
                    <a:lnTo>
                      <a:pt x="0" y="54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2" name="pg4441"/>
              <p:cNvSpPr/>
              <p:nvPr/>
            </p:nvSpPr>
            <p:spPr>
              <a:xfrm>
                <a:off x="3804418" y="4937074"/>
                <a:ext cx="46090" cy="73467"/>
              </a:xfrm>
              <a:custGeom>
                <a:avLst/>
                <a:gdLst/>
                <a:ahLst/>
                <a:cxnLst/>
                <a:rect l="0" t="0" r="0" b="0"/>
                <a:pathLst>
                  <a:path w="46090" h="73467">
                    <a:moveTo>
                      <a:pt x="10632" y="0"/>
                    </a:moveTo>
                    <a:lnTo>
                      <a:pt x="46090" y="67662"/>
                    </a:lnTo>
                    <a:lnTo>
                      <a:pt x="34903" y="73467"/>
                    </a:lnTo>
                    <a:lnTo>
                      <a:pt x="0" y="5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3" name="pg4442"/>
              <p:cNvSpPr/>
              <p:nvPr/>
            </p:nvSpPr>
            <p:spPr>
              <a:xfrm>
                <a:off x="3815050" y="4931471"/>
                <a:ext cx="46597" cy="73266"/>
              </a:xfrm>
              <a:custGeom>
                <a:avLst/>
                <a:gdLst/>
                <a:ahLst/>
                <a:cxnLst/>
                <a:rect l="0" t="0" r="0" b="0"/>
                <a:pathLst>
                  <a:path w="46597" h="73266">
                    <a:moveTo>
                      <a:pt x="10587" y="0"/>
                    </a:moveTo>
                    <a:lnTo>
                      <a:pt x="46597" y="67370"/>
                    </a:lnTo>
                    <a:lnTo>
                      <a:pt x="35457" y="73266"/>
                    </a:lnTo>
                    <a:lnTo>
                      <a:pt x="0" y="5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4" name="pg4443"/>
              <p:cNvSpPr/>
              <p:nvPr/>
            </p:nvSpPr>
            <p:spPr>
              <a:xfrm>
                <a:off x="3825637" y="4925781"/>
                <a:ext cx="47101" cy="73060"/>
              </a:xfrm>
              <a:custGeom>
                <a:avLst/>
                <a:gdLst/>
                <a:ahLst/>
                <a:cxnLst/>
                <a:rect l="0" t="0" r="0" b="0"/>
                <a:pathLst>
                  <a:path w="47101" h="73060">
                    <a:moveTo>
                      <a:pt x="10540" y="0"/>
                    </a:moveTo>
                    <a:lnTo>
                      <a:pt x="47101" y="67073"/>
                    </a:lnTo>
                    <a:lnTo>
                      <a:pt x="36010" y="73060"/>
                    </a:lnTo>
                    <a:lnTo>
                      <a:pt x="0" y="56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5" name="pg4444"/>
              <p:cNvSpPr/>
              <p:nvPr/>
            </p:nvSpPr>
            <p:spPr>
              <a:xfrm>
                <a:off x="3836178" y="4920005"/>
                <a:ext cx="47601" cy="72849"/>
              </a:xfrm>
              <a:custGeom>
                <a:avLst/>
                <a:gdLst/>
                <a:ahLst/>
                <a:cxnLst/>
                <a:rect l="0" t="0" r="0" b="0"/>
                <a:pathLst>
                  <a:path w="47601" h="72849">
                    <a:moveTo>
                      <a:pt x="10494" y="0"/>
                    </a:moveTo>
                    <a:lnTo>
                      <a:pt x="47601" y="66772"/>
                    </a:lnTo>
                    <a:lnTo>
                      <a:pt x="36560" y="72849"/>
                    </a:lnTo>
                    <a:lnTo>
                      <a:pt x="0" y="5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6" name="pg4445"/>
              <p:cNvSpPr/>
              <p:nvPr/>
            </p:nvSpPr>
            <p:spPr>
              <a:xfrm>
                <a:off x="3846672" y="4914143"/>
                <a:ext cx="48099" cy="72633"/>
              </a:xfrm>
              <a:custGeom>
                <a:avLst/>
                <a:gdLst/>
                <a:ahLst/>
                <a:cxnLst/>
                <a:rect l="0" t="0" r="0" b="0"/>
                <a:pathLst>
                  <a:path w="48099" h="72633">
                    <a:moveTo>
                      <a:pt x="10446" y="0"/>
                    </a:moveTo>
                    <a:lnTo>
                      <a:pt x="48099" y="66466"/>
                    </a:lnTo>
                    <a:lnTo>
                      <a:pt x="37107" y="72633"/>
                    </a:lnTo>
                    <a:lnTo>
                      <a:pt x="0" y="5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7" name="pg4446"/>
              <p:cNvSpPr/>
              <p:nvPr/>
            </p:nvSpPr>
            <p:spPr>
              <a:xfrm>
                <a:off x="3857119" y="4908197"/>
                <a:ext cx="48593" cy="72413"/>
              </a:xfrm>
              <a:custGeom>
                <a:avLst/>
                <a:gdLst/>
                <a:ahLst/>
                <a:cxnLst/>
                <a:rect l="0" t="0" r="0" b="0"/>
                <a:pathLst>
                  <a:path w="48593" h="72413">
                    <a:moveTo>
                      <a:pt x="10398" y="0"/>
                    </a:moveTo>
                    <a:lnTo>
                      <a:pt x="48593" y="66156"/>
                    </a:lnTo>
                    <a:lnTo>
                      <a:pt x="37652" y="72413"/>
                    </a:lnTo>
                    <a:lnTo>
                      <a:pt x="0" y="5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8" name="pg4447"/>
              <p:cNvSpPr/>
              <p:nvPr/>
            </p:nvSpPr>
            <p:spPr>
              <a:xfrm>
                <a:off x="3867517" y="4902165"/>
                <a:ext cx="49084" cy="72187"/>
              </a:xfrm>
              <a:custGeom>
                <a:avLst/>
                <a:gdLst/>
                <a:ahLst/>
                <a:cxnLst/>
                <a:rect l="0" t="0" r="0" b="0"/>
                <a:pathLst>
                  <a:path w="49084" h="72187">
                    <a:moveTo>
                      <a:pt x="10349" y="0"/>
                    </a:moveTo>
                    <a:lnTo>
                      <a:pt x="49084" y="65841"/>
                    </a:lnTo>
                    <a:lnTo>
                      <a:pt x="38195" y="72187"/>
                    </a:lnTo>
                    <a:lnTo>
                      <a:pt x="0" y="6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49" name="pg4448"/>
              <p:cNvSpPr/>
              <p:nvPr/>
            </p:nvSpPr>
            <p:spPr>
              <a:xfrm>
                <a:off x="3877866" y="4896049"/>
                <a:ext cx="49572" cy="71957"/>
              </a:xfrm>
              <a:custGeom>
                <a:avLst/>
                <a:gdLst/>
                <a:ahLst/>
                <a:cxnLst/>
                <a:rect l="0" t="0" r="0" b="0"/>
                <a:pathLst>
                  <a:path w="49572" h="71957">
                    <a:moveTo>
                      <a:pt x="10299" y="0"/>
                    </a:moveTo>
                    <a:lnTo>
                      <a:pt x="49572" y="65522"/>
                    </a:lnTo>
                    <a:lnTo>
                      <a:pt x="38735" y="71957"/>
                    </a:lnTo>
                    <a:lnTo>
                      <a:pt x="0" y="61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0" name="pg4449"/>
              <p:cNvSpPr/>
              <p:nvPr/>
            </p:nvSpPr>
            <p:spPr>
              <a:xfrm>
                <a:off x="3888165" y="4889849"/>
                <a:ext cx="50056" cy="71722"/>
              </a:xfrm>
              <a:custGeom>
                <a:avLst/>
                <a:gdLst/>
                <a:ahLst/>
                <a:cxnLst/>
                <a:rect l="0" t="0" r="0" b="0"/>
                <a:pathLst>
                  <a:path w="50056" h="71722">
                    <a:moveTo>
                      <a:pt x="10249" y="0"/>
                    </a:moveTo>
                    <a:lnTo>
                      <a:pt x="50056" y="65198"/>
                    </a:lnTo>
                    <a:lnTo>
                      <a:pt x="39272" y="71722"/>
                    </a:lnTo>
                    <a:lnTo>
                      <a:pt x="0" y="6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1" name="pg4450"/>
              <p:cNvSpPr/>
              <p:nvPr/>
            </p:nvSpPr>
            <p:spPr>
              <a:xfrm>
                <a:off x="3898415" y="4883565"/>
                <a:ext cx="50537" cy="71482"/>
              </a:xfrm>
              <a:custGeom>
                <a:avLst/>
                <a:gdLst/>
                <a:ahLst/>
                <a:cxnLst/>
                <a:rect l="0" t="0" r="0" b="0"/>
                <a:pathLst>
                  <a:path w="50537" h="71482">
                    <a:moveTo>
                      <a:pt x="10197" y="0"/>
                    </a:moveTo>
                    <a:lnTo>
                      <a:pt x="50537" y="64871"/>
                    </a:lnTo>
                    <a:lnTo>
                      <a:pt x="39807" y="71482"/>
                    </a:lnTo>
                    <a:lnTo>
                      <a:pt x="0" y="62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2" name="pg4451"/>
              <p:cNvSpPr/>
              <p:nvPr/>
            </p:nvSpPr>
            <p:spPr>
              <a:xfrm>
                <a:off x="3908613" y="4877198"/>
                <a:ext cx="51015" cy="71238"/>
              </a:xfrm>
              <a:custGeom>
                <a:avLst/>
                <a:gdLst/>
                <a:ahLst/>
                <a:cxnLst/>
                <a:rect l="0" t="0" r="0" b="0"/>
                <a:pathLst>
                  <a:path w="51015" h="71238">
                    <a:moveTo>
                      <a:pt x="10146" y="0"/>
                    </a:moveTo>
                    <a:lnTo>
                      <a:pt x="51015" y="64538"/>
                    </a:lnTo>
                    <a:lnTo>
                      <a:pt x="40339" y="71238"/>
                    </a:lnTo>
                    <a:lnTo>
                      <a:pt x="0" y="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3" name="pg4452"/>
              <p:cNvSpPr/>
              <p:nvPr/>
            </p:nvSpPr>
            <p:spPr>
              <a:xfrm>
                <a:off x="3918759" y="4870748"/>
                <a:ext cx="51489" cy="70988"/>
              </a:xfrm>
              <a:custGeom>
                <a:avLst/>
                <a:gdLst/>
                <a:ahLst/>
                <a:cxnLst/>
                <a:rect l="0" t="0" r="0" b="0"/>
                <a:pathLst>
                  <a:path w="51489" h="70988">
                    <a:moveTo>
                      <a:pt x="10093" y="0"/>
                    </a:moveTo>
                    <a:lnTo>
                      <a:pt x="51489" y="64202"/>
                    </a:lnTo>
                    <a:lnTo>
                      <a:pt x="40868" y="70988"/>
                    </a:lnTo>
                    <a:lnTo>
                      <a:pt x="0" y="64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4" name="pg4453"/>
              <p:cNvSpPr/>
              <p:nvPr/>
            </p:nvSpPr>
            <p:spPr>
              <a:xfrm>
                <a:off x="3928853" y="4864216"/>
                <a:ext cx="51960" cy="70734"/>
              </a:xfrm>
              <a:custGeom>
                <a:avLst/>
                <a:gdLst/>
                <a:ahLst/>
                <a:cxnLst/>
                <a:rect l="0" t="0" r="0" b="0"/>
                <a:pathLst>
                  <a:path w="51960" h="70734">
                    <a:moveTo>
                      <a:pt x="10040" y="0"/>
                    </a:moveTo>
                    <a:lnTo>
                      <a:pt x="51960" y="63861"/>
                    </a:lnTo>
                    <a:lnTo>
                      <a:pt x="41395" y="70734"/>
                    </a:lnTo>
                    <a:lnTo>
                      <a:pt x="0" y="6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5" name="pg4454"/>
              <p:cNvSpPr/>
              <p:nvPr/>
            </p:nvSpPr>
            <p:spPr>
              <a:xfrm>
                <a:off x="3938893" y="4857602"/>
                <a:ext cx="52427" cy="70475"/>
              </a:xfrm>
              <a:custGeom>
                <a:avLst/>
                <a:gdLst/>
                <a:ahLst/>
                <a:cxnLst/>
                <a:rect l="0" t="0" r="0" b="0"/>
                <a:pathLst>
                  <a:path w="52427" h="70475">
                    <a:moveTo>
                      <a:pt x="9986" y="0"/>
                    </a:moveTo>
                    <a:lnTo>
                      <a:pt x="52427" y="63516"/>
                    </a:lnTo>
                    <a:lnTo>
                      <a:pt x="41919" y="70475"/>
                    </a:lnTo>
                    <a:lnTo>
                      <a:pt x="0" y="66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6" name="pg4455"/>
              <p:cNvSpPr/>
              <p:nvPr/>
            </p:nvSpPr>
            <p:spPr>
              <a:xfrm>
                <a:off x="3948880" y="4850906"/>
                <a:ext cx="52891" cy="70212"/>
              </a:xfrm>
              <a:custGeom>
                <a:avLst/>
                <a:gdLst/>
                <a:ahLst/>
                <a:cxnLst/>
                <a:rect l="0" t="0" r="0" b="0"/>
                <a:pathLst>
                  <a:path w="52891" h="70212">
                    <a:moveTo>
                      <a:pt x="9932" y="0"/>
                    </a:moveTo>
                    <a:lnTo>
                      <a:pt x="52891" y="63167"/>
                    </a:lnTo>
                    <a:lnTo>
                      <a:pt x="42440" y="70212"/>
                    </a:lnTo>
                    <a:lnTo>
                      <a:pt x="0" y="66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7" name="pg4456"/>
              <p:cNvSpPr/>
              <p:nvPr/>
            </p:nvSpPr>
            <p:spPr>
              <a:xfrm>
                <a:off x="3958813" y="4844129"/>
                <a:ext cx="53351" cy="69943"/>
              </a:xfrm>
              <a:custGeom>
                <a:avLst/>
                <a:gdLst/>
                <a:ahLst/>
                <a:cxnLst/>
                <a:rect l="0" t="0" r="0" b="0"/>
                <a:pathLst>
                  <a:path w="53351" h="69943">
                    <a:moveTo>
                      <a:pt x="9877" y="0"/>
                    </a:moveTo>
                    <a:lnTo>
                      <a:pt x="53351" y="62813"/>
                    </a:lnTo>
                    <a:lnTo>
                      <a:pt x="42958" y="69943"/>
                    </a:lnTo>
                    <a:lnTo>
                      <a:pt x="0" y="6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8" name="pg4457"/>
              <p:cNvSpPr/>
              <p:nvPr/>
            </p:nvSpPr>
            <p:spPr>
              <a:xfrm>
                <a:off x="3968690" y="4837272"/>
                <a:ext cx="53807" cy="69670"/>
              </a:xfrm>
              <a:custGeom>
                <a:avLst/>
                <a:gdLst/>
                <a:ahLst/>
                <a:cxnLst/>
                <a:rect l="0" t="0" r="0" b="0"/>
                <a:pathLst>
                  <a:path w="53807" h="69670">
                    <a:moveTo>
                      <a:pt x="9821" y="0"/>
                    </a:moveTo>
                    <a:lnTo>
                      <a:pt x="53807" y="62455"/>
                    </a:lnTo>
                    <a:lnTo>
                      <a:pt x="43473" y="69670"/>
                    </a:lnTo>
                    <a:lnTo>
                      <a:pt x="0" y="68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59" name="pg4458"/>
              <p:cNvSpPr/>
              <p:nvPr/>
            </p:nvSpPr>
            <p:spPr>
              <a:xfrm>
                <a:off x="3978512" y="4830335"/>
                <a:ext cx="54261" cy="69393"/>
              </a:xfrm>
              <a:custGeom>
                <a:avLst/>
                <a:gdLst/>
                <a:ahLst/>
                <a:cxnLst/>
                <a:rect l="0" t="0" r="0" b="0"/>
                <a:pathLst>
                  <a:path w="54261" h="69393">
                    <a:moveTo>
                      <a:pt x="9765" y="0"/>
                    </a:moveTo>
                    <a:lnTo>
                      <a:pt x="54261" y="62093"/>
                    </a:lnTo>
                    <a:lnTo>
                      <a:pt x="43986" y="69393"/>
                    </a:lnTo>
                    <a:lnTo>
                      <a:pt x="0" y="69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0" name="pg4459"/>
              <p:cNvSpPr/>
              <p:nvPr/>
            </p:nvSpPr>
            <p:spPr>
              <a:xfrm>
                <a:off x="3988277" y="4823318"/>
                <a:ext cx="54710" cy="69110"/>
              </a:xfrm>
              <a:custGeom>
                <a:avLst/>
                <a:gdLst/>
                <a:ahLst/>
                <a:cxnLst/>
                <a:rect l="0" t="0" r="0" b="0"/>
                <a:pathLst>
                  <a:path w="54710" h="69110">
                    <a:moveTo>
                      <a:pt x="9708" y="0"/>
                    </a:moveTo>
                    <a:lnTo>
                      <a:pt x="54710" y="61727"/>
                    </a:lnTo>
                    <a:lnTo>
                      <a:pt x="44495" y="69110"/>
                    </a:lnTo>
                    <a:lnTo>
                      <a:pt x="0" y="70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1" name="pg4460"/>
              <p:cNvSpPr/>
              <p:nvPr/>
            </p:nvSpPr>
            <p:spPr>
              <a:xfrm>
                <a:off x="3997985" y="4816222"/>
                <a:ext cx="55156" cy="68823"/>
              </a:xfrm>
              <a:custGeom>
                <a:avLst/>
                <a:gdLst/>
                <a:ahLst/>
                <a:cxnLst/>
                <a:rect l="0" t="0" r="0" b="0"/>
                <a:pathLst>
                  <a:path w="55156" h="68823">
                    <a:moveTo>
                      <a:pt x="9650" y="0"/>
                    </a:moveTo>
                    <a:lnTo>
                      <a:pt x="55156" y="61357"/>
                    </a:lnTo>
                    <a:lnTo>
                      <a:pt x="45002" y="68823"/>
                    </a:lnTo>
                    <a:lnTo>
                      <a:pt x="0" y="70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2" name="pg4461"/>
              <p:cNvSpPr/>
              <p:nvPr/>
            </p:nvSpPr>
            <p:spPr>
              <a:xfrm>
                <a:off x="4007635" y="4809047"/>
                <a:ext cx="55598" cy="68532"/>
              </a:xfrm>
              <a:custGeom>
                <a:avLst/>
                <a:gdLst/>
                <a:ahLst/>
                <a:cxnLst/>
                <a:rect l="0" t="0" r="0" b="0"/>
                <a:pathLst>
                  <a:path w="55598" h="68532">
                    <a:moveTo>
                      <a:pt x="9591" y="0"/>
                    </a:moveTo>
                    <a:lnTo>
                      <a:pt x="55598" y="60983"/>
                    </a:lnTo>
                    <a:lnTo>
                      <a:pt x="45505" y="68532"/>
                    </a:lnTo>
                    <a:lnTo>
                      <a:pt x="0" y="71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3" name="pg4462"/>
              <p:cNvSpPr/>
              <p:nvPr/>
            </p:nvSpPr>
            <p:spPr>
              <a:xfrm>
                <a:off x="4017227" y="4801793"/>
                <a:ext cx="56036" cy="68236"/>
              </a:xfrm>
              <a:custGeom>
                <a:avLst/>
                <a:gdLst/>
                <a:ahLst/>
                <a:cxnLst/>
                <a:rect l="0" t="0" r="0" b="0"/>
                <a:pathLst>
                  <a:path w="56036" h="68236">
                    <a:moveTo>
                      <a:pt x="9532" y="0"/>
                    </a:moveTo>
                    <a:lnTo>
                      <a:pt x="56036" y="60604"/>
                    </a:lnTo>
                    <a:lnTo>
                      <a:pt x="46006" y="68236"/>
                    </a:lnTo>
                    <a:lnTo>
                      <a:pt x="0" y="72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4" name="pg4463"/>
              <p:cNvSpPr/>
              <p:nvPr/>
            </p:nvSpPr>
            <p:spPr>
              <a:xfrm>
                <a:off x="4026760" y="4794463"/>
                <a:ext cx="56471" cy="67935"/>
              </a:xfrm>
              <a:custGeom>
                <a:avLst/>
                <a:gdLst/>
                <a:ahLst/>
                <a:cxnLst/>
                <a:rect l="0" t="0" r="0" b="0"/>
                <a:pathLst>
                  <a:path w="56471" h="67935">
                    <a:moveTo>
                      <a:pt x="9473" y="0"/>
                    </a:moveTo>
                    <a:lnTo>
                      <a:pt x="56471" y="60222"/>
                    </a:lnTo>
                    <a:lnTo>
                      <a:pt x="46503" y="67935"/>
                    </a:lnTo>
                    <a:lnTo>
                      <a:pt x="0" y="7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5" name="pg4464"/>
              <p:cNvSpPr/>
              <p:nvPr/>
            </p:nvSpPr>
            <p:spPr>
              <a:xfrm>
                <a:off x="4036234" y="4787054"/>
                <a:ext cx="56902" cy="67630"/>
              </a:xfrm>
              <a:custGeom>
                <a:avLst/>
                <a:gdLst/>
                <a:ahLst/>
                <a:cxnLst/>
                <a:rect l="0" t="0" r="0" b="0"/>
                <a:pathLst>
                  <a:path w="56902" h="67630">
                    <a:moveTo>
                      <a:pt x="9413" y="0"/>
                    </a:moveTo>
                    <a:lnTo>
                      <a:pt x="56902" y="59835"/>
                    </a:lnTo>
                    <a:lnTo>
                      <a:pt x="46997" y="67630"/>
                    </a:lnTo>
                    <a:lnTo>
                      <a:pt x="0" y="740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6" name="pg4465"/>
              <p:cNvSpPr/>
              <p:nvPr/>
            </p:nvSpPr>
            <p:spPr>
              <a:xfrm>
                <a:off x="4045647" y="4779570"/>
                <a:ext cx="57329" cy="67320"/>
              </a:xfrm>
              <a:custGeom>
                <a:avLst/>
                <a:gdLst/>
                <a:ahLst/>
                <a:cxnLst/>
                <a:rect l="0" t="0" r="0" b="0"/>
                <a:pathLst>
                  <a:path w="57329" h="67320">
                    <a:moveTo>
                      <a:pt x="9352" y="0"/>
                    </a:moveTo>
                    <a:lnTo>
                      <a:pt x="57329" y="59445"/>
                    </a:lnTo>
                    <a:lnTo>
                      <a:pt x="47489" y="67320"/>
                    </a:lnTo>
                    <a:lnTo>
                      <a:pt x="0" y="74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7" name="pg4466"/>
              <p:cNvSpPr/>
              <p:nvPr/>
            </p:nvSpPr>
            <p:spPr>
              <a:xfrm>
                <a:off x="4054999" y="4772008"/>
                <a:ext cx="57752" cy="67006"/>
              </a:xfrm>
              <a:custGeom>
                <a:avLst/>
                <a:gdLst/>
                <a:ahLst/>
                <a:cxnLst/>
                <a:rect l="0" t="0" r="0" b="0"/>
                <a:pathLst>
                  <a:path w="57752" h="67006">
                    <a:moveTo>
                      <a:pt x="9290" y="0"/>
                    </a:moveTo>
                    <a:lnTo>
                      <a:pt x="57752" y="59050"/>
                    </a:lnTo>
                    <a:lnTo>
                      <a:pt x="47976" y="67006"/>
                    </a:lnTo>
                    <a:lnTo>
                      <a:pt x="0" y="7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8" name="pg4467"/>
              <p:cNvSpPr/>
              <p:nvPr/>
            </p:nvSpPr>
            <p:spPr>
              <a:xfrm>
                <a:off x="4064289" y="4764371"/>
                <a:ext cx="58171" cy="66687"/>
              </a:xfrm>
              <a:custGeom>
                <a:avLst/>
                <a:gdLst/>
                <a:ahLst/>
                <a:cxnLst/>
                <a:rect l="0" t="0" r="0" b="0"/>
                <a:pathLst>
                  <a:path w="58171" h="66687">
                    <a:moveTo>
                      <a:pt x="9228" y="0"/>
                    </a:moveTo>
                    <a:lnTo>
                      <a:pt x="58171" y="58652"/>
                    </a:lnTo>
                    <a:lnTo>
                      <a:pt x="48461" y="66687"/>
                    </a:lnTo>
                    <a:lnTo>
                      <a:pt x="0" y="76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69" name="pg4468"/>
              <p:cNvSpPr/>
              <p:nvPr/>
            </p:nvSpPr>
            <p:spPr>
              <a:xfrm>
                <a:off x="4073518" y="4756659"/>
                <a:ext cx="58586" cy="66364"/>
              </a:xfrm>
              <a:custGeom>
                <a:avLst/>
                <a:gdLst/>
                <a:ahLst/>
                <a:cxnLst/>
                <a:rect l="0" t="0" r="0" b="0"/>
                <a:pathLst>
                  <a:path w="58586" h="66364">
                    <a:moveTo>
                      <a:pt x="9165" y="0"/>
                    </a:moveTo>
                    <a:lnTo>
                      <a:pt x="58586" y="58249"/>
                    </a:lnTo>
                    <a:lnTo>
                      <a:pt x="48943" y="66364"/>
                    </a:lnTo>
                    <a:lnTo>
                      <a:pt x="0" y="77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0" name="pg4469"/>
              <p:cNvSpPr/>
              <p:nvPr/>
            </p:nvSpPr>
            <p:spPr>
              <a:xfrm>
                <a:off x="4082683" y="4748872"/>
                <a:ext cx="58998" cy="66036"/>
              </a:xfrm>
              <a:custGeom>
                <a:avLst/>
                <a:gdLst/>
                <a:ahLst/>
                <a:cxnLst/>
                <a:rect l="0" t="0" r="0" b="0"/>
                <a:pathLst>
                  <a:path w="58998" h="66036">
                    <a:moveTo>
                      <a:pt x="9102" y="0"/>
                    </a:moveTo>
                    <a:lnTo>
                      <a:pt x="58998" y="57843"/>
                    </a:lnTo>
                    <a:lnTo>
                      <a:pt x="49421" y="66036"/>
                    </a:lnTo>
                    <a:lnTo>
                      <a:pt x="0" y="7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1" name="pg4470"/>
              <p:cNvSpPr/>
              <p:nvPr/>
            </p:nvSpPr>
            <p:spPr>
              <a:xfrm>
                <a:off x="4091785" y="4741011"/>
                <a:ext cx="59406" cy="65704"/>
              </a:xfrm>
              <a:custGeom>
                <a:avLst/>
                <a:gdLst/>
                <a:ahLst/>
                <a:cxnLst/>
                <a:rect l="0" t="0" r="0" b="0"/>
                <a:pathLst>
                  <a:path w="59406" h="65704">
                    <a:moveTo>
                      <a:pt x="9038" y="0"/>
                    </a:moveTo>
                    <a:lnTo>
                      <a:pt x="59406" y="57433"/>
                    </a:lnTo>
                    <a:lnTo>
                      <a:pt x="49896" y="65704"/>
                    </a:lnTo>
                    <a:lnTo>
                      <a:pt x="0" y="7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2" name="pg4471"/>
              <p:cNvSpPr/>
              <p:nvPr/>
            </p:nvSpPr>
            <p:spPr>
              <a:xfrm>
                <a:off x="4100824" y="4733076"/>
                <a:ext cx="59809" cy="65368"/>
              </a:xfrm>
              <a:custGeom>
                <a:avLst/>
                <a:gdLst/>
                <a:ahLst/>
                <a:cxnLst/>
                <a:rect l="0" t="0" r="0" b="0"/>
                <a:pathLst>
                  <a:path w="59809" h="65368">
                    <a:moveTo>
                      <a:pt x="8973" y="0"/>
                    </a:moveTo>
                    <a:lnTo>
                      <a:pt x="59809" y="57019"/>
                    </a:lnTo>
                    <a:lnTo>
                      <a:pt x="50367" y="65368"/>
                    </a:lnTo>
                    <a:lnTo>
                      <a:pt x="0" y="79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3" name="pg4472"/>
              <p:cNvSpPr/>
              <p:nvPr/>
            </p:nvSpPr>
            <p:spPr>
              <a:xfrm>
                <a:off x="4109797" y="4725069"/>
                <a:ext cx="60209" cy="65027"/>
              </a:xfrm>
              <a:custGeom>
                <a:avLst/>
                <a:gdLst/>
                <a:ahLst/>
                <a:cxnLst/>
                <a:rect l="0" t="0" r="0" b="0"/>
                <a:pathLst>
                  <a:path w="60209" h="65027">
                    <a:moveTo>
                      <a:pt x="8908" y="0"/>
                    </a:moveTo>
                    <a:lnTo>
                      <a:pt x="60209" y="56601"/>
                    </a:lnTo>
                    <a:lnTo>
                      <a:pt x="50836" y="65027"/>
                    </a:lnTo>
                    <a:lnTo>
                      <a:pt x="0" y="80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4" name="pg4473"/>
              <p:cNvSpPr/>
              <p:nvPr/>
            </p:nvSpPr>
            <p:spPr>
              <a:xfrm>
                <a:off x="4118706" y="4716988"/>
                <a:ext cx="60604" cy="64682"/>
              </a:xfrm>
              <a:custGeom>
                <a:avLst/>
                <a:gdLst/>
                <a:ahLst/>
                <a:cxnLst/>
                <a:rect l="0" t="0" r="0" b="0"/>
                <a:pathLst>
                  <a:path w="60604" h="64682">
                    <a:moveTo>
                      <a:pt x="8842" y="0"/>
                    </a:moveTo>
                    <a:lnTo>
                      <a:pt x="60604" y="56180"/>
                    </a:lnTo>
                    <a:lnTo>
                      <a:pt x="51300" y="64682"/>
                    </a:lnTo>
                    <a:lnTo>
                      <a:pt x="0" y="80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5" name="pg4474"/>
              <p:cNvSpPr/>
              <p:nvPr/>
            </p:nvSpPr>
            <p:spPr>
              <a:xfrm>
                <a:off x="4127548" y="4708835"/>
                <a:ext cx="60996" cy="64332"/>
              </a:xfrm>
              <a:custGeom>
                <a:avLst/>
                <a:gdLst/>
                <a:ahLst/>
                <a:cxnLst/>
                <a:rect l="0" t="0" r="0" b="0"/>
                <a:pathLst>
                  <a:path w="60996" h="64332">
                    <a:moveTo>
                      <a:pt x="8776" y="0"/>
                    </a:moveTo>
                    <a:lnTo>
                      <a:pt x="60996" y="55754"/>
                    </a:lnTo>
                    <a:lnTo>
                      <a:pt x="51762" y="64332"/>
                    </a:lnTo>
                    <a:lnTo>
                      <a:pt x="0" y="81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6" name="pg4475"/>
              <p:cNvSpPr/>
              <p:nvPr/>
            </p:nvSpPr>
            <p:spPr>
              <a:xfrm>
                <a:off x="4136324" y="4700611"/>
                <a:ext cx="61383" cy="63978"/>
              </a:xfrm>
              <a:custGeom>
                <a:avLst/>
                <a:gdLst/>
                <a:ahLst/>
                <a:cxnLst/>
                <a:rect l="0" t="0" r="0" b="0"/>
                <a:pathLst>
                  <a:path w="61383" h="63978">
                    <a:moveTo>
                      <a:pt x="8709" y="0"/>
                    </a:moveTo>
                    <a:lnTo>
                      <a:pt x="61383" y="55325"/>
                    </a:lnTo>
                    <a:lnTo>
                      <a:pt x="52220" y="63978"/>
                    </a:lnTo>
                    <a:lnTo>
                      <a:pt x="0" y="82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7" name="pg4476"/>
              <p:cNvSpPr/>
              <p:nvPr/>
            </p:nvSpPr>
            <p:spPr>
              <a:xfrm>
                <a:off x="4145033" y="4692316"/>
                <a:ext cx="61766" cy="63620"/>
              </a:xfrm>
              <a:custGeom>
                <a:avLst/>
                <a:gdLst/>
                <a:ahLst/>
                <a:cxnLst/>
                <a:rect l="0" t="0" r="0" b="0"/>
                <a:pathLst>
                  <a:path w="61766" h="63620">
                    <a:moveTo>
                      <a:pt x="8641" y="0"/>
                    </a:moveTo>
                    <a:lnTo>
                      <a:pt x="61766" y="54892"/>
                    </a:lnTo>
                    <a:lnTo>
                      <a:pt x="52674" y="63620"/>
                    </a:lnTo>
                    <a:lnTo>
                      <a:pt x="0" y="82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8" name="pg4477"/>
              <p:cNvSpPr/>
              <p:nvPr/>
            </p:nvSpPr>
            <p:spPr>
              <a:xfrm>
                <a:off x="4153675" y="4683951"/>
                <a:ext cx="62146" cy="63258"/>
              </a:xfrm>
              <a:custGeom>
                <a:avLst/>
                <a:gdLst/>
                <a:ahLst/>
                <a:cxnLst/>
                <a:rect l="0" t="0" r="0" b="0"/>
                <a:pathLst>
                  <a:path w="62146" h="63258">
                    <a:moveTo>
                      <a:pt x="8573" y="0"/>
                    </a:moveTo>
                    <a:lnTo>
                      <a:pt x="62146" y="54456"/>
                    </a:lnTo>
                    <a:lnTo>
                      <a:pt x="53125" y="63258"/>
                    </a:lnTo>
                    <a:lnTo>
                      <a:pt x="0" y="83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79" name="pg4478"/>
              <p:cNvSpPr/>
              <p:nvPr/>
            </p:nvSpPr>
            <p:spPr>
              <a:xfrm>
                <a:off x="4162248" y="4675515"/>
                <a:ext cx="62521" cy="62891"/>
              </a:xfrm>
              <a:custGeom>
                <a:avLst/>
                <a:gdLst/>
                <a:ahLst/>
                <a:cxnLst/>
                <a:rect l="0" t="0" r="0" b="0"/>
                <a:pathLst>
                  <a:path w="62521" h="62891">
                    <a:moveTo>
                      <a:pt x="8504" y="0"/>
                    </a:moveTo>
                    <a:lnTo>
                      <a:pt x="62521" y="54016"/>
                    </a:lnTo>
                    <a:lnTo>
                      <a:pt x="53572" y="62891"/>
                    </a:lnTo>
                    <a:lnTo>
                      <a:pt x="0" y="8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0" name="pg4479"/>
              <p:cNvSpPr/>
              <p:nvPr/>
            </p:nvSpPr>
            <p:spPr>
              <a:xfrm>
                <a:off x="4170753" y="4667011"/>
                <a:ext cx="62891" cy="62521"/>
              </a:xfrm>
              <a:custGeom>
                <a:avLst/>
                <a:gdLst/>
                <a:ahLst/>
                <a:cxnLst/>
                <a:rect l="0" t="0" r="0" b="0"/>
                <a:pathLst>
                  <a:path w="62891" h="62521">
                    <a:moveTo>
                      <a:pt x="8435" y="0"/>
                    </a:moveTo>
                    <a:lnTo>
                      <a:pt x="62891" y="53572"/>
                    </a:lnTo>
                    <a:lnTo>
                      <a:pt x="54016" y="62521"/>
                    </a:lnTo>
                    <a:lnTo>
                      <a:pt x="0" y="8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1" name="pg4480"/>
              <p:cNvSpPr/>
              <p:nvPr/>
            </p:nvSpPr>
            <p:spPr>
              <a:xfrm>
                <a:off x="4179188" y="4658437"/>
                <a:ext cx="63258" cy="62146"/>
              </a:xfrm>
              <a:custGeom>
                <a:avLst/>
                <a:gdLst/>
                <a:ahLst/>
                <a:cxnLst/>
                <a:rect l="0" t="0" r="0" b="0"/>
                <a:pathLst>
                  <a:path w="63258" h="62146">
                    <a:moveTo>
                      <a:pt x="8365" y="0"/>
                    </a:moveTo>
                    <a:lnTo>
                      <a:pt x="63258" y="53125"/>
                    </a:lnTo>
                    <a:lnTo>
                      <a:pt x="54456" y="62146"/>
                    </a:lnTo>
                    <a:lnTo>
                      <a:pt x="0" y="85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2" name="pg4481"/>
              <p:cNvSpPr/>
              <p:nvPr/>
            </p:nvSpPr>
            <p:spPr>
              <a:xfrm>
                <a:off x="4187554" y="4649796"/>
                <a:ext cx="63620" cy="61766"/>
              </a:xfrm>
              <a:custGeom>
                <a:avLst/>
                <a:gdLst/>
                <a:ahLst/>
                <a:cxnLst/>
                <a:rect l="0" t="0" r="0" b="0"/>
                <a:pathLst>
                  <a:path w="63620" h="61766">
                    <a:moveTo>
                      <a:pt x="8295" y="0"/>
                    </a:moveTo>
                    <a:lnTo>
                      <a:pt x="63620" y="52674"/>
                    </a:lnTo>
                    <a:lnTo>
                      <a:pt x="54892" y="61766"/>
                    </a:lnTo>
                    <a:lnTo>
                      <a:pt x="0" y="86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3" name="pg4482"/>
              <p:cNvSpPr/>
              <p:nvPr/>
            </p:nvSpPr>
            <p:spPr>
              <a:xfrm>
                <a:off x="4195849" y="4641086"/>
                <a:ext cx="63978" cy="61383"/>
              </a:xfrm>
              <a:custGeom>
                <a:avLst/>
                <a:gdLst/>
                <a:ahLst/>
                <a:cxnLst/>
                <a:rect l="0" t="0" r="0" b="0"/>
                <a:pathLst>
                  <a:path w="63978" h="61383">
                    <a:moveTo>
                      <a:pt x="8224" y="0"/>
                    </a:moveTo>
                    <a:lnTo>
                      <a:pt x="63978" y="52220"/>
                    </a:lnTo>
                    <a:lnTo>
                      <a:pt x="55325" y="61383"/>
                    </a:lnTo>
                    <a:lnTo>
                      <a:pt x="0" y="87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4" name="pg4483"/>
              <p:cNvSpPr/>
              <p:nvPr/>
            </p:nvSpPr>
            <p:spPr>
              <a:xfrm>
                <a:off x="4204073" y="4632310"/>
                <a:ext cx="64332" cy="60996"/>
              </a:xfrm>
              <a:custGeom>
                <a:avLst/>
                <a:gdLst/>
                <a:ahLst/>
                <a:cxnLst/>
                <a:rect l="0" t="0" r="0" b="0"/>
                <a:pathLst>
                  <a:path w="64332" h="60996">
                    <a:moveTo>
                      <a:pt x="8152" y="0"/>
                    </a:moveTo>
                    <a:lnTo>
                      <a:pt x="64332" y="51762"/>
                    </a:lnTo>
                    <a:lnTo>
                      <a:pt x="55754" y="60996"/>
                    </a:lnTo>
                    <a:lnTo>
                      <a:pt x="0" y="8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5" name="pg4484"/>
              <p:cNvSpPr/>
              <p:nvPr/>
            </p:nvSpPr>
            <p:spPr>
              <a:xfrm>
                <a:off x="4212226" y="4623468"/>
                <a:ext cx="64682" cy="60604"/>
              </a:xfrm>
              <a:custGeom>
                <a:avLst/>
                <a:gdLst/>
                <a:ahLst/>
                <a:cxnLst/>
                <a:rect l="0" t="0" r="0" b="0"/>
                <a:pathLst>
                  <a:path w="64682" h="60604">
                    <a:moveTo>
                      <a:pt x="8080" y="0"/>
                    </a:moveTo>
                    <a:lnTo>
                      <a:pt x="64682" y="51300"/>
                    </a:lnTo>
                    <a:lnTo>
                      <a:pt x="56180" y="60604"/>
                    </a:lnTo>
                    <a:lnTo>
                      <a:pt x="0" y="88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6" name="pg4485"/>
              <p:cNvSpPr/>
              <p:nvPr/>
            </p:nvSpPr>
            <p:spPr>
              <a:xfrm>
                <a:off x="4220306" y="4614559"/>
                <a:ext cx="65027" cy="60209"/>
              </a:xfrm>
              <a:custGeom>
                <a:avLst/>
                <a:gdLst/>
                <a:ahLst/>
                <a:cxnLst/>
                <a:rect l="0" t="0" r="0" b="0"/>
                <a:pathLst>
                  <a:path w="65027" h="60209">
                    <a:moveTo>
                      <a:pt x="8007" y="0"/>
                    </a:moveTo>
                    <a:lnTo>
                      <a:pt x="65027" y="50836"/>
                    </a:lnTo>
                    <a:lnTo>
                      <a:pt x="56601" y="60209"/>
                    </a:lnTo>
                    <a:lnTo>
                      <a:pt x="0" y="8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7" name="pg4486"/>
              <p:cNvSpPr/>
              <p:nvPr/>
            </p:nvSpPr>
            <p:spPr>
              <a:xfrm>
                <a:off x="4228314" y="4605586"/>
                <a:ext cx="65368" cy="59809"/>
              </a:xfrm>
              <a:custGeom>
                <a:avLst/>
                <a:gdLst/>
                <a:ahLst/>
                <a:cxnLst/>
                <a:rect l="0" t="0" r="0" b="0"/>
                <a:pathLst>
                  <a:path w="65368" h="59809">
                    <a:moveTo>
                      <a:pt x="7934" y="0"/>
                    </a:moveTo>
                    <a:lnTo>
                      <a:pt x="65368" y="50367"/>
                    </a:lnTo>
                    <a:lnTo>
                      <a:pt x="57019" y="59809"/>
                    </a:lnTo>
                    <a:lnTo>
                      <a:pt x="0" y="8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8" name="pg4487"/>
              <p:cNvSpPr/>
              <p:nvPr/>
            </p:nvSpPr>
            <p:spPr>
              <a:xfrm>
                <a:off x="4236249" y="4596548"/>
                <a:ext cx="65704" cy="59406"/>
              </a:xfrm>
              <a:custGeom>
                <a:avLst/>
                <a:gdLst/>
                <a:ahLst/>
                <a:cxnLst/>
                <a:rect l="0" t="0" r="0" b="0"/>
                <a:pathLst>
                  <a:path w="65704" h="59406">
                    <a:moveTo>
                      <a:pt x="7861" y="0"/>
                    </a:moveTo>
                    <a:lnTo>
                      <a:pt x="65704" y="49896"/>
                    </a:lnTo>
                    <a:lnTo>
                      <a:pt x="57433" y="59406"/>
                    </a:lnTo>
                    <a:lnTo>
                      <a:pt x="0" y="90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89" name="pg4488"/>
              <p:cNvSpPr/>
              <p:nvPr/>
            </p:nvSpPr>
            <p:spPr>
              <a:xfrm>
                <a:off x="4244110" y="4587445"/>
                <a:ext cx="66036" cy="58998"/>
              </a:xfrm>
              <a:custGeom>
                <a:avLst/>
                <a:gdLst/>
                <a:ahLst/>
                <a:cxnLst/>
                <a:rect l="0" t="0" r="0" b="0"/>
                <a:pathLst>
                  <a:path w="66036" h="58998">
                    <a:moveTo>
                      <a:pt x="7786" y="0"/>
                    </a:moveTo>
                    <a:lnTo>
                      <a:pt x="66036" y="49421"/>
                    </a:lnTo>
                    <a:lnTo>
                      <a:pt x="57843" y="58998"/>
                    </a:lnTo>
                    <a:lnTo>
                      <a:pt x="0" y="9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0" name="pg4489"/>
              <p:cNvSpPr/>
              <p:nvPr/>
            </p:nvSpPr>
            <p:spPr>
              <a:xfrm>
                <a:off x="4251897" y="4578280"/>
                <a:ext cx="66364" cy="58586"/>
              </a:xfrm>
              <a:custGeom>
                <a:avLst/>
                <a:gdLst/>
                <a:ahLst/>
                <a:cxnLst/>
                <a:rect l="0" t="0" r="0" b="0"/>
                <a:pathLst>
                  <a:path w="66364" h="58586">
                    <a:moveTo>
                      <a:pt x="7712" y="0"/>
                    </a:moveTo>
                    <a:lnTo>
                      <a:pt x="66364" y="48943"/>
                    </a:lnTo>
                    <a:lnTo>
                      <a:pt x="58249" y="58586"/>
                    </a:lnTo>
                    <a:lnTo>
                      <a:pt x="0" y="9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1" name="pg4490"/>
              <p:cNvSpPr/>
              <p:nvPr/>
            </p:nvSpPr>
            <p:spPr>
              <a:xfrm>
                <a:off x="4259609" y="4569052"/>
                <a:ext cx="66687" cy="58171"/>
              </a:xfrm>
              <a:custGeom>
                <a:avLst/>
                <a:gdLst/>
                <a:ahLst/>
                <a:cxnLst/>
                <a:rect l="0" t="0" r="0" b="0"/>
                <a:pathLst>
                  <a:path w="66687" h="58171">
                    <a:moveTo>
                      <a:pt x="7636" y="0"/>
                    </a:moveTo>
                    <a:lnTo>
                      <a:pt x="66687" y="48461"/>
                    </a:lnTo>
                    <a:lnTo>
                      <a:pt x="58652" y="58171"/>
                    </a:lnTo>
                    <a:lnTo>
                      <a:pt x="0" y="92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2" name="pg4491"/>
              <p:cNvSpPr/>
              <p:nvPr/>
            </p:nvSpPr>
            <p:spPr>
              <a:xfrm>
                <a:off x="4267246" y="4559761"/>
                <a:ext cx="67006" cy="57752"/>
              </a:xfrm>
              <a:custGeom>
                <a:avLst/>
                <a:gdLst/>
                <a:ahLst/>
                <a:cxnLst/>
                <a:rect l="0" t="0" r="0" b="0"/>
                <a:pathLst>
                  <a:path w="67006" h="57752">
                    <a:moveTo>
                      <a:pt x="7561" y="0"/>
                    </a:moveTo>
                    <a:lnTo>
                      <a:pt x="67006" y="47976"/>
                    </a:lnTo>
                    <a:lnTo>
                      <a:pt x="59050" y="57752"/>
                    </a:lnTo>
                    <a:lnTo>
                      <a:pt x="0" y="92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3" name="pg4492"/>
              <p:cNvSpPr/>
              <p:nvPr/>
            </p:nvSpPr>
            <p:spPr>
              <a:xfrm>
                <a:off x="4274807" y="4550409"/>
                <a:ext cx="67320" cy="57329"/>
              </a:xfrm>
              <a:custGeom>
                <a:avLst/>
                <a:gdLst/>
                <a:ahLst/>
                <a:cxnLst/>
                <a:rect l="0" t="0" r="0" b="0"/>
                <a:pathLst>
                  <a:path w="67320" h="57329">
                    <a:moveTo>
                      <a:pt x="7484" y="0"/>
                    </a:moveTo>
                    <a:lnTo>
                      <a:pt x="67320" y="47489"/>
                    </a:lnTo>
                    <a:lnTo>
                      <a:pt x="59445" y="57329"/>
                    </a:lnTo>
                    <a:lnTo>
                      <a:pt x="0" y="93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4" name="pg4493"/>
              <p:cNvSpPr/>
              <p:nvPr/>
            </p:nvSpPr>
            <p:spPr>
              <a:xfrm>
                <a:off x="4282292" y="4540996"/>
                <a:ext cx="67630" cy="56902"/>
              </a:xfrm>
              <a:custGeom>
                <a:avLst/>
                <a:gdLst/>
                <a:ahLst/>
                <a:cxnLst/>
                <a:rect l="0" t="0" r="0" b="0"/>
                <a:pathLst>
                  <a:path w="67630" h="56902">
                    <a:moveTo>
                      <a:pt x="7408" y="0"/>
                    </a:moveTo>
                    <a:lnTo>
                      <a:pt x="67630" y="46997"/>
                    </a:lnTo>
                    <a:lnTo>
                      <a:pt x="59835" y="56902"/>
                    </a:lnTo>
                    <a:lnTo>
                      <a:pt x="0" y="94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5" name="pg4494"/>
              <p:cNvSpPr/>
              <p:nvPr/>
            </p:nvSpPr>
            <p:spPr>
              <a:xfrm>
                <a:off x="4289700" y="4531523"/>
                <a:ext cx="67935" cy="56471"/>
              </a:xfrm>
              <a:custGeom>
                <a:avLst/>
                <a:gdLst/>
                <a:ahLst/>
                <a:cxnLst/>
                <a:rect l="0" t="0" r="0" b="0"/>
                <a:pathLst>
                  <a:path w="67935" h="56471">
                    <a:moveTo>
                      <a:pt x="7330" y="0"/>
                    </a:moveTo>
                    <a:lnTo>
                      <a:pt x="67935" y="46503"/>
                    </a:lnTo>
                    <a:lnTo>
                      <a:pt x="60222" y="56471"/>
                    </a:lnTo>
                    <a:lnTo>
                      <a:pt x="0" y="9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6" name="pg4495"/>
              <p:cNvSpPr/>
              <p:nvPr/>
            </p:nvSpPr>
            <p:spPr>
              <a:xfrm>
                <a:off x="4297031" y="4521990"/>
                <a:ext cx="68236" cy="56036"/>
              </a:xfrm>
              <a:custGeom>
                <a:avLst/>
                <a:gdLst/>
                <a:ahLst/>
                <a:cxnLst/>
                <a:rect l="0" t="0" r="0" b="0"/>
                <a:pathLst>
                  <a:path w="68236" h="56036">
                    <a:moveTo>
                      <a:pt x="7253" y="0"/>
                    </a:moveTo>
                    <a:lnTo>
                      <a:pt x="68236" y="46006"/>
                    </a:lnTo>
                    <a:lnTo>
                      <a:pt x="60604" y="56036"/>
                    </a:lnTo>
                    <a:lnTo>
                      <a:pt x="0" y="95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7" name="pg4496"/>
              <p:cNvSpPr/>
              <p:nvPr/>
            </p:nvSpPr>
            <p:spPr>
              <a:xfrm>
                <a:off x="4304284" y="4512398"/>
                <a:ext cx="68532" cy="55598"/>
              </a:xfrm>
              <a:custGeom>
                <a:avLst/>
                <a:gdLst/>
                <a:ahLst/>
                <a:cxnLst/>
                <a:rect l="0" t="0" r="0" b="0"/>
                <a:pathLst>
                  <a:path w="68532" h="55598">
                    <a:moveTo>
                      <a:pt x="7174" y="0"/>
                    </a:moveTo>
                    <a:lnTo>
                      <a:pt x="68532" y="45505"/>
                    </a:lnTo>
                    <a:lnTo>
                      <a:pt x="60983" y="55598"/>
                    </a:lnTo>
                    <a:lnTo>
                      <a:pt x="0" y="95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8" name="pg4497"/>
              <p:cNvSpPr/>
              <p:nvPr/>
            </p:nvSpPr>
            <p:spPr>
              <a:xfrm>
                <a:off x="4311459" y="4502747"/>
                <a:ext cx="68823" cy="55156"/>
              </a:xfrm>
              <a:custGeom>
                <a:avLst/>
                <a:gdLst/>
                <a:ahLst/>
                <a:cxnLst/>
                <a:rect l="0" t="0" r="0" b="0"/>
                <a:pathLst>
                  <a:path w="68823" h="55156">
                    <a:moveTo>
                      <a:pt x="7096" y="0"/>
                    </a:moveTo>
                    <a:lnTo>
                      <a:pt x="68823" y="45002"/>
                    </a:lnTo>
                    <a:lnTo>
                      <a:pt x="61357" y="55156"/>
                    </a:lnTo>
                    <a:lnTo>
                      <a:pt x="0" y="9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499" name="pg4498"/>
              <p:cNvSpPr/>
              <p:nvPr/>
            </p:nvSpPr>
            <p:spPr>
              <a:xfrm>
                <a:off x="4318555" y="4493039"/>
                <a:ext cx="69110" cy="54710"/>
              </a:xfrm>
              <a:custGeom>
                <a:avLst/>
                <a:gdLst/>
                <a:ahLst/>
                <a:cxnLst/>
                <a:rect l="0" t="0" r="0" b="0"/>
                <a:pathLst>
                  <a:path w="69110" h="54710">
                    <a:moveTo>
                      <a:pt x="7017" y="0"/>
                    </a:moveTo>
                    <a:lnTo>
                      <a:pt x="69110" y="44495"/>
                    </a:lnTo>
                    <a:lnTo>
                      <a:pt x="61727" y="54710"/>
                    </a:lnTo>
                    <a:lnTo>
                      <a:pt x="0" y="97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0" name="pg4499"/>
              <p:cNvSpPr/>
              <p:nvPr/>
            </p:nvSpPr>
            <p:spPr>
              <a:xfrm>
                <a:off x="4325572" y="4483274"/>
                <a:ext cx="69393" cy="54261"/>
              </a:xfrm>
              <a:custGeom>
                <a:avLst/>
                <a:gdLst/>
                <a:ahLst/>
                <a:cxnLst/>
                <a:rect l="0" t="0" r="0" b="0"/>
                <a:pathLst>
                  <a:path w="69393" h="54261">
                    <a:moveTo>
                      <a:pt x="6937" y="0"/>
                    </a:moveTo>
                    <a:lnTo>
                      <a:pt x="69393" y="43986"/>
                    </a:lnTo>
                    <a:lnTo>
                      <a:pt x="62093" y="54261"/>
                    </a:lnTo>
                    <a:lnTo>
                      <a:pt x="0" y="97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1" name="pg4500"/>
              <p:cNvSpPr/>
              <p:nvPr/>
            </p:nvSpPr>
            <p:spPr>
              <a:xfrm>
                <a:off x="4332510" y="4473452"/>
                <a:ext cx="69670" cy="53807"/>
              </a:xfrm>
              <a:custGeom>
                <a:avLst/>
                <a:gdLst/>
                <a:ahLst/>
                <a:cxnLst/>
                <a:rect l="0" t="0" r="0" b="0"/>
                <a:pathLst>
                  <a:path w="69670" h="53807">
                    <a:moveTo>
                      <a:pt x="6857" y="0"/>
                    </a:moveTo>
                    <a:lnTo>
                      <a:pt x="69670" y="43473"/>
                    </a:lnTo>
                    <a:lnTo>
                      <a:pt x="62455" y="53807"/>
                    </a:lnTo>
                    <a:lnTo>
                      <a:pt x="0" y="98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2" name="pg4501"/>
              <p:cNvSpPr/>
              <p:nvPr/>
            </p:nvSpPr>
            <p:spPr>
              <a:xfrm>
                <a:off x="4339367" y="4463575"/>
                <a:ext cx="69943" cy="53351"/>
              </a:xfrm>
              <a:custGeom>
                <a:avLst/>
                <a:gdLst/>
                <a:ahLst/>
                <a:cxnLst/>
                <a:rect l="0" t="0" r="0" b="0"/>
                <a:pathLst>
                  <a:path w="69943" h="53351">
                    <a:moveTo>
                      <a:pt x="6776" y="0"/>
                    </a:moveTo>
                    <a:lnTo>
                      <a:pt x="69943" y="42958"/>
                    </a:lnTo>
                    <a:lnTo>
                      <a:pt x="62813" y="53351"/>
                    </a:lnTo>
                    <a:lnTo>
                      <a:pt x="0" y="98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3" name="pg4502"/>
              <p:cNvSpPr/>
              <p:nvPr/>
            </p:nvSpPr>
            <p:spPr>
              <a:xfrm>
                <a:off x="4346144" y="4453642"/>
                <a:ext cx="70212" cy="52891"/>
              </a:xfrm>
              <a:custGeom>
                <a:avLst/>
                <a:gdLst/>
                <a:ahLst/>
                <a:cxnLst/>
                <a:rect l="0" t="0" r="0" b="0"/>
                <a:pathLst>
                  <a:path w="70212" h="52891">
                    <a:moveTo>
                      <a:pt x="6695" y="0"/>
                    </a:moveTo>
                    <a:lnTo>
                      <a:pt x="70212" y="42440"/>
                    </a:lnTo>
                    <a:lnTo>
                      <a:pt x="63167" y="52891"/>
                    </a:lnTo>
                    <a:lnTo>
                      <a:pt x="0" y="99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4" name="pg4503"/>
              <p:cNvSpPr/>
              <p:nvPr/>
            </p:nvSpPr>
            <p:spPr>
              <a:xfrm>
                <a:off x="4352839" y="4443656"/>
                <a:ext cx="70475" cy="52427"/>
              </a:xfrm>
              <a:custGeom>
                <a:avLst/>
                <a:gdLst/>
                <a:ahLst/>
                <a:cxnLst/>
                <a:rect l="0" t="0" r="0" b="0"/>
                <a:pathLst>
                  <a:path w="70475" h="52427">
                    <a:moveTo>
                      <a:pt x="6614" y="0"/>
                    </a:moveTo>
                    <a:lnTo>
                      <a:pt x="70475" y="41919"/>
                    </a:lnTo>
                    <a:lnTo>
                      <a:pt x="63516" y="52427"/>
                    </a:lnTo>
                    <a:lnTo>
                      <a:pt x="0" y="99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5" name="pg4504"/>
              <p:cNvSpPr/>
              <p:nvPr/>
            </p:nvSpPr>
            <p:spPr>
              <a:xfrm>
                <a:off x="4359453" y="4433615"/>
                <a:ext cx="70734" cy="51960"/>
              </a:xfrm>
              <a:custGeom>
                <a:avLst/>
                <a:gdLst/>
                <a:ahLst/>
                <a:cxnLst/>
                <a:rect l="0" t="0" r="0" b="0"/>
                <a:pathLst>
                  <a:path w="70734" h="51960">
                    <a:moveTo>
                      <a:pt x="6532" y="0"/>
                    </a:moveTo>
                    <a:lnTo>
                      <a:pt x="70734" y="41395"/>
                    </a:lnTo>
                    <a:lnTo>
                      <a:pt x="63861" y="51960"/>
                    </a:lnTo>
                    <a:lnTo>
                      <a:pt x="0" y="10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6" name="pg4505"/>
              <p:cNvSpPr/>
              <p:nvPr/>
            </p:nvSpPr>
            <p:spPr>
              <a:xfrm>
                <a:off x="4365986" y="4423521"/>
                <a:ext cx="70988" cy="51489"/>
              </a:xfrm>
              <a:custGeom>
                <a:avLst/>
                <a:gdLst/>
                <a:ahLst/>
                <a:cxnLst/>
                <a:rect l="0" t="0" r="0" b="0"/>
                <a:pathLst>
                  <a:path w="70988" h="51489">
                    <a:moveTo>
                      <a:pt x="6449" y="0"/>
                    </a:moveTo>
                    <a:lnTo>
                      <a:pt x="70988" y="40868"/>
                    </a:lnTo>
                    <a:lnTo>
                      <a:pt x="64202" y="51489"/>
                    </a:lnTo>
                    <a:lnTo>
                      <a:pt x="0" y="10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7" name="pg4506"/>
              <p:cNvSpPr/>
              <p:nvPr/>
            </p:nvSpPr>
            <p:spPr>
              <a:xfrm>
                <a:off x="4372435" y="4413375"/>
                <a:ext cx="71238" cy="51015"/>
              </a:xfrm>
              <a:custGeom>
                <a:avLst/>
                <a:gdLst/>
                <a:ahLst/>
                <a:cxnLst/>
                <a:rect l="0" t="0" r="0" b="0"/>
                <a:pathLst>
                  <a:path w="71238" h="51015">
                    <a:moveTo>
                      <a:pt x="6367" y="0"/>
                    </a:moveTo>
                    <a:lnTo>
                      <a:pt x="71238" y="40339"/>
                    </a:lnTo>
                    <a:lnTo>
                      <a:pt x="64538" y="51015"/>
                    </a:lnTo>
                    <a:lnTo>
                      <a:pt x="0" y="10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8" name="pg4507"/>
              <p:cNvSpPr/>
              <p:nvPr/>
            </p:nvSpPr>
            <p:spPr>
              <a:xfrm>
                <a:off x="4378803" y="4403177"/>
                <a:ext cx="71482" cy="50537"/>
              </a:xfrm>
              <a:custGeom>
                <a:avLst/>
                <a:gdLst/>
                <a:ahLst/>
                <a:cxnLst/>
                <a:rect l="0" t="0" r="0" b="0"/>
                <a:pathLst>
                  <a:path w="71482" h="50537">
                    <a:moveTo>
                      <a:pt x="6283" y="0"/>
                    </a:moveTo>
                    <a:lnTo>
                      <a:pt x="71482" y="39807"/>
                    </a:lnTo>
                    <a:lnTo>
                      <a:pt x="64871" y="50537"/>
                    </a:lnTo>
                    <a:lnTo>
                      <a:pt x="0" y="101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09" name="pg4508"/>
              <p:cNvSpPr/>
              <p:nvPr/>
            </p:nvSpPr>
            <p:spPr>
              <a:xfrm>
                <a:off x="4385086" y="4392928"/>
                <a:ext cx="71722" cy="50056"/>
              </a:xfrm>
              <a:custGeom>
                <a:avLst/>
                <a:gdLst/>
                <a:ahLst/>
                <a:cxnLst/>
                <a:rect l="0" t="0" r="0" b="0"/>
                <a:pathLst>
                  <a:path w="71722" h="50056">
                    <a:moveTo>
                      <a:pt x="6200" y="0"/>
                    </a:moveTo>
                    <a:lnTo>
                      <a:pt x="71722" y="39272"/>
                    </a:lnTo>
                    <a:lnTo>
                      <a:pt x="65198" y="50056"/>
                    </a:lnTo>
                    <a:lnTo>
                      <a:pt x="0" y="10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0" name="pg4509"/>
              <p:cNvSpPr/>
              <p:nvPr/>
            </p:nvSpPr>
            <p:spPr>
              <a:xfrm>
                <a:off x="4391287" y="4382628"/>
                <a:ext cx="71957" cy="49572"/>
              </a:xfrm>
              <a:custGeom>
                <a:avLst/>
                <a:gdLst/>
                <a:ahLst/>
                <a:cxnLst/>
                <a:rect l="0" t="0" r="0" b="0"/>
                <a:pathLst>
                  <a:path w="71957" h="49572">
                    <a:moveTo>
                      <a:pt x="6116" y="0"/>
                    </a:moveTo>
                    <a:lnTo>
                      <a:pt x="71957" y="38735"/>
                    </a:lnTo>
                    <a:lnTo>
                      <a:pt x="65522" y="49572"/>
                    </a:lnTo>
                    <a:lnTo>
                      <a:pt x="0" y="102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1" name="pg4510"/>
              <p:cNvSpPr/>
              <p:nvPr/>
            </p:nvSpPr>
            <p:spPr>
              <a:xfrm>
                <a:off x="4397403" y="4372279"/>
                <a:ext cx="72187" cy="49084"/>
              </a:xfrm>
              <a:custGeom>
                <a:avLst/>
                <a:gdLst/>
                <a:ahLst/>
                <a:cxnLst/>
                <a:rect l="0" t="0" r="0" b="0"/>
                <a:pathLst>
                  <a:path w="72187" h="49084">
                    <a:moveTo>
                      <a:pt x="6031" y="0"/>
                    </a:moveTo>
                    <a:lnTo>
                      <a:pt x="72187" y="38195"/>
                    </a:lnTo>
                    <a:lnTo>
                      <a:pt x="65841" y="49084"/>
                    </a:lnTo>
                    <a:lnTo>
                      <a:pt x="0" y="10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2" name="pg4511"/>
              <p:cNvSpPr/>
              <p:nvPr/>
            </p:nvSpPr>
            <p:spPr>
              <a:xfrm>
                <a:off x="4403434" y="4361881"/>
                <a:ext cx="72413" cy="48593"/>
              </a:xfrm>
              <a:custGeom>
                <a:avLst/>
                <a:gdLst/>
                <a:ahLst/>
                <a:cxnLst/>
                <a:rect l="0" t="0" r="0" b="0"/>
                <a:pathLst>
                  <a:path w="72413" h="48593">
                    <a:moveTo>
                      <a:pt x="5946" y="0"/>
                    </a:moveTo>
                    <a:lnTo>
                      <a:pt x="72413" y="37652"/>
                    </a:lnTo>
                    <a:lnTo>
                      <a:pt x="66156" y="48593"/>
                    </a:lnTo>
                    <a:lnTo>
                      <a:pt x="0" y="103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3" name="pg4512"/>
              <p:cNvSpPr/>
              <p:nvPr/>
            </p:nvSpPr>
            <p:spPr>
              <a:xfrm>
                <a:off x="4409381" y="4351435"/>
                <a:ext cx="72633" cy="48099"/>
              </a:xfrm>
              <a:custGeom>
                <a:avLst/>
                <a:gdLst/>
                <a:ahLst/>
                <a:cxnLst/>
                <a:rect l="0" t="0" r="0" b="0"/>
                <a:pathLst>
                  <a:path w="72633" h="48099">
                    <a:moveTo>
                      <a:pt x="5861" y="0"/>
                    </a:moveTo>
                    <a:lnTo>
                      <a:pt x="72633" y="37107"/>
                    </a:lnTo>
                    <a:lnTo>
                      <a:pt x="66466" y="48099"/>
                    </a:lnTo>
                    <a:lnTo>
                      <a:pt x="0" y="104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4" name="pg4513"/>
              <p:cNvSpPr/>
              <p:nvPr/>
            </p:nvSpPr>
            <p:spPr>
              <a:xfrm>
                <a:off x="4415243" y="4340940"/>
                <a:ext cx="72849" cy="47601"/>
              </a:xfrm>
              <a:custGeom>
                <a:avLst/>
                <a:gdLst/>
                <a:ahLst/>
                <a:cxnLst/>
                <a:rect l="0" t="0" r="0" b="0"/>
                <a:pathLst>
                  <a:path w="72849" h="47601">
                    <a:moveTo>
                      <a:pt x="5775" y="0"/>
                    </a:moveTo>
                    <a:lnTo>
                      <a:pt x="72849" y="36560"/>
                    </a:lnTo>
                    <a:lnTo>
                      <a:pt x="66772" y="47601"/>
                    </a:lnTo>
                    <a:lnTo>
                      <a:pt x="0" y="104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5" name="pg4514"/>
              <p:cNvSpPr/>
              <p:nvPr/>
            </p:nvSpPr>
            <p:spPr>
              <a:xfrm>
                <a:off x="4421018" y="4330400"/>
                <a:ext cx="73060" cy="47101"/>
              </a:xfrm>
              <a:custGeom>
                <a:avLst/>
                <a:gdLst/>
                <a:ahLst/>
                <a:cxnLst/>
                <a:rect l="0" t="0" r="0" b="0"/>
                <a:pathLst>
                  <a:path w="73060" h="47101">
                    <a:moveTo>
                      <a:pt x="5689" y="0"/>
                    </a:moveTo>
                    <a:lnTo>
                      <a:pt x="73060" y="36010"/>
                    </a:lnTo>
                    <a:lnTo>
                      <a:pt x="67073" y="47101"/>
                    </a:lnTo>
                    <a:lnTo>
                      <a:pt x="0" y="10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6" name="pg4515"/>
              <p:cNvSpPr/>
              <p:nvPr/>
            </p:nvSpPr>
            <p:spPr>
              <a:xfrm>
                <a:off x="4426708" y="4319812"/>
                <a:ext cx="73266" cy="46597"/>
              </a:xfrm>
              <a:custGeom>
                <a:avLst/>
                <a:gdLst/>
                <a:ahLst/>
                <a:cxnLst/>
                <a:rect l="0" t="0" r="0" b="0"/>
                <a:pathLst>
                  <a:path w="73266" h="46597">
                    <a:moveTo>
                      <a:pt x="5603" y="0"/>
                    </a:moveTo>
                    <a:lnTo>
                      <a:pt x="73266" y="35457"/>
                    </a:lnTo>
                    <a:lnTo>
                      <a:pt x="67370" y="46597"/>
                    </a:lnTo>
                    <a:lnTo>
                      <a:pt x="0" y="105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7" name="pg4516"/>
              <p:cNvSpPr/>
              <p:nvPr/>
            </p:nvSpPr>
            <p:spPr>
              <a:xfrm>
                <a:off x="4432312" y="4309180"/>
                <a:ext cx="73467" cy="46090"/>
              </a:xfrm>
              <a:custGeom>
                <a:avLst/>
                <a:gdLst/>
                <a:ahLst/>
                <a:cxnLst/>
                <a:rect l="0" t="0" r="0" b="0"/>
                <a:pathLst>
                  <a:path w="73467" h="46090">
                    <a:moveTo>
                      <a:pt x="5516" y="0"/>
                    </a:moveTo>
                    <a:lnTo>
                      <a:pt x="73467" y="34903"/>
                    </a:lnTo>
                    <a:lnTo>
                      <a:pt x="67662" y="46090"/>
                    </a:lnTo>
                    <a:lnTo>
                      <a:pt x="0" y="106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8" name="pg4517"/>
              <p:cNvSpPr/>
              <p:nvPr/>
            </p:nvSpPr>
            <p:spPr>
              <a:xfrm>
                <a:off x="4437828" y="4298502"/>
                <a:ext cx="73663" cy="45580"/>
              </a:xfrm>
              <a:custGeom>
                <a:avLst/>
                <a:gdLst/>
                <a:ahLst/>
                <a:cxnLst/>
                <a:rect l="0" t="0" r="0" b="0"/>
                <a:pathLst>
                  <a:path w="73663" h="45580">
                    <a:moveTo>
                      <a:pt x="5429" y="0"/>
                    </a:moveTo>
                    <a:lnTo>
                      <a:pt x="73663" y="34346"/>
                    </a:lnTo>
                    <a:lnTo>
                      <a:pt x="67950" y="45580"/>
                    </a:lnTo>
                    <a:lnTo>
                      <a:pt x="0" y="106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19" name="pg4518"/>
              <p:cNvSpPr/>
              <p:nvPr/>
            </p:nvSpPr>
            <p:spPr>
              <a:xfrm>
                <a:off x="4443258" y="4287781"/>
                <a:ext cx="73854" cy="45067"/>
              </a:xfrm>
              <a:custGeom>
                <a:avLst/>
                <a:gdLst/>
                <a:ahLst/>
                <a:cxnLst/>
                <a:rect l="0" t="0" r="0" b="0"/>
                <a:pathLst>
                  <a:path w="73854" h="45067">
                    <a:moveTo>
                      <a:pt x="5341" y="0"/>
                    </a:moveTo>
                    <a:lnTo>
                      <a:pt x="73854" y="33786"/>
                    </a:lnTo>
                    <a:lnTo>
                      <a:pt x="68233" y="45067"/>
                    </a:lnTo>
                    <a:lnTo>
                      <a:pt x="0" y="107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0" name="pg4519"/>
              <p:cNvSpPr/>
              <p:nvPr/>
            </p:nvSpPr>
            <p:spPr>
              <a:xfrm>
                <a:off x="4448600" y="4277016"/>
                <a:ext cx="74040" cy="44551"/>
              </a:xfrm>
              <a:custGeom>
                <a:avLst/>
                <a:gdLst/>
                <a:ahLst/>
                <a:cxnLst/>
                <a:rect l="0" t="0" r="0" b="0"/>
                <a:pathLst>
                  <a:path w="74040" h="44551">
                    <a:moveTo>
                      <a:pt x="5253" y="0"/>
                    </a:moveTo>
                    <a:lnTo>
                      <a:pt x="74040" y="33225"/>
                    </a:lnTo>
                    <a:lnTo>
                      <a:pt x="68512" y="44551"/>
                    </a:lnTo>
                    <a:lnTo>
                      <a:pt x="0" y="107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1" name="pg4520"/>
              <p:cNvSpPr/>
              <p:nvPr/>
            </p:nvSpPr>
            <p:spPr>
              <a:xfrm>
                <a:off x="4453854" y="4266209"/>
                <a:ext cx="74222" cy="44032"/>
              </a:xfrm>
              <a:custGeom>
                <a:avLst/>
                <a:gdLst/>
                <a:ahLst/>
                <a:cxnLst/>
                <a:rect l="0" t="0" r="0" b="0"/>
                <a:pathLst>
                  <a:path w="74222" h="44032">
                    <a:moveTo>
                      <a:pt x="5165" y="0"/>
                    </a:moveTo>
                    <a:lnTo>
                      <a:pt x="74222" y="32661"/>
                    </a:lnTo>
                    <a:lnTo>
                      <a:pt x="68786" y="44032"/>
                    </a:lnTo>
                    <a:lnTo>
                      <a:pt x="0" y="108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2" name="pg4521"/>
              <p:cNvSpPr/>
              <p:nvPr/>
            </p:nvSpPr>
            <p:spPr>
              <a:xfrm>
                <a:off x="4459019" y="4255359"/>
                <a:ext cx="74398" cy="43510"/>
              </a:xfrm>
              <a:custGeom>
                <a:avLst/>
                <a:gdLst/>
                <a:ahLst/>
                <a:cxnLst/>
                <a:rect l="0" t="0" r="0" b="0"/>
                <a:pathLst>
                  <a:path w="74398" h="43510">
                    <a:moveTo>
                      <a:pt x="5077" y="0"/>
                    </a:moveTo>
                    <a:lnTo>
                      <a:pt x="74398" y="32095"/>
                    </a:lnTo>
                    <a:lnTo>
                      <a:pt x="69056" y="43510"/>
                    </a:lnTo>
                    <a:lnTo>
                      <a:pt x="0" y="10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3" name="pg4522"/>
              <p:cNvSpPr/>
              <p:nvPr/>
            </p:nvSpPr>
            <p:spPr>
              <a:xfrm>
                <a:off x="4464096" y="4244469"/>
                <a:ext cx="74569" cy="42985"/>
              </a:xfrm>
              <a:custGeom>
                <a:avLst/>
                <a:gdLst/>
                <a:ahLst/>
                <a:cxnLst/>
                <a:rect l="0" t="0" r="0" b="0"/>
                <a:pathLst>
                  <a:path w="74569" h="42985">
                    <a:moveTo>
                      <a:pt x="4988" y="0"/>
                    </a:moveTo>
                    <a:lnTo>
                      <a:pt x="74569" y="31526"/>
                    </a:lnTo>
                    <a:lnTo>
                      <a:pt x="69321" y="42985"/>
                    </a:lnTo>
                    <a:lnTo>
                      <a:pt x="0" y="108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4" name="pg4523"/>
              <p:cNvSpPr/>
              <p:nvPr/>
            </p:nvSpPr>
            <p:spPr>
              <a:xfrm>
                <a:off x="4469085" y="4233538"/>
                <a:ext cx="74736" cy="42457"/>
              </a:xfrm>
              <a:custGeom>
                <a:avLst/>
                <a:gdLst/>
                <a:ahLst/>
                <a:cxnLst/>
                <a:rect l="0" t="0" r="0" b="0"/>
                <a:pathLst>
                  <a:path w="74736" h="42457">
                    <a:moveTo>
                      <a:pt x="4898" y="0"/>
                    </a:moveTo>
                    <a:lnTo>
                      <a:pt x="74736" y="30956"/>
                    </a:lnTo>
                    <a:lnTo>
                      <a:pt x="69581" y="42457"/>
                    </a:lnTo>
                    <a:lnTo>
                      <a:pt x="0" y="109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5" name="pg4524"/>
              <p:cNvSpPr/>
              <p:nvPr/>
            </p:nvSpPr>
            <p:spPr>
              <a:xfrm>
                <a:off x="4473984" y="4222567"/>
                <a:ext cx="74897" cy="41927"/>
              </a:xfrm>
              <a:custGeom>
                <a:avLst/>
                <a:gdLst/>
                <a:ahLst/>
                <a:cxnLst/>
                <a:rect l="0" t="0" r="0" b="0"/>
                <a:pathLst>
                  <a:path w="74897" h="41927">
                    <a:moveTo>
                      <a:pt x="4809" y="0"/>
                    </a:moveTo>
                    <a:lnTo>
                      <a:pt x="74897" y="30384"/>
                    </a:lnTo>
                    <a:lnTo>
                      <a:pt x="69837" y="41927"/>
                    </a:lnTo>
                    <a:lnTo>
                      <a:pt x="0" y="10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6" name="pg4525"/>
              <p:cNvSpPr/>
              <p:nvPr/>
            </p:nvSpPr>
            <p:spPr>
              <a:xfrm>
                <a:off x="4478793" y="4211557"/>
                <a:ext cx="75053" cy="41393"/>
              </a:xfrm>
              <a:custGeom>
                <a:avLst/>
                <a:gdLst/>
                <a:ahLst/>
                <a:cxnLst/>
                <a:rect l="0" t="0" r="0" b="0"/>
                <a:pathLst>
                  <a:path w="75053" h="41393">
                    <a:moveTo>
                      <a:pt x="4719" y="0"/>
                    </a:moveTo>
                    <a:lnTo>
                      <a:pt x="75053" y="29809"/>
                    </a:lnTo>
                    <a:lnTo>
                      <a:pt x="70087" y="41393"/>
                    </a:lnTo>
                    <a:lnTo>
                      <a:pt x="0" y="110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7" name="pg4526"/>
              <p:cNvSpPr/>
              <p:nvPr/>
            </p:nvSpPr>
            <p:spPr>
              <a:xfrm>
                <a:off x="4483512" y="4200510"/>
                <a:ext cx="75204" cy="40857"/>
              </a:xfrm>
              <a:custGeom>
                <a:avLst/>
                <a:gdLst/>
                <a:ahLst/>
                <a:cxnLst/>
                <a:rect l="0" t="0" r="0" b="0"/>
                <a:pathLst>
                  <a:path w="75204" h="40857">
                    <a:moveTo>
                      <a:pt x="4629" y="0"/>
                    </a:moveTo>
                    <a:lnTo>
                      <a:pt x="75204" y="29233"/>
                    </a:lnTo>
                    <a:lnTo>
                      <a:pt x="70334" y="40857"/>
                    </a:lnTo>
                    <a:lnTo>
                      <a:pt x="0" y="110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8" name="pg4527"/>
              <p:cNvSpPr/>
              <p:nvPr/>
            </p:nvSpPr>
            <p:spPr>
              <a:xfrm>
                <a:off x="4488142" y="4189424"/>
                <a:ext cx="75351" cy="40318"/>
              </a:xfrm>
              <a:custGeom>
                <a:avLst/>
                <a:gdLst/>
                <a:ahLst/>
                <a:cxnLst/>
                <a:rect l="0" t="0" r="0" b="0"/>
                <a:pathLst>
                  <a:path w="75351" h="40318">
                    <a:moveTo>
                      <a:pt x="4538" y="0"/>
                    </a:moveTo>
                    <a:lnTo>
                      <a:pt x="75351" y="28655"/>
                    </a:lnTo>
                    <a:lnTo>
                      <a:pt x="70575" y="40318"/>
                    </a:lnTo>
                    <a:lnTo>
                      <a:pt x="0" y="110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29" name="pg4528"/>
              <p:cNvSpPr/>
              <p:nvPr/>
            </p:nvSpPr>
            <p:spPr>
              <a:xfrm>
                <a:off x="4492680" y="4178302"/>
                <a:ext cx="75492" cy="39777"/>
              </a:xfrm>
              <a:custGeom>
                <a:avLst/>
                <a:gdLst/>
                <a:ahLst/>
                <a:cxnLst/>
                <a:rect l="0" t="0" r="0" b="0"/>
                <a:pathLst>
                  <a:path w="75492" h="39777">
                    <a:moveTo>
                      <a:pt x="4447" y="0"/>
                    </a:moveTo>
                    <a:lnTo>
                      <a:pt x="75492" y="28074"/>
                    </a:lnTo>
                    <a:lnTo>
                      <a:pt x="70812" y="39777"/>
                    </a:lnTo>
                    <a:lnTo>
                      <a:pt x="0" y="11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0" name="pg4529"/>
              <p:cNvSpPr/>
              <p:nvPr/>
            </p:nvSpPr>
            <p:spPr>
              <a:xfrm>
                <a:off x="4497128" y="4167144"/>
                <a:ext cx="75628" cy="39232"/>
              </a:xfrm>
              <a:custGeom>
                <a:avLst/>
                <a:gdLst/>
                <a:ahLst/>
                <a:cxnLst/>
                <a:rect l="0" t="0" r="0" b="0"/>
                <a:pathLst>
                  <a:path w="75628" h="39232">
                    <a:moveTo>
                      <a:pt x="4356" y="0"/>
                    </a:moveTo>
                    <a:lnTo>
                      <a:pt x="75628" y="27492"/>
                    </a:lnTo>
                    <a:lnTo>
                      <a:pt x="71044" y="39232"/>
                    </a:lnTo>
                    <a:lnTo>
                      <a:pt x="0" y="11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1" name="pg4530"/>
              <p:cNvSpPr/>
              <p:nvPr/>
            </p:nvSpPr>
            <p:spPr>
              <a:xfrm>
                <a:off x="4501485" y="4155950"/>
                <a:ext cx="75759" cy="38686"/>
              </a:xfrm>
              <a:custGeom>
                <a:avLst/>
                <a:gdLst/>
                <a:ahLst/>
                <a:cxnLst/>
                <a:rect l="0" t="0" r="0" b="0"/>
                <a:pathLst>
                  <a:path w="75759" h="38686">
                    <a:moveTo>
                      <a:pt x="4265" y="0"/>
                    </a:moveTo>
                    <a:lnTo>
                      <a:pt x="75759" y="26908"/>
                    </a:lnTo>
                    <a:lnTo>
                      <a:pt x="71271" y="38686"/>
                    </a:lnTo>
                    <a:lnTo>
                      <a:pt x="0" y="111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2" name="pg4531"/>
              <p:cNvSpPr/>
              <p:nvPr/>
            </p:nvSpPr>
            <p:spPr>
              <a:xfrm>
                <a:off x="4505750" y="4144722"/>
                <a:ext cx="75885" cy="38136"/>
              </a:xfrm>
              <a:custGeom>
                <a:avLst/>
                <a:gdLst/>
                <a:ahLst/>
                <a:cxnLst/>
                <a:rect l="0" t="0" r="0" b="0"/>
                <a:pathLst>
                  <a:path w="75885" h="38136">
                    <a:moveTo>
                      <a:pt x="4173" y="0"/>
                    </a:moveTo>
                    <a:lnTo>
                      <a:pt x="75885" y="26322"/>
                    </a:lnTo>
                    <a:lnTo>
                      <a:pt x="71494" y="38136"/>
                    </a:lnTo>
                    <a:lnTo>
                      <a:pt x="0" y="11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3" name="pg4532"/>
              <p:cNvSpPr/>
              <p:nvPr/>
            </p:nvSpPr>
            <p:spPr>
              <a:xfrm>
                <a:off x="4509924" y="4133461"/>
                <a:ext cx="76006" cy="37584"/>
              </a:xfrm>
              <a:custGeom>
                <a:avLst/>
                <a:gdLst/>
                <a:ahLst/>
                <a:cxnLst/>
                <a:rect l="0" t="0" r="0" b="0"/>
                <a:pathLst>
                  <a:path w="76006" h="37584">
                    <a:moveTo>
                      <a:pt x="4081" y="0"/>
                    </a:moveTo>
                    <a:lnTo>
                      <a:pt x="76006" y="25735"/>
                    </a:lnTo>
                    <a:lnTo>
                      <a:pt x="71712" y="37584"/>
                    </a:lnTo>
                    <a:lnTo>
                      <a:pt x="0" y="112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4" name="pg4533"/>
              <p:cNvSpPr/>
              <p:nvPr/>
            </p:nvSpPr>
            <p:spPr>
              <a:xfrm>
                <a:off x="4514005" y="4122166"/>
                <a:ext cx="76122" cy="37029"/>
              </a:xfrm>
              <a:custGeom>
                <a:avLst/>
                <a:gdLst/>
                <a:ahLst/>
                <a:cxnLst/>
                <a:rect l="0" t="0" r="0" b="0"/>
                <a:pathLst>
                  <a:path w="76122" h="37029">
                    <a:moveTo>
                      <a:pt x="3989" y="0"/>
                    </a:moveTo>
                    <a:lnTo>
                      <a:pt x="76122" y="25145"/>
                    </a:lnTo>
                    <a:lnTo>
                      <a:pt x="71925" y="37029"/>
                    </a:lnTo>
                    <a:lnTo>
                      <a:pt x="0" y="11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5" name="pg4534"/>
              <p:cNvSpPr/>
              <p:nvPr/>
            </p:nvSpPr>
            <p:spPr>
              <a:xfrm>
                <a:off x="4517995" y="4110839"/>
                <a:ext cx="76233" cy="36472"/>
              </a:xfrm>
              <a:custGeom>
                <a:avLst/>
                <a:gdLst/>
                <a:ahLst/>
                <a:cxnLst/>
                <a:rect l="0" t="0" r="0" b="0"/>
                <a:pathLst>
                  <a:path w="76233" h="36472">
                    <a:moveTo>
                      <a:pt x="3896" y="0"/>
                    </a:moveTo>
                    <a:lnTo>
                      <a:pt x="76233" y="24554"/>
                    </a:lnTo>
                    <a:lnTo>
                      <a:pt x="72133" y="36472"/>
                    </a:lnTo>
                    <a:lnTo>
                      <a:pt x="0" y="113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6" name="pg4535"/>
              <p:cNvSpPr/>
              <p:nvPr/>
            </p:nvSpPr>
            <p:spPr>
              <a:xfrm>
                <a:off x="4521891" y="4099481"/>
                <a:ext cx="76338" cy="35913"/>
              </a:xfrm>
              <a:custGeom>
                <a:avLst/>
                <a:gdLst/>
                <a:ahLst/>
                <a:cxnLst/>
                <a:rect l="0" t="0" r="0" b="0"/>
                <a:pathLst>
                  <a:path w="76338" h="35913">
                    <a:moveTo>
                      <a:pt x="3803" y="0"/>
                    </a:moveTo>
                    <a:lnTo>
                      <a:pt x="76338" y="23962"/>
                    </a:lnTo>
                    <a:lnTo>
                      <a:pt x="72336" y="35913"/>
                    </a:lnTo>
                    <a:lnTo>
                      <a:pt x="0" y="113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7" name="pg4536"/>
              <p:cNvSpPr/>
              <p:nvPr/>
            </p:nvSpPr>
            <p:spPr>
              <a:xfrm>
                <a:off x="4525695" y="4088091"/>
                <a:ext cx="76439" cy="35351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35351">
                    <a:moveTo>
                      <a:pt x="3710" y="0"/>
                    </a:moveTo>
                    <a:lnTo>
                      <a:pt x="76439" y="23368"/>
                    </a:lnTo>
                    <a:lnTo>
                      <a:pt x="72535" y="35351"/>
                    </a:lnTo>
                    <a:lnTo>
                      <a:pt x="0" y="113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8" name="pg4537"/>
              <p:cNvSpPr/>
              <p:nvPr/>
            </p:nvSpPr>
            <p:spPr>
              <a:xfrm>
                <a:off x="4529406" y="4076672"/>
                <a:ext cx="76535" cy="3478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34787">
                    <a:moveTo>
                      <a:pt x="3617" y="0"/>
                    </a:moveTo>
                    <a:lnTo>
                      <a:pt x="76535" y="22772"/>
                    </a:lnTo>
                    <a:lnTo>
                      <a:pt x="72728" y="34787"/>
                    </a:lnTo>
                    <a:lnTo>
                      <a:pt x="0" y="114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39" name="pg4538"/>
              <p:cNvSpPr/>
              <p:nvPr/>
            </p:nvSpPr>
            <p:spPr>
              <a:xfrm>
                <a:off x="4533024" y="4065224"/>
                <a:ext cx="76625" cy="3422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34220">
                    <a:moveTo>
                      <a:pt x="3524" y="0"/>
                    </a:moveTo>
                    <a:lnTo>
                      <a:pt x="76625" y="22175"/>
                    </a:lnTo>
                    <a:lnTo>
                      <a:pt x="72917" y="34220"/>
                    </a:lnTo>
                    <a:lnTo>
                      <a:pt x="0" y="114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0" name="pg4539"/>
              <p:cNvSpPr/>
              <p:nvPr/>
            </p:nvSpPr>
            <p:spPr>
              <a:xfrm>
                <a:off x="4536548" y="4053747"/>
                <a:ext cx="76710" cy="33651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33651">
                    <a:moveTo>
                      <a:pt x="3430" y="0"/>
                    </a:moveTo>
                    <a:lnTo>
                      <a:pt x="76710" y="21576"/>
                    </a:lnTo>
                    <a:lnTo>
                      <a:pt x="73101" y="33651"/>
                    </a:lnTo>
                    <a:lnTo>
                      <a:pt x="0" y="11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1" name="pg4540"/>
              <p:cNvSpPr/>
              <p:nvPr/>
            </p:nvSpPr>
            <p:spPr>
              <a:xfrm>
                <a:off x="4539978" y="4042242"/>
                <a:ext cx="76790" cy="33080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33080">
                    <a:moveTo>
                      <a:pt x="3336" y="0"/>
                    </a:moveTo>
                    <a:lnTo>
                      <a:pt x="76790" y="20975"/>
                    </a:lnTo>
                    <a:lnTo>
                      <a:pt x="73280" y="33080"/>
                    </a:lnTo>
                    <a:lnTo>
                      <a:pt x="0" y="11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2" name="pg4541"/>
              <p:cNvSpPr/>
              <p:nvPr/>
            </p:nvSpPr>
            <p:spPr>
              <a:xfrm>
                <a:off x="4543314" y="4030711"/>
                <a:ext cx="76865" cy="32507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32507">
                    <a:moveTo>
                      <a:pt x="3242" y="0"/>
                    </a:moveTo>
                    <a:lnTo>
                      <a:pt x="76865" y="20374"/>
                    </a:lnTo>
                    <a:lnTo>
                      <a:pt x="73454" y="32507"/>
                    </a:lnTo>
                    <a:lnTo>
                      <a:pt x="0" y="115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3" name="pg4542"/>
              <p:cNvSpPr/>
              <p:nvPr/>
            </p:nvSpPr>
            <p:spPr>
              <a:xfrm>
                <a:off x="4546556" y="4019153"/>
                <a:ext cx="76935" cy="31931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31931">
                    <a:moveTo>
                      <a:pt x="3147" y="0"/>
                    </a:moveTo>
                    <a:lnTo>
                      <a:pt x="76935" y="19771"/>
                    </a:lnTo>
                    <a:lnTo>
                      <a:pt x="73623" y="31931"/>
                    </a:lnTo>
                    <a:lnTo>
                      <a:pt x="0" y="115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4" name="pg4543"/>
              <p:cNvSpPr/>
              <p:nvPr/>
            </p:nvSpPr>
            <p:spPr>
              <a:xfrm>
                <a:off x="4549704" y="4007570"/>
                <a:ext cx="76999" cy="31354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31354">
                    <a:moveTo>
                      <a:pt x="3052" y="0"/>
                    </a:moveTo>
                    <a:lnTo>
                      <a:pt x="76999" y="19167"/>
                    </a:lnTo>
                    <a:lnTo>
                      <a:pt x="73787" y="31354"/>
                    </a:lnTo>
                    <a:lnTo>
                      <a:pt x="0" y="115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5" name="pg4544"/>
              <p:cNvSpPr/>
              <p:nvPr/>
            </p:nvSpPr>
            <p:spPr>
              <a:xfrm>
                <a:off x="4552757" y="3995963"/>
                <a:ext cx="77059" cy="30774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30774">
                    <a:moveTo>
                      <a:pt x="2958" y="0"/>
                    </a:moveTo>
                    <a:lnTo>
                      <a:pt x="77059" y="18561"/>
                    </a:lnTo>
                    <a:lnTo>
                      <a:pt x="73946" y="30774"/>
                    </a:lnTo>
                    <a:lnTo>
                      <a:pt x="0" y="116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6" name="pg4545"/>
              <p:cNvSpPr/>
              <p:nvPr/>
            </p:nvSpPr>
            <p:spPr>
              <a:xfrm>
                <a:off x="4555715" y="3984331"/>
                <a:ext cx="77113" cy="30192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30192">
                    <a:moveTo>
                      <a:pt x="2862" y="0"/>
                    </a:moveTo>
                    <a:lnTo>
                      <a:pt x="77113" y="17954"/>
                    </a:lnTo>
                    <a:lnTo>
                      <a:pt x="74101" y="30192"/>
                    </a:lnTo>
                    <a:lnTo>
                      <a:pt x="0" y="116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7" name="pg4546"/>
              <p:cNvSpPr/>
              <p:nvPr/>
            </p:nvSpPr>
            <p:spPr>
              <a:xfrm>
                <a:off x="4558578" y="3972677"/>
                <a:ext cx="77162" cy="296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29608">
                    <a:moveTo>
                      <a:pt x="2767" y="0"/>
                    </a:moveTo>
                    <a:lnTo>
                      <a:pt x="77162" y="17346"/>
                    </a:lnTo>
                    <a:lnTo>
                      <a:pt x="74250" y="29608"/>
                    </a:lnTo>
                    <a:lnTo>
                      <a:pt x="0" y="11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8" name="pg4547"/>
              <p:cNvSpPr/>
              <p:nvPr/>
            </p:nvSpPr>
            <p:spPr>
              <a:xfrm>
                <a:off x="4561346" y="3961000"/>
                <a:ext cx="77206" cy="2902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29023">
                    <a:moveTo>
                      <a:pt x="2672" y="0"/>
                    </a:moveTo>
                    <a:lnTo>
                      <a:pt x="77206" y="16737"/>
                    </a:lnTo>
                    <a:lnTo>
                      <a:pt x="74395" y="29023"/>
                    </a:lnTo>
                    <a:lnTo>
                      <a:pt x="0" y="116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49" name="pg4548"/>
              <p:cNvSpPr/>
              <p:nvPr/>
            </p:nvSpPr>
            <p:spPr>
              <a:xfrm>
                <a:off x="4564018" y="3949302"/>
                <a:ext cx="77245" cy="2843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8435">
                    <a:moveTo>
                      <a:pt x="2576" y="0"/>
                    </a:moveTo>
                    <a:lnTo>
                      <a:pt x="77245" y="16126"/>
                    </a:lnTo>
                    <a:lnTo>
                      <a:pt x="74534" y="28435"/>
                    </a:lnTo>
                    <a:lnTo>
                      <a:pt x="0" y="116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0" name="pg4549"/>
              <p:cNvSpPr/>
              <p:nvPr/>
            </p:nvSpPr>
            <p:spPr>
              <a:xfrm>
                <a:off x="4566595" y="3937583"/>
                <a:ext cx="77279" cy="27845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7845">
                    <a:moveTo>
                      <a:pt x="2480" y="0"/>
                    </a:moveTo>
                    <a:lnTo>
                      <a:pt x="77279" y="15515"/>
                    </a:lnTo>
                    <a:lnTo>
                      <a:pt x="74668" y="27845"/>
                    </a:lnTo>
                    <a:lnTo>
                      <a:pt x="0" y="117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1" name="pg4550"/>
              <p:cNvSpPr/>
              <p:nvPr/>
            </p:nvSpPr>
            <p:spPr>
              <a:xfrm>
                <a:off x="4569075" y="3925844"/>
                <a:ext cx="77307" cy="27254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7254">
                    <a:moveTo>
                      <a:pt x="2384" y="0"/>
                    </a:moveTo>
                    <a:lnTo>
                      <a:pt x="77307" y="14903"/>
                    </a:lnTo>
                    <a:lnTo>
                      <a:pt x="74798" y="27254"/>
                    </a:lnTo>
                    <a:lnTo>
                      <a:pt x="0" y="117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2" name="pg4551"/>
              <p:cNvSpPr/>
              <p:nvPr/>
            </p:nvSpPr>
            <p:spPr>
              <a:xfrm>
                <a:off x="4571460" y="3914087"/>
                <a:ext cx="77331" cy="26660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6660">
                    <a:moveTo>
                      <a:pt x="2288" y="0"/>
                    </a:moveTo>
                    <a:lnTo>
                      <a:pt x="77331" y="14289"/>
                    </a:lnTo>
                    <a:lnTo>
                      <a:pt x="74922" y="26660"/>
                    </a:lnTo>
                    <a:lnTo>
                      <a:pt x="0" y="117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3" name="pg4552"/>
              <p:cNvSpPr/>
              <p:nvPr/>
            </p:nvSpPr>
            <p:spPr>
              <a:xfrm>
                <a:off x="4573749" y="3902310"/>
                <a:ext cx="77349" cy="26065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6065">
                    <a:moveTo>
                      <a:pt x="2192" y="0"/>
                    </a:moveTo>
                    <a:lnTo>
                      <a:pt x="77349" y="13675"/>
                    </a:lnTo>
                    <a:lnTo>
                      <a:pt x="75042" y="26065"/>
                    </a:lnTo>
                    <a:lnTo>
                      <a:pt x="0" y="117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4" name="pg4553"/>
              <p:cNvSpPr/>
              <p:nvPr/>
            </p:nvSpPr>
            <p:spPr>
              <a:xfrm>
                <a:off x="4575942" y="3890517"/>
                <a:ext cx="77362" cy="25468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5468">
                    <a:moveTo>
                      <a:pt x="2096" y="0"/>
                    </a:moveTo>
                    <a:lnTo>
                      <a:pt x="77362" y="13059"/>
                    </a:lnTo>
                    <a:lnTo>
                      <a:pt x="75156" y="25468"/>
                    </a:lnTo>
                    <a:lnTo>
                      <a:pt x="0" y="117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5" name="pg4554"/>
              <p:cNvSpPr/>
              <p:nvPr/>
            </p:nvSpPr>
            <p:spPr>
              <a:xfrm>
                <a:off x="4578038" y="3878706"/>
                <a:ext cx="77369" cy="24870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4870">
                    <a:moveTo>
                      <a:pt x="1999" y="0"/>
                    </a:moveTo>
                    <a:lnTo>
                      <a:pt x="77369" y="12443"/>
                    </a:lnTo>
                    <a:lnTo>
                      <a:pt x="75265" y="24870"/>
                    </a:lnTo>
                    <a:lnTo>
                      <a:pt x="0" y="118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6" name="pg4555"/>
              <p:cNvSpPr/>
              <p:nvPr/>
            </p:nvSpPr>
            <p:spPr>
              <a:xfrm>
                <a:off x="4580037" y="3866880"/>
                <a:ext cx="77372" cy="24270"/>
              </a:xfrm>
              <a:custGeom>
                <a:avLst/>
                <a:gdLst/>
                <a:ahLst/>
                <a:cxnLst/>
                <a:rect l="0" t="0" r="0" b="0"/>
                <a:pathLst>
                  <a:path w="77372" h="24270">
                    <a:moveTo>
                      <a:pt x="1902" y="0"/>
                    </a:moveTo>
                    <a:lnTo>
                      <a:pt x="77372" y="11826"/>
                    </a:lnTo>
                    <a:lnTo>
                      <a:pt x="75370" y="24270"/>
                    </a:lnTo>
                    <a:lnTo>
                      <a:pt x="0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7" name="pg4556"/>
              <p:cNvSpPr/>
              <p:nvPr/>
            </p:nvSpPr>
            <p:spPr>
              <a:xfrm>
                <a:off x="4581940" y="3855038"/>
                <a:ext cx="77369" cy="23668"/>
              </a:xfrm>
              <a:custGeom>
                <a:avLst/>
                <a:gdLst/>
                <a:ahLst/>
                <a:cxnLst/>
                <a:rect l="0" t="0" r="0" b="0"/>
                <a:pathLst>
                  <a:path w="77369" h="23668">
                    <a:moveTo>
                      <a:pt x="1806" y="0"/>
                    </a:moveTo>
                    <a:lnTo>
                      <a:pt x="77369" y="11208"/>
                    </a:lnTo>
                    <a:lnTo>
                      <a:pt x="75469" y="23668"/>
                    </a:lnTo>
                    <a:lnTo>
                      <a:pt x="0" y="1184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8" name="pg4557"/>
              <p:cNvSpPr/>
              <p:nvPr/>
            </p:nvSpPr>
            <p:spPr>
              <a:xfrm>
                <a:off x="4583746" y="3843182"/>
                <a:ext cx="77362" cy="23064"/>
              </a:xfrm>
              <a:custGeom>
                <a:avLst/>
                <a:gdLst/>
                <a:ahLst/>
                <a:cxnLst/>
                <a:rect l="0" t="0" r="0" b="0"/>
                <a:pathLst>
                  <a:path w="77362" h="23064">
                    <a:moveTo>
                      <a:pt x="1709" y="0"/>
                    </a:moveTo>
                    <a:lnTo>
                      <a:pt x="77362" y="10590"/>
                    </a:lnTo>
                    <a:lnTo>
                      <a:pt x="75563" y="23064"/>
                    </a:lnTo>
                    <a:lnTo>
                      <a:pt x="0" y="118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59" name="pg4558"/>
              <p:cNvSpPr/>
              <p:nvPr/>
            </p:nvSpPr>
            <p:spPr>
              <a:xfrm>
                <a:off x="4585456" y="3831313"/>
                <a:ext cx="77349" cy="22459"/>
              </a:xfrm>
              <a:custGeom>
                <a:avLst/>
                <a:gdLst/>
                <a:ahLst/>
                <a:cxnLst/>
                <a:rect l="0" t="0" r="0" b="0"/>
                <a:pathLst>
                  <a:path w="77349" h="22459">
                    <a:moveTo>
                      <a:pt x="1612" y="0"/>
                    </a:moveTo>
                    <a:lnTo>
                      <a:pt x="77349" y="9970"/>
                    </a:lnTo>
                    <a:lnTo>
                      <a:pt x="75652" y="22459"/>
                    </a:lnTo>
                    <a:lnTo>
                      <a:pt x="0" y="118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0" name="pg4559"/>
              <p:cNvSpPr/>
              <p:nvPr/>
            </p:nvSpPr>
            <p:spPr>
              <a:xfrm>
                <a:off x="4587068" y="3819430"/>
                <a:ext cx="77331" cy="21853"/>
              </a:xfrm>
              <a:custGeom>
                <a:avLst/>
                <a:gdLst/>
                <a:ahLst/>
                <a:cxnLst/>
                <a:rect l="0" t="0" r="0" b="0"/>
                <a:pathLst>
                  <a:path w="77331" h="21853">
                    <a:moveTo>
                      <a:pt x="1514" y="0"/>
                    </a:moveTo>
                    <a:lnTo>
                      <a:pt x="77331" y="9351"/>
                    </a:lnTo>
                    <a:lnTo>
                      <a:pt x="75737" y="21853"/>
                    </a:lnTo>
                    <a:lnTo>
                      <a:pt x="0" y="118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1" name="pg4560"/>
              <p:cNvSpPr/>
              <p:nvPr/>
            </p:nvSpPr>
            <p:spPr>
              <a:xfrm>
                <a:off x="4588583" y="3807536"/>
                <a:ext cx="77307" cy="21245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21245">
                    <a:moveTo>
                      <a:pt x="1417" y="0"/>
                    </a:moveTo>
                    <a:lnTo>
                      <a:pt x="77307" y="8730"/>
                    </a:lnTo>
                    <a:lnTo>
                      <a:pt x="75816" y="21245"/>
                    </a:lnTo>
                    <a:lnTo>
                      <a:pt x="0" y="118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2" name="pg4561"/>
              <p:cNvSpPr/>
              <p:nvPr/>
            </p:nvSpPr>
            <p:spPr>
              <a:xfrm>
                <a:off x="4590000" y="3795630"/>
                <a:ext cx="77279" cy="20636"/>
              </a:xfrm>
              <a:custGeom>
                <a:avLst/>
                <a:gdLst/>
                <a:ahLst/>
                <a:cxnLst/>
                <a:rect l="0" t="0" r="0" b="0"/>
                <a:pathLst>
                  <a:path w="77279" h="20636">
                    <a:moveTo>
                      <a:pt x="1320" y="0"/>
                    </a:moveTo>
                    <a:lnTo>
                      <a:pt x="77279" y="8109"/>
                    </a:lnTo>
                    <a:lnTo>
                      <a:pt x="75890" y="20636"/>
                    </a:lnTo>
                    <a:lnTo>
                      <a:pt x="0" y="119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3" name="pg4562"/>
              <p:cNvSpPr/>
              <p:nvPr/>
            </p:nvSpPr>
            <p:spPr>
              <a:xfrm>
                <a:off x="4591321" y="3783714"/>
                <a:ext cx="77245" cy="20025"/>
              </a:xfrm>
              <a:custGeom>
                <a:avLst/>
                <a:gdLst/>
                <a:ahLst/>
                <a:cxnLst/>
                <a:rect l="0" t="0" r="0" b="0"/>
                <a:pathLst>
                  <a:path w="77245" h="20025">
                    <a:moveTo>
                      <a:pt x="1222" y="0"/>
                    </a:moveTo>
                    <a:lnTo>
                      <a:pt x="77245" y="7487"/>
                    </a:lnTo>
                    <a:lnTo>
                      <a:pt x="75958" y="20025"/>
                    </a:lnTo>
                    <a:lnTo>
                      <a:pt x="0" y="119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4" name="pg4563"/>
              <p:cNvSpPr/>
              <p:nvPr/>
            </p:nvSpPr>
            <p:spPr>
              <a:xfrm>
                <a:off x="4592543" y="3771789"/>
                <a:ext cx="77206" cy="19413"/>
              </a:xfrm>
              <a:custGeom>
                <a:avLst/>
                <a:gdLst/>
                <a:ahLst/>
                <a:cxnLst/>
                <a:rect l="0" t="0" r="0" b="0"/>
                <a:pathLst>
                  <a:path w="77206" h="19413">
                    <a:moveTo>
                      <a:pt x="1125" y="0"/>
                    </a:moveTo>
                    <a:lnTo>
                      <a:pt x="77206" y="6865"/>
                    </a:lnTo>
                    <a:lnTo>
                      <a:pt x="76022" y="19413"/>
                    </a:lnTo>
                    <a:lnTo>
                      <a:pt x="0" y="119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5" name="pg4564"/>
              <p:cNvSpPr/>
              <p:nvPr/>
            </p:nvSpPr>
            <p:spPr>
              <a:xfrm>
                <a:off x="4593669" y="3759854"/>
                <a:ext cx="77162" cy="18799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799">
                    <a:moveTo>
                      <a:pt x="1027" y="0"/>
                    </a:moveTo>
                    <a:lnTo>
                      <a:pt x="77162" y="6242"/>
                    </a:lnTo>
                    <a:lnTo>
                      <a:pt x="76081" y="18799"/>
                    </a:lnTo>
                    <a:lnTo>
                      <a:pt x="0" y="119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6" name="pg4565"/>
              <p:cNvSpPr/>
              <p:nvPr/>
            </p:nvSpPr>
            <p:spPr>
              <a:xfrm>
                <a:off x="4594696" y="3747912"/>
                <a:ext cx="77113" cy="18185"/>
              </a:xfrm>
              <a:custGeom>
                <a:avLst/>
                <a:gdLst/>
                <a:ahLst/>
                <a:cxnLst/>
                <a:rect l="0" t="0" r="0" b="0"/>
                <a:pathLst>
                  <a:path w="77113" h="18185">
                    <a:moveTo>
                      <a:pt x="930" y="0"/>
                    </a:moveTo>
                    <a:lnTo>
                      <a:pt x="77113" y="5619"/>
                    </a:lnTo>
                    <a:lnTo>
                      <a:pt x="76135" y="18185"/>
                    </a:lnTo>
                    <a:lnTo>
                      <a:pt x="0" y="119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7" name="pg4566"/>
              <p:cNvSpPr/>
              <p:nvPr/>
            </p:nvSpPr>
            <p:spPr>
              <a:xfrm>
                <a:off x="4595627" y="3735962"/>
                <a:ext cx="77059" cy="17569"/>
              </a:xfrm>
              <a:custGeom>
                <a:avLst/>
                <a:gdLst/>
                <a:ahLst/>
                <a:cxnLst/>
                <a:rect l="0" t="0" r="0" b="0"/>
                <a:pathLst>
                  <a:path w="77059" h="17569">
                    <a:moveTo>
                      <a:pt x="832" y="0"/>
                    </a:moveTo>
                    <a:lnTo>
                      <a:pt x="77059" y="4996"/>
                    </a:lnTo>
                    <a:lnTo>
                      <a:pt x="76183" y="17569"/>
                    </a:lnTo>
                    <a:lnTo>
                      <a:pt x="0" y="119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8" name="pg4567"/>
              <p:cNvSpPr/>
              <p:nvPr/>
            </p:nvSpPr>
            <p:spPr>
              <a:xfrm>
                <a:off x="4596459" y="3724006"/>
                <a:ext cx="76999" cy="16952"/>
              </a:xfrm>
              <a:custGeom>
                <a:avLst/>
                <a:gdLst/>
                <a:ahLst/>
                <a:cxnLst/>
                <a:rect l="0" t="0" r="0" b="0"/>
                <a:pathLst>
                  <a:path w="76999" h="16952">
                    <a:moveTo>
                      <a:pt x="734" y="0"/>
                    </a:moveTo>
                    <a:lnTo>
                      <a:pt x="76999" y="4372"/>
                    </a:lnTo>
                    <a:lnTo>
                      <a:pt x="76227" y="16952"/>
                    </a:lnTo>
                    <a:lnTo>
                      <a:pt x="0" y="1195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69" name="pg4568"/>
              <p:cNvSpPr/>
              <p:nvPr/>
            </p:nvSpPr>
            <p:spPr>
              <a:xfrm>
                <a:off x="4597193" y="3712045"/>
                <a:ext cx="76935" cy="16334"/>
              </a:xfrm>
              <a:custGeom>
                <a:avLst/>
                <a:gdLst/>
                <a:ahLst/>
                <a:cxnLst/>
                <a:rect l="0" t="0" r="0" b="0"/>
                <a:pathLst>
                  <a:path w="76935" h="16334">
                    <a:moveTo>
                      <a:pt x="636" y="0"/>
                    </a:moveTo>
                    <a:lnTo>
                      <a:pt x="76935" y="3748"/>
                    </a:lnTo>
                    <a:lnTo>
                      <a:pt x="76265" y="16334"/>
                    </a:lnTo>
                    <a:lnTo>
                      <a:pt x="0" y="119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0" name="pg4569"/>
              <p:cNvSpPr/>
              <p:nvPr/>
            </p:nvSpPr>
            <p:spPr>
              <a:xfrm>
                <a:off x="4597830" y="3700078"/>
                <a:ext cx="76865" cy="15714"/>
              </a:xfrm>
              <a:custGeom>
                <a:avLst/>
                <a:gdLst/>
                <a:ahLst/>
                <a:cxnLst/>
                <a:rect l="0" t="0" r="0" b="0"/>
                <a:pathLst>
                  <a:path w="76865" h="15714">
                    <a:moveTo>
                      <a:pt x="538" y="0"/>
                    </a:moveTo>
                    <a:lnTo>
                      <a:pt x="76865" y="3123"/>
                    </a:lnTo>
                    <a:lnTo>
                      <a:pt x="76298" y="15714"/>
                    </a:lnTo>
                    <a:lnTo>
                      <a:pt x="0" y="119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1" name="pg4570"/>
              <p:cNvSpPr/>
              <p:nvPr/>
            </p:nvSpPr>
            <p:spPr>
              <a:xfrm>
                <a:off x="4598369" y="3688108"/>
                <a:ext cx="76790" cy="15094"/>
              </a:xfrm>
              <a:custGeom>
                <a:avLst/>
                <a:gdLst/>
                <a:ahLst/>
                <a:cxnLst/>
                <a:rect l="0" t="0" r="0" b="0"/>
                <a:pathLst>
                  <a:path w="76790" h="15094">
                    <a:moveTo>
                      <a:pt x="440" y="0"/>
                    </a:moveTo>
                    <a:lnTo>
                      <a:pt x="76790" y="2499"/>
                    </a:lnTo>
                    <a:lnTo>
                      <a:pt x="76326" y="15094"/>
                    </a:lnTo>
                    <a:lnTo>
                      <a:pt x="0" y="11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2" name="pg4571"/>
              <p:cNvSpPr/>
              <p:nvPr/>
            </p:nvSpPr>
            <p:spPr>
              <a:xfrm>
                <a:off x="4598810" y="3676134"/>
                <a:ext cx="76710" cy="14473"/>
              </a:xfrm>
              <a:custGeom>
                <a:avLst/>
                <a:gdLst/>
                <a:ahLst/>
                <a:cxnLst/>
                <a:rect l="0" t="0" r="0" b="0"/>
                <a:pathLst>
                  <a:path w="76710" h="14473">
                    <a:moveTo>
                      <a:pt x="342" y="0"/>
                    </a:moveTo>
                    <a:lnTo>
                      <a:pt x="76710" y="1874"/>
                    </a:lnTo>
                    <a:lnTo>
                      <a:pt x="76349" y="14473"/>
                    </a:lnTo>
                    <a:lnTo>
                      <a:pt x="0" y="119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3" name="pg4572"/>
              <p:cNvSpPr/>
              <p:nvPr/>
            </p:nvSpPr>
            <p:spPr>
              <a:xfrm>
                <a:off x="4599153" y="3664158"/>
                <a:ext cx="76625" cy="13850"/>
              </a:xfrm>
              <a:custGeom>
                <a:avLst/>
                <a:gdLst/>
                <a:ahLst/>
                <a:cxnLst/>
                <a:rect l="0" t="0" r="0" b="0"/>
                <a:pathLst>
                  <a:path w="76625" h="13850">
                    <a:moveTo>
                      <a:pt x="244" y="0"/>
                    </a:moveTo>
                    <a:lnTo>
                      <a:pt x="76625" y="1249"/>
                    </a:lnTo>
                    <a:lnTo>
                      <a:pt x="76367" y="13850"/>
                    </a:lnTo>
                    <a:lnTo>
                      <a:pt x="0" y="119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4" name="pg4573"/>
              <p:cNvSpPr/>
              <p:nvPr/>
            </p:nvSpPr>
            <p:spPr>
              <a:xfrm>
                <a:off x="4599398" y="3652181"/>
                <a:ext cx="76535" cy="13227"/>
              </a:xfrm>
              <a:custGeom>
                <a:avLst/>
                <a:gdLst/>
                <a:ahLst/>
                <a:cxnLst/>
                <a:rect l="0" t="0" r="0" b="0"/>
                <a:pathLst>
                  <a:path w="76535" h="13227">
                    <a:moveTo>
                      <a:pt x="146" y="0"/>
                    </a:moveTo>
                    <a:lnTo>
                      <a:pt x="76535" y="624"/>
                    </a:lnTo>
                    <a:lnTo>
                      <a:pt x="76380" y="13227"/>
                    </a:lnTo>
                    <a:lnTo>
                      <a:pt x="0" y="1197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5" name="pg4574"/>
              <p:cNvSpPr/>
              <p:nvPr/>
            </p:nvSpPr>
            <p:spPr>
              <a:xfrm>
                <a:off x="4599545" y="3640202"/>
                <a:ext cx="76439" cy="12603"/>
              </a:xfrm>
              <a:custGeom>
                <a:avLst/>
                <a:gdLst/>
                <a:ahLst/>
                <a:cxnLst/>
                <a:rect l="0" t="0" r="0" b="0"/>
                <a:pathLst>
                  <a:path w="76439" h="12603">
                    <a:moveTo>
                      <a:pt x="48" y="0"/>
                    </a:moveTo>
                    <a:lnTo>
                      <a:pt x="76439" y="0"/>
                    </a:lnTo>
                    <a:lnTo>
                      <a:pt x="76388" y="12603"/>
                    </a:lnTo>
                    <a:lnTo>
                      <a:pt x="0" y="11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6" name="pg4575"/>
              <p:cNvSpPr/>
              <p:nvPr/>
            </p:nvSpPr>
            <p:spPr>
              <a:xfrm>
                <a:off x="4675933" y="3626974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0" y="624"/>
                    </a:moveTo>
                    <a:lnTo>
                      <a:pt x="76388" y="0"/>
                    </a:lnTo>
                    <a:lnTo>
                      <a:pt x="76442" y="13228"/>
                    </a:lnTo>
                    <a:lnTo>
                      <a:pt x="51" y="1322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7" name="pg4576"/>
              <p:cNvSpPr/>
              <p:nvPr/>
            </p:nvSpPr>
            <p:spPr>
              <a:xfrm>
                <a:off x="4675778" y="361374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0" y="1249"/>
                    </a:moveTo>
                    <a:lnTo>
                      <a:pt x="76380" y="0"/>
                    </a:lnTo>
                    <a:lnTo>
                      <a:pt x="76542" y="13227"/>
                    </a:lnTo>
                    <a:lnTo>
                      <a:pt x="154" y="1385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8" name="pg4577"/>
              <p:cNvSpPr/>
              <p:nvPr/>
            </p:nvSpPr>
            <p:spPr>
              <a:xfrm>
                <a:off x="4675520" y="3600521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0" y="1874"/>
                    </a:moveTo>
                    <a:lnTo>
                      <a:pt x="76367" y="0"/>
                    </a:lnTo>
                    <a:lnTo>
                      <a:pt x="76638" y="13225"/>
                    </a:lnTo>
                    <a:lnTo>
                      <a:pt x="257" y="1447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79" name="pg4578"/>
              <p:cNvSpPr/>
              <p:nvPr/>
            </p:nvSpPr>
            <p:spPr>
              <a:xfrm>
                <a:off x="4675159" y="3587298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0" y="2499"/>
                    </a:moveTo>
                    <a:lnTo>
                      <a:pt x="76349" y="0"/>
                    </a:lnTo>
                    <a:lnTo>
                      <a:pt x="76728" y="13223"/>
                    </a:lnTo>
                    <a:lnTo>
                      <a:pt x="360" y="1509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0" name="pg4579"/>
              <p:cNvSpPr/>
              <p:nvPr/>
            </p:nvSpPr>
            <p:spPr>
              <a:xfrm>
                <a:off x="4674696" y="3574078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0" y="3123"/>
                    </a:moveTo>
                    <a:lnTo>
                      <a:pt x="76326" y="0"/>
                    </a:lnTo>
                    <a:lnTo>
                      <a:pt x="76813" y="13219"/>
                    </a:lnTo>
                    <a:lnTo>
                      <a:pt x="463" y="1571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1" name="pg4580"/>
              <p:cNvSpPr/>
              <p:nvPr/>
            </p:nvSpPr>
            <p:spPr>
              <a:xfrm>
                <a:off x="4674129" y="3560863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0" y="3748"/>
                    </a:moveTo>
                    <a:lnTo>
                      <a:pt x="76298" y="0"/>
                    </a:lnTo>
                    <a:lnTo>
                      <a:pt x="76893" y="13215"/>
                    </a:lnTo>
                    <a:lnTo>
                      <a:pt x="566" y="1633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2" name="pg4581"/>
              <p:cNvSpPr/>
              <p:nvPr/>
            </p:nvSpPr>
            <p:spPr>
              <a:xfrm>
                <a:off x="4673459" y="354765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0" y="4372"/>
                    </a:moveTo>
                    <a:lnTo>
                      <a:pt x="76265" y="0"/>
                    </a:lnTo>
                    <a:lnTo>
                      <a:pt x="76968" y="13209"/>
                    </a:lnTo>
                    <a:lnTo>
                      <a:pt x="669" y="16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3" name="pg4582"/>
              <p:cNvSpPr/>
              <p:nvPr/>
            </p:nvSpPr>
            <p:spPr>
              <a:xfrm>
                <a:off x="4672686" y="3534450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0" y="4996"/>
                    </a:moveTo>
                    <a:lnTo>
                      <a:pt x="76227" y="0"/>
                    </a:lnTo>
                    <a:lnTo>
                      <a:pt x="77038" y="13203"/>
                    </a:lnTo>
                    <a:lnTo>
                      <a:pt x="772" y="175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4" name="pg4583"/>
              <p:cNvSpPr/>
              <p:nvPr/>
            </p:nvSpPr>
            <p:spPr>
              <a:xfrm>
                <a:off x="4671810" y="3521253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0" y="5619"/>
                    </a:moveTo>
                    <a:lnTo>
                      <a:pt x="76183" y="0"/>
                    </a:lnTo>
                    <a:lnTo>
                      <a:pt x="77102" y="13196"/>
                    </a:lnTo>
                    <a:lnTo>
                      <a:pt x="875" y="1819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5" name="pg4584"/>
              <p:cNvSpPr/>
              <p:nvPr/>
            </p:nvSpPr>
            <p:spPr>
              <a:xfrm>
                <a:off x="4670832" y="3508065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0" y="6242"/>
                    </a:moveTo>
                    <a:lnTo>
                      <a:pt x="76135" y="0"/>
                    </a:lnTo>
                    <a:lnTo>
                      <a:pt x="77162" y="13188"/>
                    </a:lnTo>
                    <a:lnTo>
                      <a:pt x="978" y="1880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6" name="pg4585"/>
              <p:cNvSpPr/>
              <p:nvPr/>
            </p:nvSpPr>
            <p:spPr>
              <a:xfrm>
                <a:off x="4669750" y="3494885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0" y="6865"/>
                    </a:moveTo>
                    <a:lnTo>
                      <a:pt x="76081" y="0"/>
                    </a:lnTo>
                    <a:lnTo>
                      <a:pt x="77216" y="13179"/>
                    </a:lnTo>
                    <a:lnTo>
                      <a:pt x="1081" y="194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7" name="pg4586"/>
              <p:cNvSpPr/>
              <p:nvPr/>
            </p:nvSpPr>
            <p:spPr>
              <a:xfrm>
                <a:off x="4668566" y="3481715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0" y="7487"/>
                    </a:moveTo>
                    <a:lnTo>
                      <a:pt x="76022" y="0"/>
                    </a:lnTo>
                    <a:lnTo>
                      <a:pt x="77265" y="13169"/>
                    </a:lnTo>
                    <a:lnTo>
                      <a:pt x="1184" y="200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8" name="pg4587"/>
              <p:cNvSpPr/>
              <p:nvPr/>
            </p:nvSpPr>
            <p:spPr>
              <a:xfrm>
                <a:off x="4667280" y="3468556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0" y="8109"/>
                    </a:moveTo>
                    <a:lnTo>
                      <a:pt x="75958" y="0"/>
                    </a:lnTo>
                    <a:lnTo>
                      <a:pt x="77309" y="13159"/>
                    </a:lnTo>
                    <a:lnTo>
                      <a:pt x="1286" y="2064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89" name="pg4588"/>
              <p:cNvSpPr/>
              <p:nvPr/>
            </p:nvSpPr>
            <p:spPr>
              <a:xfrm>
                <a:off x="4665890" y="3455408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0" y="8730"/>
                    </a:moveTo>
                    <a:lnTo>
                      <a:pt x="75890" y="0"/>
                    </a:lnTo>
                    <a:lnTo>
                      <a:pt x="77348" y="13147"/>
                    </a:lnTo>
                    <a:lnTo>
                      <a:pt x="1389" y="212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0" name="pg4589"/>
              <p:cNvSpPr/>
              <p:nvPr/>
            </p:nvSpPr>
            <p:spPr>
              <a:xfrm>
                <a:off x="4664399" y="3442272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0" y="9351"/>
                    </a:moveTo>
                    <a:lnTo>
                      <a:pt x="75816" y="0"/>
                    </a:lnTo>
                    <a:lnTo>
                      <a:pt x="77381" y="13135"/>
                    </a:lnTo>
                    <a:lnTo>
                      <a:pt x="1491" y="218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1" name="pg4590"/>
              <p:cNvSpPr/>
              <p:nvPr/>
            </p:nvSpPr>
            <p:spPr>
              <a:xfrm>
                <a:off x="4662805" y="3429150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0" y="9970"/>
                    </a:moveTo>
                    <a:lnTo>
                      <a:pt x="75737" y="0"/>
                    </a:lnTo>
                    <a:lnTo>
                      <a:pt x="77410" y="13122"/>
                    </a:lnTo>
                    <a:lnTo>
                      <a:pt x="1593" y="22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2" name="pg4591"/>
              <p:cNvSpPr/>
              <p:nvPr/>
            </p:nvSpPr>
            <p:spPr>
              <a:xfrm>
                <a:off x="4661109" y="3416042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0" y="10590"/>
                    </a:moveTo>
                    <a:lnTo>
                      <a:pt x="75652" y="0"/>
                    </a:lnTo>
                    <a:lnTo>
                      <a:pt x="77433" y="13108"/>
                    </a:lnTo>
                    <a:lnTo>
                      <a:pt x="1696" y="230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3" name="pg4592"/>
              <p:cNvSpPr/>
              <p:nvPr/>
            </p:nvSpPr>
            <p:spPr>
              <a:xfrm>
                <a:off x="4659310" y="3402949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0" y="11208"/>
                    </a:moveTo>
                    <a:lnTo>
                      <a:pt x="75563" y="0"/>
                    </a:lnTo>
                    <a:lnTo>
                      <a:pt x="77451" y="13093"/>
                    </a:lnTo>
                    <a:lnTo>
                      <a:pt x="1798" y="236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4" name="pg4593"/>
              <p:cNvSpPr/>
              <p:nvPr/>
            </p:nvSpPr>
            <p:spPr>
              <a:xfrm>
                <a:off x="4657410" y="3389871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0" y="11826"/>
                    </a:moveTo>
                    <a:lnTo>
                      <a:pt x="75469" y="0"/>
                    </a:lnTo>
                    <a:lnTo>
                      <a:pt x="77464" y="13077"/>
                    </a:lnTo>
                    <a:lnTo>
                      <a:pt x="1900" y="2428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5" name="pg4594"/>
              <p:cNvSpPr/>
              <p:nvPr/>
            </p:nvSpPr>
            <p:spPr>
              <a:xfrm>
                <a:off x="4655408" y="3376811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0" y="12443"/>
                    </a:moveTo>
                    <a:lnTo>
                      <a:pt x="75370" y="0"/>
                    </a:lnTo>
                    <a:lnTo>
                      <a:pt x="77471" y="13060"/>
                    </a:lnTo>
                    <a:lnTo>
                      <a:pt x="2002" y="2488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6" name="pg4595"/>
              <p:cNvSpPr/>
              <p:nvPr/>
            </p:nvSpPr>
            <p:spPr>
              <a:xfrm>
                <a:off x="4653304" y="3363768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0" y="13059"/>
                    </a:moveTo>
                    <a:lnTo>
                      <a:pt x="75265" y="0"/>
                    </a:lnTo>
                    <a:lnTo>
                      <a:pt x="77474" y="13042"/>
                    </a:lnTo>
                    <a:lnTo>
                      <a:pt x="2103" y="2548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7" name="pg4596"/>
              <p:cNvSpPr/>
              <p:nvPr/>
            </p:nvSpPr>
            <p:spPr>
              <a:xfrm>
                <a:off x="4651098" y="3350744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0" y="13675"/>
                    </a:moveTo>
                    <a:lnTo>
                      <a:pt x="75156" y="0"/>
                    </a:lnTo>
                    <a:lnTo>
                      <a:pt x="77471" y="13024"/>
                    </a:lnTo>
                    <a:lnTo>
                      <a:pt x="2205" y="2608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8" name="pg4597"/>
              <p:cNvSpPr/>
              <p:nvPr/>
            </p:nvSpPr>
            <p:spPr>
              <a:xfrm>
                <a:off x="4648791" y="3337739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0" y="14289"/>
                    </a:moveTo>
                    <a:lnTo>
                      <a:pt x="75042" y="0"/>
                    </a:lnTo>
                    <a:lnTo>
                      <a:pt x="77463" y="13004"/>
                    </a:lnTo>
                    <a:lnTo>
                      <a:pt x="2306" y="266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599" name="pg4598"/>
              <p:cNvSpPr/>
              <p:nvPr/>
            </p:nvSpPr>
            <p:spPr>
              <a:xfrm>
                <a:off x="4646383" y="3324754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0" y="14903"/>
                    </a:moveTo>
                    <a:lnTo>
                      <a:pt x="74922" y="0"/>
                    </a:lnTo>
                    <a:lnTo>
                      <a:pt x="77450" y="12984"/>
                    </a:lnTo>
                    <a:lnTo>
                      <a:pt x="2408" y="2727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0" name="pg4599"/>
              <p:cNvSpPr/>
              <p:nvPr/>
            </p:nvSpPr>
            <p:spPr>
              <a:xfrm>
                <a:off x="4643874" y="3311790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0" y="15515"/>
                    </a:moveTo>
                    <a:lnTo>
                      <a:pt x="74798" y="0"/>
                    </a:lnTo>
                    <a:lnTo>
                      <a:pt x="77432" y="12963"/>
                    </a:lnTo>
                    <a:lnTo>
                      <a:pt x="2509" y="2786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1" name="pg4600"/>
              <p:cNvSpPr/>
              <p:nvPr/>
            </p:nvSpPr>
            <p:spPr>
              <a:xfrm>
                <a:off x="4641263" y="329884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0" y="16126"/>
                    </a:moveTo>
                    <a:lnTo>
                      <a:pt x="74668" y="0"/>
                    </a:lnTo>
                    <a:lnTo>
                      <a:pt x="77408" y="12941"/>
                    </a:lnTo>
                    <a:lnTo>
                      <a:pt x="2610" y="2845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2" name="pg4601"/>
              <p:cNvSpPr/>
              <p:nvPr/>
            </p:nvSpPr>
            <p:spPr>
              <a:xfrm>
                <a:off x="4638552" y="3285930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0" y="16737"/>
                    </a:moveTo>
                    <a:lnTo>
                      <a:pt x="74534" y="0"/>
                    </a:lnTo>
                    <a:lnTo>
                      <a:pt x="77380" y="12918"/>
                    </a:lnTo>
                    <a:lnTo>
                      <a:pt x="2711" y="2904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3" name="pg4602"/>
              <p:cNvSpPr/>
              <p:nvPr/>
            </p:nvSpPr>
            <p:spPr>
              <a:xfrm>
                <a:off x="4635741" y="3273035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0" y="17346"/>
                    </a:moveTo>
                    <a:lnTo>
                      <a:pt x="74395" y="0"/>
                    </a:lnTo>
                    <a:lnTo>
                      <a:pt x="77346" y="12895"/>
                    </a:lnTo>
                    <a:lnTo>
                      <a:pt x="2811" y="2963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4" name="pg4603"/>
              <p:cNvSpPr/>
              <p:nvPr/>
            </p:nvSpPr>
            <p:spPr>
              <a:xfrm>
                <a:off x="4632829" y="3260164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0" y="17954"/>
                    </a:moveTo>
                    <a:lnTo>
                      <a:pt x="74250" y="0"/>
                    </a:lnTo>
                    <a:lnTo>
                      <a:pt x="77307" y="12870"/>
                    </a:lnTo>
                    <a:lnTo>
                      <a:pt x="2912" y="302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5" name="pg4604"/>
              <p:cNvSpPr/>
              <p:nvPr/>
            </p:nvSpPr>
            <p:spPr>
              <a:xfrm>
                <a:off x="4629816" y="3247319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0" y="18561"/>
                    </a:moveTo>
                    <a:lnTo>
                      <a:pt x="74101" y="0"/>
                    </a:lnTo>
                    <a:lnTo>
                      <a:pt x="77263" y="12845"/>
                    </a:lnTo>
                    <a:lnTo>
                      <a:pt x="3012" y="3079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6" name="pg4605"/>
              <p:cNvSpPr/>
              <p:nvPr/>
            </p:nvSpPr>
            <p:spPr>
              <a:xfrm>
                <a:off x="4626704" y="3234500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0" y="19167"/>
                    </a:moveTo>
                    <a:lnTo>
                      <a:pt x="73946" y="0"/>
                    </a:lnTo>
                    <a:lnTo>
                      <a:pt x="77213" y="12818"/>
                    </a:lnTo>
                    <a:lnTo>
                      <a:pt x="3112" y="3138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7" name="pg4606"/>
              <p:cNvSpPr/>
              <p:nvPr/>
            </p:nvSpPr>
            <p:spPr>
              <a:xfrm>
                <a:off x="4623492" y="3221709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0" y="19771"/>
                    </a:moveTo>
                    <a:lnTo>
                      <a:pt x="73787" y="0"/>
                    </a:lnTo>
                    <a:lnTo>
                      <a:pt x="77159" y="12791"/>
                    </a:lnTo>
                    <a:lnTo>
                      <a:pt x="3212" y="31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8" name="pg4607"/>
              <p:cNvSpPr/>
              <p:nvPr/>
            </p:nvSpPr>
            <p:spPr>
              <a:xfrm>
                <a:off x="4620180" y="3208945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0" y="20374"/>
                    </a:moveTo>
                    <a:lnTo>
                      <a:pt x="73623" y="0"/>
                    </a:lnTo>
                    <a:lnTo>
                      <a:pt x="77099" y="12763"/>
                    </a:lnTo>
                    <a:lnTo>
                      <a:pt x="3311" y="325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09" name="pg4608"/>
              <p:cNvSpPr/>
              <p:nvPr/>
            </p:nvSpPr>
            <p:spPr>
              <a:xfrm>
                <a:off x="4616769" y="3196210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0" y="20975"/>
                    </a:moveTo>
                    <a:lnTo>
                      <a:pt x="73454" y="0"/>
                    </a:lnTo>
                    <a:lnTo>
                      <a:pt x="77034" y="12734"/>
                    </a:lnTo>
                    <a:lnTo>
                      <a:pt x="3411" y="3310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0" name="pg4609"/>
              <p:cNvSpPr/>
              <p:nvPr/>
            </p:nvSpPr>
            <p:spPr>
              <a:xfrm>
                <a:off x="4613258" y="3183505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0" y="21576"/>
                    </a:moveTo>
                    <a:lnTo>
                      <a:pt x="73280" y="0"/>
                    </a:lnTo>
                    <a:lnTo>
                      <a:pt x="76964" y="12705"/>
                    </a:lnTo>
                    <a:lnTo>
                      <a:pt x="3510" y="3368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1" name="pg4610"/>
              <p:cNvSpPr/>
              <p:nvPr/>
            </p:nvSpPr>
            <p:spPr>
              <a:xfrm>
                <a:off x="4609649" y="3170831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0" y="22175"/>
                    </a:moveTo>
                    <a:lnTo>
                      <a:pt x="73101" y="0"/>
                    </a:lnTo>
                    <a:lnTo>
                      <a:pt x="76889" y="12674"/>
                    </a:lnTo>
                    <a:lnTo>
                      <a:pt x="3609" y="342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2" name="pg4611"/>
              <p:cNvSpPr/>
              <p:nvPr/>
            </p:nvSpPr>
            <p:spPr>
              <a:xfrm>
                <a:off x="4605941" y="3158188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0" y="22772"/>
                    </a:moveTo>
                    <a:lnTo>
                      <a:pt x="72917" y="0"/>
                    </a:lnTo>
                    <a:lnTo>
                      <a:pt x="76809" y="12643"/>
                    </a:lnTo>
                    <a:lnTo>
                      <a:pt x="3707" y="348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3" name="pg4612"/>
              <p:cNvSpPr/>
              <p:nvPr/>
            </p:nvSpPr>
            <p:spPr>
              <a:xfrm>
                <a:off x="4602135" y="3145577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0" y="23368"/>
                    </a:moveTo>
                    <a:lnTo>
                      <a:pt x="72728" y="0"/>
                    </a:lnTo>
                    <a:lnTo>
                      <a:pt x="76723" y="12610"/>
                    </a:lnTo>
                    <a:lnTo>
                      <a:pt x="3806" y="3538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4" name="pg4613"/>
              <p:cNvSpPr/>
              <p:nvPr/>
            </p:nvSpPr>
            <p:spPr>
              <a:xfrm>
                <a:off x="4598230" y="313299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0" y="23962"/>
                    </a:moveTo>
                    <a:lnTo>
                      <a:pt x="72535" y="0"/>
                    </a:lnTo>
                    <a:lnTo>
                      <a:pt x="76633" y="12577"/>
                    </a:lnTo>
                    <a:lnTo>
                      <a:pt x="3904" y="359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5" name="pg4614"/>
              <p:cNvSpPr/>
              <p:nvPr/>
            </p:nvSpPr>
            <p:spPr>
              <a:xfrm>
                <a:off x="4594228" y="3120456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0" y="24554"/>
                    </a:moveTo>
                    <a:lnTo>
                      <a:pt x="72336" y="0"/>
                    </a:lnTo>
                    <a:lnTo>
                      <a:pt x="76537" y="12543"/>
                    </a:lnTo>
                    <a:lnTo>
                      <a:pt x="4002" y="365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6" name="pg4615"/>
              <p:cNvSpPr/>
              <p:nvPr/>
            </p:nvSpPr>
            <p:spPr>
              <a:xfrm>
                <a:off x="4590128" y="3107947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0" y="25145"/>
                    </a:moveTo>
                    <a:lnTo>
                      <a:pt x="72133" y="0"/>
                    </a:lnTo>
                    <a:lnTo>
                      <a:pt x="76436" y="12508"/>
                    </a:lnTo>
                    <a:lnTo>
                      <a:pt x="4100" y="3706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7" name="pg4616"/>
              <p:cNvSpPr/>
              <p:nvPr/>
            </p:nvSpPr>
            <p:spPr>
              <a:xfrm>
                <a:off x="4585930" y="3095473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0" y="25735"/>
                    </a:moveTo>
                    <a:lnTo>
                      <a:pt x="71925" y="0"/>
                    </a:lnTo>
                    <a:lnTo>
                      <a:pt x="76330" y="12473"/>
                    </a:lnTo>
                    <a:lnTo>
                      <a:pt x="4197" y="376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8" name="pg4617"/>
              <p:cNvSpPr/>
              <p:nvPr/>
            </p:nvSpPr>
            <p:spPr>
              <a:xfrm>
                <a:off x="4581636" y="308303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0" y="26322"/>
                    </a:moveTo>
                    <a:lnTo>
                      <a:pt x="71712" y="0"/>
                    </a:lnTo>
                    <a:lnTo>
                      <a:pt x="76219" y="12436"/>
                    </a:lnTo>
                    <a:lnTo>
                      <a:pt x="4294" y="3817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19" name="pg4618"/>
              <p:cNvSpPr/>
              <p:nvPr/>
            </p:nvSpPr>
            <p:spPr>
              <a:xfrm>
                <a:off x="4577245" y="3070637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0" y="26908"/>
                    </a:moveTo>
                    <a:lnTo>
                      <a:pt x="71494" y="0"/>
                    </a:lnTo>
                    <a:lnTo>
                      <a:pt x="76103" y="12399"/>
                    </a:lnTo>
                    <a:lnTo>
                      <a:pt x="4391" y="3872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0" name="pg4619"/>
              <p:cNvSpPr/>
              <p:nvPr/>
            </p:nvSpPr>
            <p:spPr>
              <a:xfrm>
                <a:off x="4572757" y="3058275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0" y="27492"/>
                    </a:moveTo>
                    <a:lnTo>
                      <a:pt x="71271" y="0"/>
                    </a:lnTo>
                    <a:lnTo>
                      <a:pt x="75982" y="12361"/>
                    </a:lnTo>
                    <a:lnTo>
                      <a:pt x="4487" y="392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1" name="pg4620"/>
              <p:cNvSpPr/>
              <p:nvPr/>
            </p:nvSpPr>
            <p:spPr>
              <a:xfrm>
                <a:off x="4568173" y="3045953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0" y="28074"/>
                    </a:moveTo>
                    <a:lnTo>
                      <a:pt x="71044" y="0"/>
                    </a:lnTo>
                    <a:lnTo>
                      <a:pt x="75855" y="12322"/>
                    </a:lnTo>
                    <a:lnTo>
                      <a:pt x="4584" y="3981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2" name="pg4621"/>
              <p:cNvSpPr/>
              <p:nvPr/>
            </p:nvSpPr>
            <p:spPr>
              <a:xfrm>
                <a:off x="4563493" y="3033670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724" y="12282"/>
                    </a:lnTo>
                    <a:lnTo>
                      <a:pt x="4679" y="403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3" name="pg4622"/>
              <p:cNvSpPr/>
              <p:nvPr/>
            </p:nvSpPr>
            <p:spPr>
              <a:xfrm>
                <a:off x="4558717" y="3021428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0" y="29233"/>
                    </a:moveTo>
                    <a:lnTo>
                      <a:pt x="70575" y="0"/>
                    </a:lnTo>
                    <a:lnTo>
                      <a:pt x="75588" y="12242"/>
                    </a:lnTo>
                    <a:lnTo>
                      <a:pt x="4775" y="408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4" name="pg4623"/>
              <p:cNvSpPr/>
              <p:nvPr/>
            </p:nvSpPr>
            <p:spPr>
              <a:xfrm>
                <a:off x="4553847" y="3009227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0" y="29809"/>
                    </a:moveTo>
                    <a:lnTo>
                      <a:pt x="70334" y="0"/>
                    </a:lnTo>
                    <a:lnTo>
                      <a:pt x="75446" y="12200"/>
                    </a:lnTo>
                    <a:lnTo>
                      <a:pt x="4870" y="414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5" name="pg4624"/>
              <p:cNvSpPr/>
              <p:nvPr/>
            </p:nvSpPr>
            <p:spPr>
              <a:xfrm>
                <a:off x="4548881" y="2997069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0" y="30384"/>
                    </a:moveTo>
                    <a:lnTo>
                      <a:pt x="70087" y="0"/>
                    </a:lnTo>
                    <a:lnTo>
                      <a:pt x="75299" y="12158"/>
                    </a:lnTo>
                    <a:lnTo>
                      <a:pt x="4965" y="4196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6" name="pg4625"/>
              <p:cNvSpPr/>
              <p:nvPr/>
            </p:nvSpPr>
            <p:spPr>
              <a:xfrm>
                <a:off x="4543821" y="2984953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0" y="30956"/>
                    </a:moveTo>
                    <a:lnTo>
                      <a:pt x="69837" y="0"/>
                    </a:lnTo>
                    <a:lnTo>
                      <a:pt x="75148" y="12115"/>
                    </a:lnTo>
                    <a:lnTo>
                      <a:pt x="5060" y="4249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7" name="pg4626"/>
              <p:cNvSpPr/>
              <p:nvPr/>
            </p:nvSpPr>
            <p:spPr>
              <a:xfrm>
                <a:off x="4538666" y="2972882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0" y="31526"/>
                    </a:moveTo>
                    <a:lnTo>
                      <a:pt x="69581" y="0"/>
                    </a:lnTo>
                    <a:lnTo>
                      <a:pt x="74991" y="12071"/>
                    </a:lnTo>
                    <a:lnTo>
                      <a:pt x="5154" y="4302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8" name="pg4627"/>
              <p:cNvSpPr/>
              <p:nvPr/>
            </p:nvSpPr>
            <p:spPr>
              <a:xfrm>
                <a:off x="4533418" y="2960855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0" y="32095"/>
                    </a:moveTo>
                    <a:lnTo>
                      <a:pt x="69321" y="0"/>
                    </a:lnTo>
                    <a:lnTo>
                      <a:pt x="74829" y="12026"/>
                    </a:lnTo>
                    <a:lnTo>
                      <a:pt x="5248" y="435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29" name="pg4628"/>
              <p:cNvSpPr/>
              <p:nvPr/>
            </p:nvSpPr>
            <p:spPr>
              <a:xfrm>
                <a:off x="4528076" y="2948873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0" y="32661"/>
                    </a:moveTo>
                    <a:lnTo>
                      <a:pt x="69056" y="0"/>
                    </a:lnTo>
                    <a:lnTo>
                      <a:pt x="74663" y="11981"/>
                    </a:lnTo>
                    <a:lnTo>
                      <a:pt x="5342" y="4407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0" name="pg4629"/>
              <p:cNvSpPr/>
              <p:nvPr/>
            </p:nvSpPr>
            <p:spPr>
              <a:xfrm>
                <a:off x="4522640" y="2936938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0" y="33225"/>
                    </a:moveTo>
                    <a:lnTo>
                      <a:pt x="68786" y="0"/>
                    </a:lnTo>
                    <a:lnTo>
                      <a:pt x="74491" y="11935"/>
                    </a:lnTo>
                    <a:lnTo>
                      <a:pt x="5435" y="4459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1" name="pg4630"/>
              <p:cNvSpPr/>
              <p:nvPr/>
            </p:nvSpPr>
            <p:spPr>
              <a:xfrm>
                <a:off x="4517112" y="2925050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0" y="33786"/>
                    </a:moveTo>
                    <a:lnTo>
                      <a:pt x="68512" y="0"/>
                    </a:lnTo>
                    <a:lnTo>
                      <a:pt x="74314" y="11888"/>
                    </a:lnTo>
                    <a:lnTo>
                      <a:pt x="5528" y="4511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2" name="pg4631"/>
              <p:cNvSpPr/>
              <p:nvPr/>
            </p:nvSpPr>
            <p:spPr>
              <a:xfrm>
                <a:off x="4511492" y="2913210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0" y="34346"/>
                    </a:moveTo>
                    <a:lnTo>
                      <a:pt x="68233" y="0"/>
                    </a:lnTo>
                    <a:lnTo>
                      <a:pt x="74133" y="11840"/>
                    </a:lnTo>
                    <a:lnTo>
                      <a:pt x="5620" y="456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3" name="pg4632"/>
              <p:cNvSpPr/>
              <p:nvPr/>
            </p:nvSpPr>
            <p:spPr>
              <a:xfrm>
                <a:off x="4505779" y="290141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0" y="34903"/>
                    </a:moveTo>
                    <a:lnTo>
                      <a:pt x="67950" y="0"/>
                    </a:lnTo>
                    <a:lnTo>
                      <a:pt x="73946" y="11791"/>
                    </a:lnTo>
                    <a:lnTo>
                      <a:pt x="5712" y="4613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4" name="pg4633"/>
              <p:cNvSpPr/>
              <p:nvPr/>
            </p:nvSpPr>
            <p:spPr>
              <a:xfrm>
                <a:off x="4499975" y="2889676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0" y="35457"/>
                    </a:moveTo>
                    <a:lnTo>
                      <a:pt x="67662" y="0"/>
                    </a:lnTo>
                    <a:lnTo>
                      <a:pt x="73755" y="11742"/>
                    </a:lnTo>
                    <a:lnTo>
                      <a:pt x="5804" y="466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5" name="pg4634"/>
              <p:cNvSpPr/>
              <p:nvPr/>
            </p:nvSpPr>
            <p:spPr>
              <a:xfrm>
                <a:off x="4494079" y="2877984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0" y="36010"/>
                    </a:moveTo>
                    <a:lnTo>
                      <a:pt x="67370" y="0"/>
                    </a:lnTo>
                    <a:lnTo>
                      <a:pt x="73558" y="11691"/>
                    </a:lnTo>
                    <a:lnTo>
                      <a:pt x="5895" y="47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6" name="pg4635"/>
              <p:cNvSpPr/>
              <p:nvPr/>
            </p:nvSpPr>
            <p:spPr>
              <a:xfrm>
                <a:off x="4488092" y="2866344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357" y="11640"/>
                    </a:lnTo>
                    <a:lnTo>
                      <a:pt x="5986" y="476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7" name="pg4636"/>
              <p:cNvSpPr/>
              <p:nvPr/>
            </p:nvSpPr>
            <p:spPr>
              <a:xfrm>
                <a:off x="4482015" y="2854754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0" y="37107"/>
                    </a:moveTo>
                    <a:lnTo>
                      <a:pt x="66772" y="0"/>
                    </a:lnTo>
                    <a:lnTo>
                      <a:pt x="73150" y="11589"/>
                    </a:lnTo>
                    <a:lnTo>
                      <a:pt x="6077" y="481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8" name="pg4637"/>
              <p:cNvSpPr/>
              <p:nvPr/>
            </p:nvSpPr>
            <p:spPr>
              <a:xfrm>
                <a:off x="4475848" y="2843218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0" y="37652"/>
                    </a:moveTo>
                    <a:lnTo>
                      <a:pt x="66466" y="0"/>
                    </a:lnTo>
                    <a:lnTo>
                      <a:pt x="72939" y="11536"/>
                    </a:lnTo>
                    <a:lnTo>
                      <a:pt x="6167" y="4864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39" name="pg4638"/>
              <p:cNvSpPr/>
              <p:nvPr/>
            </p:nvSpPr>
            <p:spPr>
              <a:xfrm>
                <a:off x="4469591" y="2831735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0" y="38195"/>
                    </a:moveTo>
                    <a:lnTo>
                      <a:pt x="66156" y="0"/>
                    </a:lnTo>
                    <a:lnTo>
                      <a:pt x="72723" y="11483"/>
                    </a:lnTo>
                    <a:lnTo>
                      <a:pt x="6257" y="491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0" name="pg4639"/>
              <p:cNvSpPr/>
              <p:nvPr/>
            </p:nvSpPr>
            <p:spPr>
              <a:xfrm>
                <a:off x="4463244" y="2820306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502" y="11429"/>
                    </a:lnTo>
                    <a:lnTo>
                      <a:pt x="6346" y="49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1" name="pg4640"/>
              <p:cNvSpPr/>
              <p:nvPr/>
            </p:nvSpPr>
            <p:spPr>
              <a:xfrm>
                <a:off x="4456809" y="2808932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0" y="39272"/>
                    </a:moveTo>
                    <a:lnTo>
                      <a:pt x="65522" y="0"/>
                    </a:lnTo>
                    <a:lnTo>
                      <a:pt x="72276" y="11374"/>
                    </a:lnTo>
                    <a:lnTo>
                      <a:pt x="6435" y="50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2" name="pg4641"/>
              <p:cNvSpPr/>
              <p:nvPr/>
            </p:nvSpPr>
            <p:spPr>
              <a:xfrm>
                <a:off x="4450285" y="2797613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0" y="39807"/>
                    </a:moveTo>
                    <a:lnTo>
                      <a:pt x="65198" y="0"/>
                    </a:lnTo>
                    <a:lnTo>
                      <a:pt x="72046" y="11318"/>
                    </a:lnTo>
                    <a:lnTo>
                      <a:pt x="6523" y="505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3" name="pg4642"/>
              <p:cNvSpPr/>
              <p:nvPr/>
            </p:nvSpPr>
            <p:spPr>
              <a:xfrm>
                <a:off x="4443674" y="2786351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0" y="40339"/>
                    </a:moveTo>
                    <a:lnTo>
                      <a:pt x="64871" y="0"/>
                    </a:lnTo>
                    <a:lnTo>
                      <a:pt x="71810" y="11262"/>
                    </a:lnTo>
                    <a:lnTo>
                      <a:pt x="6611" y="510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4" name="pg4643"/>
              <p:cNvSpPr/>
              <p:nvPr/>
            </p:nvSpPr>
            <p:spPr>
              <a:xfrm>
                <a:off x="4436974" y="2775146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0" y="40868"/>
                    </a:moveTo>
                    <a:lnTo>
                      <a:pt x="64538" y="0"/>
                    </a:lnTo>
                    <a:lnTo>
                      <a:pt x="71570" y="11204"/>
                    </a:lnTo>
                    <a:lnTo>
                      <a:pt x="6699" y="515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5" name="pg4644"/>
              <p:cNvSpPr/>
              <p:nvPr/>
            </p:nvSpPr>
            <p:spPr>
              <a:xfrm>
                <a:off x="4430188" y="2763999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0" y="41395"/>
                    </a:moveTo>
                    <a:lnTo>
                      <a:pt x="64202" y="0"/>
                    </a:lnTo>
                    <a:lnTo>
                      <a:pt x="71325" y="11147"/>
                    </a:lnTo>
                    <a:lnTo>
                      <a:pt x="6786" y="52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6" name="pg4645"/>
              <p:cNvSpPr/>
              <p:nvPr/>
            </p:nvSpPr>
            <p:spPr>
              <a:xfrm>
                <a:off x="4423315" y="27529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0" y="41919"/>
                    </a:moveTo>
                    <a:lnTo>
                      <a:pt x="63861" y="0"/>
                    </a:lnTo>
                    <a:lnTo>
                      <a:pt x="71075" y="11088"/>
                    </a:lnTo>
                    <a:lnTo>
                      <a:pt x="6873" y="52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7" name="pg4646"/>
              <p:cNvSpPr/>
              <p:nvPr/>
            </p:nvSpPr>
            <p:spPr>
              <a:xfrm>
                <a:off x="4416356" y="2741881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0" y="42440"/>
                    </a:moveTo>
                    <a:lnTo>
                      <a:pt x="63516" y="0"/>
                    </a:lnTo>
                    <a:lnTo>
                      <a:pt x="70820" y="11029"/>
                    </a:lnTo>
                    <a:lnTo>
                      <a:pt x="6959" y="529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8" name="pg4647"/>
              <p:cNvSpPr/>
              <p:nvPr/>
            </p:nvSpPr>
            <p:spPr>
              <a:xfrm>
                <a:off x="4409311" y="2730912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0" y="42958"/>
                    </a:moveTo>
                    <a:lnTo>
                      <a:pt x="63167" y="0"/>
                    </a:lnTo>
                    <a:lnTo>
                      <a:pt x="70561" y="10968"/>
                    </a:lnTo>
                    <a:lnTo>
                      <a:pt x="7044" y="534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49" name="pg4648"/>
              <p:cNvSpPr/>
              <p:nvPr/>
            </p:nvSpPr>
            <p:spPr>
              <a:xfrm>
                <a:off x="4402181" y="272000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0" y="43473"/>
                    </a:moveTo>
                    <a:lnTo>
                      <a:pt x="62813" y="0"/>
                    </a:lnTo>
                    <a:lnTo>
                      <a:pt x="70297" y="10908"/>
                    </a:lnTo>
                    <a:lnTo>
                      <a:pt x="7130" y="538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0" name="pg4649"/>
              <p:cNvSpPr/>
              <p:nvPr/>
            </p:nvSpPr>
            <p:spPr>
              <a:xfrm>
                <a:off x="4394966" y="2709158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0" y="43986"/>
                    </a:moveTo>
                    <a:lnTo>
                      <a:pt x="62455" y="0"/>
                    </a:lnTo>
                    <a:lnTo>
                      <a:pt x="70028" y="10846"/>
                    </a:lnTo>
                    <a:lnTo>
                      <a:pt x="7214" y="543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1" name="pg4650"/>
              <p:cNvSpPr/>
              <p:nvPr/>
            </p:nvSpPr>
            <p:spPr>
              <a:xfrm>
                <a:off x="4387666" y="2698374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0" y="44495"/>
                    </a:moveTo>
                    <a:lnTo>
                      <a:pt x="62093" y="0"/>
                    </a:lnTo>
                    <a:lnTo>
                      <a:pt x="69755" y="10784"/>
                    </a:lnTo>
                    <a:lnTo>
                      <a:pt x="7299" y="547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2" name="pg4651"/>
              <p:cNvSpPr/>
              <p:nvPr/>
            </p:nvSpPr>
            <p:spPr>
              <a:xfrm>
                <a:off x="4380283" y="2687653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0" y="45002"/>
                    </a:moveTo>
                    <a:lnTo>
                      <a:pt x="61727" y="0"/>
                    </a:lnTo>
                    <a:lnTo>
                      <a:pt x="69476" y="10721"/>
                    </a:lnTo>
                    <a:lnTo>
                      <a:pt x="7383" y="552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3" name="pg4652"/>
              <p:cNvSpPr/>
              <p:nvPr/>
            </p:nvSpPr>
            <p:spPr>
              <a:xfrm>
                <a:off x="4372817" y="2676995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0" y="45505"/>
                    </a:moveTo>
                    <a:lnTo>
                      <a:pt x="61357" y="0"/>
                    </a:lnTo>
                    <a:lnTo>
                      <a:pt x="69194" y="10657"/>
                    </a:lnTo>
                    <a:lnTo>
                      <a:pt x="7466" y="556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4" name="pg4653"/>
              <p:cNvSpPr/>
              <p:nvPr/>
            </p:nvSpPr>
            <p:spPr>
              <a:xfrm>
                <a:off x="4365268" y="2666402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0" y="46006"/>
                    </a:moveTo>
                    <a:lnTo>
                      <a:pt x="60983" y="0"/>
                    </a:lnTo>
                    <a:lnTo>
                      <a:pt x="68906" y="10592"/>
                    </a:lnTo>
                    <a:lnTo>
                      <a:pt x="7549" y="56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5" name="pg4654"/>
              <p:cNvSpPr/>
              <p:nvPr/>
            </p:nvSpPr>
            <p:spPr>
              <a:xfrm>
                <a:off x="4357636" y="2655875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0" y="46503"/>
                    </a:moveTo>
                    <a:lnTo>
                      <a:pt x="60604" y="0"/>
                    </a:lnTo>
                    <a:lnTo>
                      <a:pt x="68614" y="10527"/>
                    </a:lnTo>
                    <a:lnTo>
                      <a:pt x="7631" y="56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6" name="pg4655"/>
              <p:cNvSpPr/>
              <p:nvPr/>
            </p:nvSpPr>
            <p:spPr>
              <a:xfrm>
                <a:off x="4349923" y="2645413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0" y="46997"/>
                    </a:moveTo>
                    <a:lnTo>
                      <a:pt x="60222" y="0"/>
                    </a:lnTo>
                    <a:lnTo>
                      <a:pt x="68318" y="10461"/>
                    </a:lnTo>
                    <a:lnTo>
                      <a:pt x="7713" y="569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7" name="pg4656"/>
              <p:cNvSpPr/>
              <p:nvPr/>
            </p:nvSpPr>
            <p:spPr>
              <a:xfrm>
                <a:off x="4342128" y="2635018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0" y="47489"/>
                    </a:moveTo>
                    <a:lnTo>
                      <a:pt x="59835" y="0"/>
                    </a:lnTo>
                    <a:lnTo>
                      <a:pt x="68016" y="10395"/>
                    </a:lnTo>
                    <a:lnTo>
                      <a:pt x="7794" y="5739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8" name="pg4657"/>
              <p:cNvSpPr/>
              <p:nvPr/>
            </p:nvSpPr>
            <p:spPr>
              <a:xfrm>
                <a:off x="4334253" y="2624690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0" y="47976"/>
                    </a:moveTo>
                    <a:lnTo>
                      <a:pt x="59445" y="0"/>
                    </a:lnTo>
                    <a:lnTo>
                      <a:pt x="67711" y="10327"/>
                    </a:lnTo>
                    <a:lnTo>
                      <a:pt x="7875" y="57817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59" name="pg4658"/>
              <p:cNvSpPr/>
              <p:nvPr/>
            </p:nvSpPr>
            <p:spPr>
              <a:xfrm>
                <a:off x="4326297" y="2614430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0" y="48461"/>
                    </a:moveTo>
                    <a:lnTo>
                      <a:pt x="59050" y="0"/>
                    </a:lnTo>
                    <a:lnTo>
                      <a:pt x="67400" y="10259"/>
                    </a:lnTo>
                    <a:lnTo>
                      <a:pt x="7955" y="5823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0" name="pg4659"/>
              <p:cNvSpPr/>
              <p:nvPr/>
            </p:nvSpPr>
            <p:spPr>
              <a:xfrm>
                <a:off x="4318262" y="2604238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0" y="48943"/>
                    </a:moveTo>
                    <a:lnTo>
                      <a:pt x="58652" y="0"/>
                    </a:lnTo>
                    <a:lnTo>
                      <a:pt x="67086" y="10191"/>
                    </a:lnTo>
                    <a:lnTo>
                      <a:pt x="8035" y="586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1" name="pg4660"/>
              <p:cNvSpPr/>
              <p:nvPr/>
            </p:nvSpPr>
            <p:spPr>
              <a:xfrm>
                <a:off x="4310147" y="2594116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0" y="49421"/>
                    </a:moveTo>
                    <a:lnTo>
                      <a:pt x="58249" y="0"/>
                    </a:lnTo>
                    <a:lnTo>
                      <a:pt x="66766" y="10122"/>
                    </a:lnTo>
                    <a:lnTo>
                      <a:pt x="8114" y="59065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2" name="pg4661"/>
              <p:cNvSpPr/>
              <p:nvPr/>
            </p:nvSpPr>
            <p:spPr>
              <a:xfrm>
                <a:off x="4301954" y="2584064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0" y="49896"/>
                    </a:moveTo>
                    <a:lnTo>
                      <a:pt x="57843" y="0"/>
                    </a:lnTo>
                    <a:lnTo>
                      <a:pt x="66443" y="10051"/>
                    </a:lnTo>
                    <a:lnTo>
                      <a:pt x="8193" y="5947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3" name="pg4662"/>
              <p:cNvSpPr/>
              <p:nvPr/>
            </p:nvSpPr>
            <p:spPr>
              <a:xfrm>
                <a:off x="4293683" y="2574083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0" y="50367"/>
                    </a:moveTo>
                    <a:lnTo>
                      <a:pt x="57433" y="0"/>
                    </a:lnTo>
                    <a:lnTo>
                      <a:pt x="66114" y="9981"/>
                    </a:lnTo>
                    <a:lnTo>
                      <a:pt x="8271" y="5987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4" name="pg4663"/>
              <p:cNvSpPr/>
              <p:nvPr/>
            </p:nvSpPr>
            <p:spPr>
              <a:xfrm>
                <a:off x="4285334" y="2564173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0" y="50836"/>
                    </a:moveTo>
                    <a:lnTo>
                      <a:pt x="57019" y="0"/>
                    </a:lnTo>
                    <a:lnTo>
                      <a:pt x="65782" y="9909"/>
                    </a:lnTo>
                    <a:lnTo>
                      <a:pt x="8348" y="6027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5" name="pg4664"/>
              <p:cNvSpPr/>
              <p:nvPr/>
            </p:nvSpPr>
            <p:spPr>
              <a:xfrm>
                <a:off x="4276908" y="255433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0" y="51300"/>
                    </a:moveTo>
                    <a:lnTo>
                      <a:pt x="56601" y="0"/>
                    </a:lnTo>
                    <a:lnTo>
                      <a:pt x="65445" y="9837"/>
                    </a:lnTo>
                    <a:lnTo>
                      <a:pt x="8425" y="606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6" name="pg4665"/>
              <p:cNvSpPr/>
              <p:nvPr/>
            </p:nvSpPr>
            <p:spPr>
              <a:xfrm>
                <a:off x="4268406" y="2544570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0" y="51762"/>
                    </a:moveTo>
                    <a:lnTo>
                      <a:pt x="56180" y="0"/>
                    </a:lnTo>
                    <a:lnTo>
                      <a:pt x="65103" y="9765"/>
                    </a:lnTo>
                    <a:lnTo>
                      <a:pt x="8502" y="610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7" name="pg4666"/>
              <p:cNvSpPr/>
              <p:nvPr/>
            </p:nvSpPr>
            <p:spPr>
              <a:xfrm>
                <a:off x="4259828" y="2534878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0" y="52220"/>
                    </a:moveTo>
                    <a:lnTo>
                      <a:pt x="55754" y="0"/>
                    </a:lnTo>
                    <a:lnTo>
                      <a:pt x="64758" y="9691"/>
                    </a:lnTo>
                    <a:lnTo>
                      <a:pt x="8577" y="614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8" name="pg4667"/>
              <p:cNvSpPr/>
              <p:nvPr/>
            </p:nvSpPr>
            <p:spPr>
              <a:xfrm>
                <a:off x="4251175" y="2525260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0" y="52674"/>
                    </a:moveTo>
                    <a:lnTo>
                      <a:pt x="55325" y="0"/>
                    </a:lnTo>
                    <a:lnTo>
                      <a:pt x="64407" y="9617"/>
                    </a:lnTo>
                    <a:lnTo>
                      <a:pt x="8653" y="61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69" name="pg4668"/>
              <p:cNvSpPr/>
              <p:nvPr/>
            </p:nvSpPr>
            <p:spPr>
              <a:xfrm>
                <a:off x="4242447" y="2515717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0" y="53125"/>
                    </a:moveTo>
                    <a:lnTo>
                      <a:pt x="54892" y="0"/>
                    </a:lnTo>
                    <a:lnTo>
                      <a:pt x="64053" y="9543"/>
                    </a:lnTo>
                    <a:lnTo>
                      <a:pt x="8727" y="622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0" name="pg4669"/>
              <p:cNvSpPr/>
              <p:nvPr/>
            </p:nvSpPr>
            <p:spPr>
              <a:xfrm>
                <a:off x="4233645" y="2506249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0" y="53572"/>
                    </a:moveTo>
                    <a:lnTo>
                      <a:pt x="54456" y="0"/>
                    </a:lnTo>
                    <a:lnTo>
                      <a:pt x="63694" y="9468"/>
                    </a:lnTo>
                    <a:lnTo>
                      <a:pt x="8801" y="62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1" name="pg4670"/>
              <p:cNvSpPr/>
              <p:nvPr/>
            </p:nvSpPr>
            <p:spPr>
              <a:xfrm>
                <a:off x="4224769" y="2496857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0" y="54016"/>
                    </a:moveTo>
                    <a:lnTo>
                      <a:pt x="54016" y="0"/>
                    </a:lnTo>
                    <a:lnTo>
                      <a:pt x="63331" y="9392"/>
                    </a:lnTo>
                    <a:lnTo>
                      <a:pt x="8875" y="629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2" name="pg4671"/>
              <p:cNvSpPr/>
              <p:nvPr/>
            </p:nvSpPr>
            <p:spPr>
              <a:xfrm>
                <a:off x="4215821" y="2487541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0" y="54456"/>
                    </a:moveTo>
                    <a:lnTo>
                      <a:pt x="53572" y="0"/>
                    </a:lnTo>
                    <a:lnTo>
                      <a:pt x="62964" y="9315"/>
                    </a:lnTo>
                    <a:lnTo>
                      <a:pt x="8948" y="6333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3" name="pg4672"/>
              <p:cNvSpPr/>
              <p:nvPr/>
            </p:nvSpPr>
            <p:spPr>
              <a:xfrm>
                <a:off x="4206800" y="2478303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0" y="54892"/>
                    </a:moveTo>
                    <a:lnTo>
                      <a:pt x="53125" y="0"/>
                    </a:lnTo>
                    <a:lnTo>
                      <a:pt x="62593" y="9238"/>
                    </a:lnTo>
                    <a:lnTo>
                      <a:pt x="9020" y="6369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4" name="pg4673"/>
              <p:cNvSpPr/>
              <p:nvPr/>
            </p:nvSpPr>
            <p:spPr>
              <a:xfrm>
                <a:off x="4197708" y="2469142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0" y="55325"/>
                    </a:moveTo>
                    <a:lnTo>
                      <a:pt x="52674" y="0"/>
                    </a:lnTo>
                    <a:lnTo>
                      <a:pt x="62217" y="9160"/>
                    </a:lnTo>
                    <a:lnTo>
                      <a:pt x="9092" y="640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5" name="pg4674"/>
              <p:cNvSpPr/>
              <p:nvPr/>
            </p:nvSpPr>
            <p:spPr>
              <a:xfrm>
                <a:off x="4188544" y="2460060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0" y="55754"/>
                    </a:moveTo>
                    <a:lnTo>
                      <a:pt x="52220" y="0"/>
                    </a:lnTo>
                    <a:lnTo>
                      <a:pt x="61837" y="9082"/>
                    </a:lnTo>
                    <a:lnTo>
                      <a:pt x="9163" y="6440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6" name="pg4675"/>
              <p:cNvSpPr/>
              <p:nvPr/>
            </p:nvSpPr>
            <p:spPr>
              <a:xfrm>
                <a:off x="4179310" y="2451056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0" y="56180"/>
                    </a:moveTo>
                    <a:lnTo>
                      <a:pt x="51762" y="0"/>
                    </a:lnTo>
                    <a:lnTo>
                      <a:pt x="61454" y="9003"/>
                    </a:lnTo>
                    <a:lnTo>
                      <a:pt x="9234" y="647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7" name="pg4676"/>
              <p:cNvSpPr/>
              <p:nvPr/>
            </p:nvSpPr>
            <p:spPr>
              <a:xfrm>
                <a:off x="4170006" y="2442132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0" y="56601"/>
                    </a:moveTo>
                    <a:lnTo>
                      <a:pt x="51300" y="0"/>
                    </a:lnTo>
                    <a:lnTo>
                      <a:pt x="61066" y="8923"/>
                    </a:lnTo>
                    <a:lnTo>
                      <a:pt x="9303" y="6510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8" name="pg4677"/>
              <p:cNvSpPr/>
              <p:nvPr/>
            </p:nvSpPr>
            <p:spPr>
              <a:xfrm>
                <a:off x="4160633" y="2433289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0" y="57019"/>
                    </a:moveTo>
                    <a:lnTo>
                      <a:pt x="50836" y="0"/>
                    </a:lnTo>
                    <a:lnTo>
                      <a:pt x="60673" y="8843"/>
                    </a:lnTo>
                    <a:lnTo>
                      <a:pt x="9373" y="654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79" name="pg4678"/>
              <p:cNvSpPr/>
              <p:nvPr/>
            </p:nvSpPr>
            <p:spPr>
              <a:xfrm>
                <a:off x="4151191" y="242452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0" y="57433"/>
                    </a:moveTo>
                    <a:lnTo>
                      <a:pt x="50367" y="0"/>
                    </a:lnTo>
                    <a:lnTo>
                      <a:pt x="60277" y="8762"/>
                    </a:lnTo>
                    <a:lnTo>
                      <a:pt x="9441" y="657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0" name="pg4679"/>
              <p:cNvSpPr/>
              <p:nvPr/>
            </p:nvSpPr>
            <p:spPr>
              <a:xfrm>
                <a:off x="4141682" y="24158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0" y="57843"/>
                    </a:moveTo>
                    <a:lnTo>
                      <a:pt x="49896" y="0"/>
                    </a:lnTo>
                    <a:lnTo>
                      <a:pt x="59877" y="8681"/>
                    </a:lnTo>
                    <a:lnTo>
                      <a:pt x="9509" y="66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1" name="pg4680"/>
              <p:cNvSpPr/>
              <p:nvPr/>
            </p:nvSpPr>
            <p:spPr>
              <a:xfrm>
                <a:off x="4132105" y="2407245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0" y="58249"/>
                    </a:moveTo>
                    <a:lnTo>
                      <a:pt x="49421" y="0"/>
                    </a:lnTo>
                    <a:lnTo>
                      <a:pt x="59473" y="8599"/>
                    </a:lnTo>
                    <a:lnTo>
                      <a:pt x="9577" y="66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2" name="pg4681"/>
              <p:cNvSpPr/>
              <p:nvPr/>
            </p:nvSpPr>
            <p:spPr>
              <a:xfrm>
                <a:off x="4122461" y="2398728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0" y="58652"/>
                    </a:moveTo>
                    <a:lnTo>
                      <a:pt x="48943" y="0"/>
                    </a:lnTo>
                    <a:lnTo>
                      <a:pt x="59065" y="8516"/>
                    </a:lnTo>
                    <a:lnTo>
                      <a:pt x="9643" y="667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3" name="pg4682"/>
              <p:cNvSpPr/>
              <p:nvPr/>
            </p:nvSpPr>
            <p:spPr>
              <a:xfrm>
                <a:off x="4112751" y="2390295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0" y="59050"/>
                    </a:moveTo>
                    <a:lnTo>
                      <a:pt x="48461" y="0"/>
                    </a:lnTo>
                    <a:lnTo>
                      <a:pt x="58653" y="8433"/>
                    </a:lnTo>
                    <a:lnTo>
                      <a:pt x="9709" y="670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4" name="pg4683"/>
              <p:cNvSpPr/>
              <p:nvPr/>
            </p:nvSpPr>
            <p:spPr>
              <a:xfrm>
                <a:off x="4102976" y="2381944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0" y="59445"/>
                    </a:moveTo>
                    <a:lnTo>
                      <a:pt x="47976" y="0"/>
                    </a:lnTo>
                    <a:lnTo>
                      <a:pt x="58236" y="8350"/>
                    </a:lnTo>
                    <a:lnTo>
                      <a:pt x="9775" y="674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5" name="pg4684"/>
              <p:cNvSpPr/>
              <p:nvPr/>
            </p:nvSpPr>
            <p:spPr>
              <a:xfrm>
                <a:off x="4093136" y="2373679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0" y="59835"/>
                    </a:moveTo>
                    <a:lnTo>
                      <a:pt x="47489" y="0"/>
                    </a:lnTo>
                    <a:lnTo>
                      <a:pt x="57817" y="8265"/>
                    </a:lnTo>
                    <a:lnTo>
                      <a:pt x="9840" y="677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6" name="pg4685"/>
              <p:cNvSpPr/>
              <p:nvPr/>
            </p:nvSpPr>
            <p:spPr>
              <a:xfrm>
                <a:off x="4083232" y="2365497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0" y="60222"/>
                    </a:moveTo>
                    <a:lnTo>
                      <a:pt x="46997" y="0"/>
                    </a:lnTo>
                    <a:lnTo>
                      <a:pt x="57393" y="8181"/>
                    </a:lnTo>
                    <a:lnTo>
                      <a:pt x="9904" y="680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7" name="pg4686"/>
              <p:cNvSpPr/>
              <p:nvPr/>
            </p:nvSpPr>
            <p:spPr>
              <a:xfrm>
                <a:off x="4073264" y="2357402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0" y="60604"/>
                    </a:moveTo>
                    <a:lnTo>
                      <a:pt x="46503" y="0"/>
                    </a:lnTo>
                    <a:lnTo>
                      <a:pt x="56965" y="8095"/>
                    </a:lnTo>
                    <a:lnTo>
                      <a:pt x="9967" y="68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8" name="pg4687"/>
              <p:cNvSpPr/>
              <p:nvPr/>
            </p:nvSpPr>
            <p:spPr>
              <a:xfrm>
                <a:off x="4063234" y="2349392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0" y="60983"/>
                    </a:moveTo>
                    <a:lnTo>
                      <a:pt x="46006" y="0"/>
                    </a:lnTo>
                    <a:lnTo>
                      <a:pt x="56534" y="8009"/>
                    </a:lnTo>
                    <a:lnTo>
                      <a:pt x="10030" y="686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89" name="pg4688"/>
              <p:cNvSpPr/>
              <p:nvPr/>
            </p:nvSpPr>
            <p:spPr>
              <a:xfrm>
                <a:off x="4053141" y="2341468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0" y="61357"/>
                    </a:moveTo>
                    <a:lnTo>
                      <a:pt x="45505" y="0"/>
                    </a:lnTo>
                    <a:lnTo>
                      <a:pt x="56098" y="7923"/>
                    </a:lnTo>
                    <a:lnTo>
                      <a:pt x="10092" y="689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0" name="pg4689"/>
              <p:cNvSpPr/>
              <p:nvPr/>
            </p:nvSpPr>
            <p:spPr>
              <a:xfrm>
                <a:off x="4042987" y="2333631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0" y="61727"/>
                    </a:moveTo>
                    <a:lnTo>
                      <a:pt x="45002" y="0"/>
                    </a:lnTo>
                    <a:lnTo>
                      <a:pt x="55659" y="7836"/>
                    </a:lnTo>
                    <a:lnTo>
                      <a:pt x="10153" y="691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1" name="pg4690"/>
              <p:cNvSpPr/>
              <p:nvPr/>
            </p:nvSpPr>
            <p:spPr>
              <a:xfrm>
                <a:off x="4032773" y="2325882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0" y="62093"/>
                    </a:moveTo>
                    <a:lnTo>
                      <a:pt x="44495" y="0"/>
                    </a:lnTo>
                    <a:lnTo>
                      <a:pt x="55216" y="7749"/>
                    </a:lnTo>
                    <a:lnTo>
                      <a:pt x="10214" y="69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2" name="pg4691"/>
              <p:cNvSpPr/>
              <p:nvPr/>
            </p:nvSpPr>
            <p:spPr>
              <a:xfrm>
                <a:off x="4022498" y="2318221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0" y="62455"/>
                    </a:moveTo>
                    <a:lnTo>
                      <a:pt x="43986" y="0"/>
                    </a:lnTo>
                    <a:lnTo>
                      <a:pt x="54770" y="7661"/>
                    </a:lnTo>
                    <a:lnTo>
                      <a:pt x="10274" y="6975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3" name="pg4692"/>
              <p:cNvSpPr/>
              <p:nvPr/>
            </p:nvSpPr>
            <p:spPr>
              <a:xfrm>
                <a:off x="4012164" y="231064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0" y="62813"/>
                    </a:moveTo>
                    <a:lnTo>
                      <a:pt x="43473" y="0"/>
                    </a:lnTo>
                    <a:lnTo>
                      <a:pt x="54320" y="7572"/>
                    </a:lnTo>
                    <a:lnTo>
                      <a:pt x="10334" y="700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4" name="pg4693"/>
              <p:cNvSpPr/>
              <p:nvPr/>
            </p:nvSpPr>
            <p:spPr>
              <a:xfrm>
                <a:off x="4001771" y="2303164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0" y="63167"/>
                    </a:moveTo>
                    <a:lnTo>
                      <a:pt x="42958" y="0"/>
                    </a:lnTo>
                    <a:lnTo>
                      <a:pt x="53866" y="7483"/>
                    </a:lnTo>
                    <a:lnTo>
                      <a:pt x="10392" y="702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5" name="pg4694"/>
              <p:cNvSpPr/>
              <p:nvPr/>
            </p:nvSpPr>
            <p:spPr>
              <a:xfrm>
                <a:off x="3991321" y="2295770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0" y="63516"/>
                    </a:moveTo>
                    <a:lnTo>
                      <a:pt x="42440" y="0"/>
                    </a:lnTo>
                    <a:lnTo>
                      <a:pt x="53409" y="7394"/>
                    </a:lnTo>
                    <a:lnTo>
                      <a:pt x="10450" y="70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6" name="pg4695"/>
              <p:cNvSpPr/>
              <p:nvPr/>
            </p:nvSpPr>
            <p:spPr>
              <a:xfrm>
                <a:off x="3980813" y="2288466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0" y="63861"/>
                    </a:moveTo>
                    <a:lnTo>
                      <a:pt x="41919" y="0"/>
                    </a:lnTo>
                    <a:lnTo>
                      <a:pt x="52948" y="7304"/>
                    </a:lnTo>
                    <a:lnTo>
                      <a:pt x="10507" y="708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7" name="pg4696"/>
              <p:cNvSpPr/>
              <p:nvPr/>
            </p:nvSpPr>
            <p:spPr>
              <a:xfrm>
                <a:off x="3970248" y="2281252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0" y="64202"/>
                    </a:moveTo>
                    <a:lnTo>
                      <a:pt x="41395" y="0"/>
                    </a:lnTo>
                    <a:lnTo>
                      <a:pt x="52483" y="7213"/>
                    </a:lnTo>
                    <a:lnTo>
                      <a:pt x="10564" y="710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8" name="pg4697"/>
              <p:cNvSpPr/>
              <p:nvPr/>
            </p:nvSpPr>
            <p:spPr>
              <a:xfrm>
                <a:off x="3959628" y="2274129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0" y="64538"/>
                    </a:moveTo>
                    <a:lnTo>
                      <a:pt x="40868" y="0"/>
                    </a:lnTo>
                    <a:lnTo>
                      <a:pt x="52015" y="7122"/>
                    </a:lnTo>
                    <a:lnTo>
                      <a:pt x="10620" y="713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699" name="pg4698"/>
              <p:cNvSpPr/>
              <p:nvPr/>
            </p:nvSpPr>
            <p:spPr>
              <a:xfrm>
                <a:off x="3948952" y="2267098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0" y="64871"/>
                    </a:moveTo>
                    <a:lnTo>
                      <a:pt x="40339" y="0"/>
                    </a:lnTo>
                    <a:lnTo>
                      <a:pt x="51544" y="7031"/>
                    </a:lnTo>
                    <a:lnTo>
                      <a:pt x="10675" y="715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0" name="pg4699"/>
              <p:cNvSpPr/>
              <p:nvPr/>
            </p:nvSpPr>
            <p:spPr>
              <a:xfrm>
                <a:off x="3938222" y="2260158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0" y="65198"/>
                    </a:moveTo>
                    <a:lnTo>
                      <a:pt x="39807" y="0"/>
                    </a:lnTo>
                    <a:lnTo>
                      <a:pt x="51069" y="6939"/>
                    </a:lnTo>
                    <a:lnTo>
                      <a:pt x="10730" y="718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1" name="pg4700"/>
              <p:cNvSpPr/>
              <p:nvPr/>
            </p:nvSpPr>
            <p:spPr>
              <a:xfrm>
                <a:off x="3927438" y="2253311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0" y="65522"/>
                    </a:moveTo>
                    <a:lnTo>
                      <a:pt x="39272" y="0"/>
                    </a:lnTo>
                    <a:lnTo>
                      <a:pt x="50591" y="6847"/>
                    </a:lnTo>
                    <a:lnTo>
                      <a:pt x="10783" y="720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2" name="pg4701"/>
              <p:cNvSpPr/>
              <p:nvPr/>
            </p:nvSpPr>
            <p:spPr>
              <a:xfrm>
                <a:off x="3916601" y="2246557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0" y="65841"/>
                    </a:moveTo>
                    <a:lnTo>
                      <a:pt x="38735" y="0"/>
                    </a:lnTo>
                    <a:lnTo>
                      <a:pt x="50109" y="6754"/>
                    </a:lnTo>
                    <a:lnTo>
                      <a:pt x="10836" y="722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3" name="pg4702"/>
              <p:cNvSpPr/>
              <p:nvPr/>
            </p:nvSpPr>
            <p:spPr>
              <a:xfrm>
                <a:off x="3905712" y="223989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0" y="66156"/>
                    </a:moveTo>
                    <a:lnTo>
                      <a:pt x="38195" y="0"/>
                    </a:lnTo>
                    <a:lnTo>
                      <a:pt x="49624" y="6661"/>
                    </a:lnTo>
                    <a:lnTo>
                      <a:pt x="10889" y="725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4" name="pg4703"/>
              <p:cNvSpPr/>
              <p:nvPr/>
            </p:nvSpPr>
            <p:spPr>
              <a:xfrm>
                <a:off x="3894772" y="2233328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0" y="66466"/>
                    </a:moveTo>
                    <a:lnTo>
                      <a:pt x="37652" y="0"/>
                    </a:lnTo>
                    <a:lnTo>
                      <a:pt x="49135" y="6567"/>
                    </a:lnTo>
                    <a:lnTo>
                      <a:pt x="10940" y="72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5" name="pg4704"/>
              <p:cNvSpPr/>
              <p:nvPr/>
            </p:nvSpPr>
            <p:spPr>
              <a:xfrm>
                <a:off x="3883780" y="2226855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0" y="66772"/>
                    </a:moveTo>
                    <a:lnTo>
                      <a:pt x="37107" y="0"/>
                    </a:lnTo>
                    <a:lnTo>
                      <a:pt x="48644" y="6473"/>
                    </a:lnTo>
                    <a:lnTo>
                      <a:pt x="10991" y="729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6" name="pg4705"/>
              <p:cNvSpPr/>
              <p:nvPr/>
            </p:nvSpPr>
            <p:spPr>
              <a:xfrm>
                <a:off x="3872738" y="2220476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0" y="67073"/>
                    </a:moveTo>
                    <a:lnTo>
                      <a:pt x="36560" y="0"/>
                    </a:lnTo>
                    <a:lnTo>
                      <a:pt x="48149" y="6378"/>
                    </a:lnTo>
                    <a:lnTo>
                      <a:pt x="11041" y="731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7" name="pg4706"/>
              <p:cNvSpPr/>
              <p:nvPr/>
            </p:nvSpPr>
            <p:spPr>
              <a:xfrm>
                <a:off x="3861648" y="2214193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0" y="67370"/>
                    </a:moveTo>
                    <a:lnTo>
                      <a:pt x="36010" y="0"/>
                    </a:lnTo>
                    <a:lnTo>
                      <a:pt x="47651" y="6283"/>
                    </a:lnTo>
                    <a:lnTo>
                      <a:pt x="11090" y="7335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8" name="pg4707"/>
              <p:cNvSpPr/>
              <p:nvPr/>
            </p:nvSpPr>
            <p:spPr>
              <a:xfrm>
                <a:off x="3850508" y="2208005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0" y="67662"/>
                    </a:moveTo>
                    <a:lnTo>
                      <a:pt x="35457" y="0"/>
                    </a:lnTo>
                    <a:lnTo>
                      <a:pt x="47149" y="6188"/>
                    </a:lnTo>
                    <a:lnTo>
                      <a:pt x="11139" y="735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09" name="pg4708"/>
              <p:cNvSpPr/>
              <p:nvPr/>
            </p:nvSpPr>
            <p:spPr>
              <a:xfrm>
                <a:off x="3839321" y="2201913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0" y="67950"/>
                    </a:moveTo>
                    <a:lnTo>
                      <a:pt x="34903" y="0"/>
                    </a:lnTo>
                    <a:lnTo>
                      <a:pt x="46645" y="6092"/>
                    </a:lnTo>
                    <a:lnTo>
                      <a:pt x="11187" y="737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0" name="pg4709"/>
              <p:cNvSpPr/>
              <p:nvPr/>
            </p:nvSpPr>
            <p:spPr>
              <a:xfrm>
                <a:off x="3828086" y="2195917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0" y="68233"/>
                    </a:moveTo>
                    <a:lnTo>
                      <a:pt x="34346" y="0"/>
                    </a:lnTo>
                    <a:lnTo>
                      <a:pt x="46137" y="5995"/>
                    </a:lnTo>
                    <a:lnTo>
                      <a:pt x="11234" y="73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1" name="pg4710"/>
              <p:cNvSpPr/>
              <p:nvPr/>
            </p:nvSpPr>
            <p:spPr>
              <a:xfrm>
                <a:off x="3816805" y="2190017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0" y="68512"/>
                    </a:moveTo>
                    <a:lnTo>
                      <a:pt x="33786" y="0"/>
                    </a:lnTo>
                    <a:lnTo>
                      <a:pt x="45626" y="5899"/>
                    </a:lnTo>
                    <a:lnTo>
                      <a:pt x="11280" y="74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2" name="pg4711"/>
              <p:cNvSpPr/>
              <p:nvPr/>
            </p:nvSpPr>
            <p:spPr>
              <a:xfrm>
                <a:off x="3805479" y="2184215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0" y="68786"/>
                    </a:moveTo>
                    <a:lnTo>
                      <a:pt x="33225" y="0"/>
                    </a:lnTo>
                    <a:lnTo>
                      <a:pt x="45113" y="5802"/>
                    </a:lnTo>
                    <a:lnTo>
                      <a:pt x="11326" y="743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3" name="pg4712"/>
              <p:cNvSpPr/>
              <p:nvPr/>
            </p:nvSpPr>
            <p:spPr>
              <a:xfrm>
                <a:off x="3794108" y="2178510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0" y="69056"/>
                    </a:moveTo>
                    <a:lnTo>
                      <a:pt x="32661" y="0"/>
                    </a:lnTo>
                    <a:lnTo>
                      <a:pt x="44596" y="5704"/>
                    </a:lnTo>
                    <a:lnTo>
                      <a:pt x="11371" y="7449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4" name="pg4713"/>
              <p:cNvSpPr/>
              <p:nvPr/>
            </p:nvSpPr>
            <p:spPr>
              <a:xfrm>
                <a:off x="3782692" y="2172903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0" y="69321"/>
                    </a:moveTo>
                    <a:lnTo>
                      <a:pt x="32095" y="0"/>
                    </a:lnTo>
                    <a:lnTo>
                      <a:pt x="44076" y="5606"/>
                    </a:lnTo>
                    <a:lnTo>
                      <a:pt x="11415" y="74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5" name="pg4714"/>
              <p:cNvSpPr/>
              <p:nvPr/>
            </p:nvSpPr>
            <p:spPr>
              <a:xfrm>
                <a:off x="3771233" y="2167395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0" y="69581"/>
                    </a:moveTo>
                    <a:lnTo>
                      <a:pt x="31526" y="0"/>
                    </a:lnTo>
                    <a:lnTo>
                      <a:pt x="43553" y="5508"/>
                    </a:lnTo>
                    <a:lnTo>
                      <a:pt x="11458" y="748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6" name="pg4715"/>
              <p:cNvSpPr/>
              <p:nvPr/>
            </p:nvSpPr>
            <p:spPr>
              <a:xfrm>
                <a:off x="3759732" y="2161985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0" y="69837"/>
                    </a:moveTo>
                    <a:lnTo>
                      <a:pt x="30956" y="0"/>
                    </a:lnTo>
                    <a:lnTo>
                      <a:pt x="43028" y="5410"/>
                    </a:lnTo>
                    <a:lnTo>
                      <a:pt x="11501" y="749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7" name="pg4716"/>
              <p:cNvSpPr/>
              <p:nvPr/>
            </p:nvSpPr>
            <p:spPr>
              <a:xfrm>
                <a:off x="3748189" y="215667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0" y="70087"/>
                    </a:moveTo>
                    <a:lnTo>
                      <a:pt x="30384" y="0"/>
                    </a:lnTo>
                    <a:lnTo>
                      <a:pt x="42499" y="5311"/>
                    </a:lnTo>
                    <a:lnTo>
                      <a:pt x="11543" y="751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8" name="pg4717"/>
              <p:cNvSpPr/>
              <p:nvPr/>
            </p:nvSpPr>
            <p:spPr>
              <a:xfrm>
                <a:off x="3736605" y="2151461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0" y="70334"/>
                    </a:moveTo>
                    <a:lnTo>
                      <a:pt x="29809" y="0"/>
                    </a:lnTo>
                    <a:lnTo>
                      <a:pt x="41968" y="5211"/>
                    </a:lnTo>
                    <a:lnTo>
                      <a:pt x="11584" y="75299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19" name="pg4718"/>
              <p:cNvSpPr/>
              <p:nvPr/>
            </p:nvSpPr>
            <p:spPr>
              <a:xfrm>
                <a:off x="3724981" y="214634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0" y="70575"/>
                    </a:moveTo>
                    <a:lnTo>
                      <a:pt x="29233" y="0"/>
                    </a:lnTo>
                    <a:lnTo>
                      <a:pt x="41434" y="5112"/>
                    </a:lnTo>
                    <a:lnTo>
                      <a:pt x="11624" y="754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0" name="pg4719"/>
              <p:cNvSpPr/>
              <p:nvPr/>
            </p:nvSpPr>
            <p:spPr>
              <a:xfrm>
                <a:off x="3713317" y="2141337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0" y="70812"/>
                    </a:moveTo>
                    <a:lnTo>
                      <a:pt x="28655" y="0"/>
                    </a:lnTo>
                    <a:lnTo>
                      <a:pt x="40897" y="5012"/>
                    </a:lnTo>
                    <a:lnTo>
                      <a:pt x="11663" y="755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1" name="pg4720"/>
              <p:cNvSpPr/>
              <p:nvPr/>
            </p:nvSpPr>
            <p:spPr>
              <a:xfrm>
                <a:off x="3701615" y="213642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0" y="71044"/>
                    </a:moveTo>
                    <a:lnTo>
                      <a:pt x="28074" y="0"/>
                    </a:lnTo>
                    <a:lnTo>
                      <a:pt x="40357" y="4911"/>
                    </a:lnTo>
                    <a:lnTo>
                      <a:pt x="11702" y="757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2" name="pg4721"/>
              <p:cNvSpPr/>
              <p:nvPr/>
            </p:nvSpPr>
            <p:spPr>
              <a:xfrm>
                <a:off x="3689874" y="2131614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0" y="71271"/>
                    </a:moveTo>
                    <a:lnTo>
                      <a:pt x="27492" y="0"/>
                    </a:lnTo>
                    <a:lnTo>
                      <a:pt x="39815" y="4811"/>
                    </a:lnTo>
                    <a:lnTo>
                      <a:pt x="11740" y="758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3" name="pg4722"/>
              <p:cNvSpPr/>
              <p:nvPr/>
            </p:nvSpPr>
            <p:spPr>
              <a:xfrm>
                <a:off x="3678097" y="2126903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0" y="71494"/>
                    </a:moveTo>
                    <a:lnTo>
                      <a:pt x="26908" y="0"/>
                    </a:lnTo>
                    <a:lnTo>
                      <a:pt x="39270" y="4710"/>
                    </a:lnTo>
                    <a:lnTo>
                      <a:pt x="11777" y="759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4" name="pg4723"/>
              <p:cNvSpPr/>
              <p:nvPr/>
            </p:nvSpPr>
            <p:spPr>
              <a:xfrm>
                <a:off x="3666283" y="2122294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0" y="71712"/>
                    </a:moveTo>
                    <a:lnTo>
                      <a:pt x="26322" y="0"/>
                    </a:lnTo>
                    <a:lnTo>
                      <a:pt x="38722" y="4609"/>
                    </a:lnTo>
                    <a:lnTo>
                      <a:pt x="11813" y="76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5" name="pg4724"/>
              <p:cNvSpPr/>
              <p:nvPr/>
            </p:nvSpPr>
            <p:spPr>
              <a:xfrm>
                <a:off x="3654434" y="2117787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0" y="71925"/>
                    </a:moveTo>
                    <a:lnTo>
                      <a:pt x="25735" y="0"/>
                    </a:lnTo>
                    <a:lnTo>
                      <a:pt x="38172" y="4507"/>
                    </a:lnTo>
                    <a:lnTo>
                      <a:pt x="11849" y="762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6" name="pg4725"/>
              <p:cNvSpPr/>
              <p:nvPr/>
            </p:nvSpPr>
            <p:spPr>
              <a:xfrm>
                <a:off x="3642550" y="2113381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0" y="72133"/>
                    </a:moveTo>
                    <a:lnTo>
                      <a:pt x="25145" y="0"/>
                    </a:lnTo>
                    <a:lnTo>
                      <a:pt x="37619" y="4405"/>
                    </a:lnTo>
                    <a:lnTo>
                      <a:pt x="11884" y="76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7" name="pg4726"/>
              <p:cNvSpPr/>
              <p:nvPr/>
            </p:nvSpPr>
            <p:spPr>
              <a:xfrm>
                <a:off x="3630632" y="2109078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0" y="72336"/>
                    </a:moveTo>
                    <a:lnTo>
                      <a:pt x="24554" y="0"/>
                    </a:lnTo>
                    <a:lnTo>
                      <a:pt x="37063" y="4303"/>
                    </a:lnTo>
                    <a:lnTo>
                      <a:pt x="11917" y="76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8" name="pg4727"/>
              <p:cNvSpPr/>
              <p:nvPr/>
            </p:nvSpPr>
            <p:spPr>
              <a:xfrm>
                <a:off x="3618681" y="2104877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0" y="72535"/>
                    </a:moveTo>
                    <a:lnTo>
                      <a:pt x="23962" y="0"/>
                    </a:lnTo>
                    <a:lnTo>
                      <a:pt x="36506" y="4200"/>
                    </a:lnTo>
                    <a:lnTo>
                      <a:pt x="11951" y="76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29" name="pg4728"/>
              <p:cNvSpPr/>
              <p:nvPr/>
            </p:nvSpPr>
            <p:spPr>
              <a:xfrm>
                <a:off x="3606697" y="2100779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0" y="72728"/>
                    </a:moveTo>
                    <a:lnTo>
                      <a:pt x="23368" y="0"/>
                    </a:lnTo>
                    <a:lnTo>
                      <a:pt x="35945" y="4098"/>
                    </a:lnTo>
                    <a:lnTo>
                      <a:pt x="11983" y="76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0" name="pg4729"/>
              <p:cNvSpPr/>
              <p:nvPr/>
            </p:nvSpPr>
            <p:spPr>
              <a:xfrm>
                <a:off x="3594682" y="2096784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0" y="72917"/>
                    </a:moveTo>
                    <a:lnTo>
                      <a:pt x="22772" y="0"/>
                    </a:lnTo>
                    <a:lnTo>
                      <a:pt x="35383" y="3995"/>
                    </a:lnTo>
                    <a:lnTo>
                      <a:pt x="12015" y="76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1" name="pg4730"/>
              <p:cNvSpPr/>
              <p:nvPr/>
            </p:nvSpPr>
            <p:spPr>
              <a:xfrm>
                <a:off x="3582636" y="2092892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0" y="73101"/>
                    </a:moveTo>
                    <a:lnTo>
                      <a:pt x="22175" y="0"/>
                    </a:lnTo>
                    <a:lnTo>
                      <a:pt x="34818" y="3891"/>
                    </a:lnTo>
                    <a:lnTo>
                      <a:pt x="12045" y="76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2" name="pg4731"/>
              <p:cNvSpPr/>
              <p:nvPr/>
            </p:nvSpPr>
            <p:spPr>
              <a:xfrm>
                <a:off x="3570561" y="2089104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0" y="73280"/>
                    </a:moveTo>
                    <a:lnTo>
                      <a:pt x="21576" y="0"/>
                    </a:lnTo>
                    <a:lnTo>
                      <a:pt x="34250" y="3788"/>
                    </a:lnTo>
                    <a:lnTo>
                      <a:pt x="12075" y="768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3" name="pg4732"/>
              <p:cNvSpPr/>
              <p:nvPr/>
            </p:nvSpPr>
            <p:spPr>
              <a:xfrm>
                <a:off x="3558456" y="2085419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0" y="73454"/>
                    </a:moveTo>
                    <a:lnTo>
                      <a:pt x="20975" y="0"/>
                    </a:lnTo>
                    <a:lnTo>
                      <a:pt x="33681" y="3684"/>
                    </a:lnTo>
                    <a:lnTo>
                      <a:pt x="12104" y="769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4" name="pg4733"/>
              <p:cNvSpPr/>
              <p:nvPr/>
            </p:nvSpPr>
            <p:spPr>
              <a:xfrm>
                <a:off x="3546323" y="2081839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0" y="73623"/>
                    </a:moveTo>
                    <a:lnTo>
                      <a:pt x="20374" y="0"/>
                    </a:lnTo>
                    <a:lnTo>
                      <a:pt x="33109" y="3580"/>
                    </a:lnTo>
                    <a:lnTo>
                      <a:pt x="12133" y="770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5" name="pg4734"/>
              <p:cNvSpPr/>
              <p:nvPr/>
            </p:nvSpPr>
            <p:spPr>
              <a:xfrm>
                <a:off x="3534162" y="2078363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0" y="73787"/>
                    </a:moveTo>
                    <a:lnTo>
                      <a:pt x="19771" y="0"/>
                    </a:lnTo>
                    <a:lnTo>
                      <a:pt x="32534" y="3476"/>
                    </a:lnTo>
                    <a:lnTo>
                      <a:pt x="12160" y="770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6" name="pg4735"/>
              <p:cNvSpPr/>
              <p:nvPr/>
            </p:nvSpPr>
            <p:spPr>
              <a:xfrm>
                <a:off x="3521975" y="2074992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0" y="73946"/>
                    </a:moveTo>
                    <a:lnTo>
                      <a:pt x="19167" y="0"/>
                    </a:lnTo>
                    <a:lnTo>
                      <a:pt x="31958" y="3371"/>
                    </a:lnTo>
                    <a:lnTo>
                      <a:pt x="12187" y="771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7" name="pg4736"/>
              <p:cNvSpPr/>
              <p:nvPr/>
            </p:nvSpPr>
            <p:spPr>
              <a:xfrm>
                <a:off x="3509762" y="2071725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0" y="74101"/>
                    </a:moveTo>
                    <a:lnTo>
                      <a:pt x="18561" y="0"/>
                    </a:lnTo>
                    <a:lnTo>
                      <a:pt x="31380" y="3266"/>
                    </a:lnTo>
                    <a:lnTo>
                      <a:pt x="12213" y="77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8" name="pg4737"/>
              <p:cNvSpPr/>
              <p:nvPr/>
            </p:nvSpPr>
            <p:spPr>
              <a:xfrm>
                <a:off x="3497524" y="2068563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0" y="74250"/>
                    </a:moveTo>
                    <a:lnTo>
                      <a:pt x="17954" y="0"/>
                    </a:lnTo>
                    <a:lnTo>
                      <a:pt x="30799" y="3161"/>
                    </a:lnTo>
                    <a:lnTo>
                      <a:pt x="12238" y="7726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39" name="pg4738"/>
              <p:cNvSpPr/>
              <p:nvPr/>
            </p:nvSpPr>
            <p:spPr>
              <a:xfrm>
                <a:off x="3485261" y="2065507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0" y="74395"/>
                    </a:moveTo>
                    <a:lnTo>
                      <a:pt x="17346" y="0"/>
                    </a:lnTo>
                    <a:lnTo>
                      <a:pt x="30217" y="3056"/>
                    </a:lnTo>
                    <a:lnTo>
                      <a:pt x="12262" y="773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0" name="pg4739"/>
              <p:cNvSpPr/>
              <p:nvPr/>
            </p:nvSpPr>
            <p:spPr>
              <a:xfrm>
                <a:off x="3472975" y="2062555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0" y="74534"/>
                    </a:moveTo>
                    <a:lnTo>
                      <a:pt x="16737" y="0"/>
                    </a:lnTo>
                    <a:lnTo>
                      <a:pt x="29632" y="2951"/>
                    </a:lnTo>
                    <a:lnTo>
                      <a:pt x="12285" y="7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1" name="pg4740"/>
              <p:cNvSpPr/>
              <p:nvPr/>
            </p:nvSpPr>
            <p:spPr>
              <a:xfrm>
                <a:off x="3460667" y="2059710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0" y="74668"/>
                    </a:moveTo>
                    <a:lnTo>
                      <a:pt x="16126" y="0"/>
                    </a:lnTo>
                    <a:lnTo>
                      <a:pt x="29045" y="2845"/>
                    </a:lnTo>
                    <a:lnTo>
                      <a:pt x="12308" y="7738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2" name="pg4741"/>
              <p:cNvSpPr/>
              <p:nvPr/>
            </p:nvSpPr>
            <p:spPr>
              <a:xfrm>
                <a:off x="3448336" y="2056970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0" y="74798"/>
                    </a:moveTo>
                    <a:lnTo>
                      <a:pt x="15515" y="0"/>
                    </a:lnTo>
                    <a:lnTo>
                      <a:pt x="28457" y="2739"/>
                    </a:lnTo>
                    <a:lnTo>
                      <a:pt x="12330" y="77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3" name="pg4742"/>
              <p:cNvSpPr/>
              <p:nvPr/>
            </p:nvSpPr>
            <p:spPr>
              <a:xfrm>
                <a:off x="3435985" y="20543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0" y="74922"/>
                    </a:moveTo>
                    <a:lnTo>
                      <a:pt x="14903" y="0"/>
                    </a:lnTo>
                    <a:lnTo>
                      <a:pt x="27866" y="2633"/>
                    </a:lnTo>
                    <a:lnTo>
                      <a:pt x="12351" y="774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4" name="pg4743"/>
              <p:cNvSpPr/>
              <p:nvPr/>
            </p:nvSpPr>
            <p:spPr>
              <a:xfrm>
                <a:off x="3423614" y="2051809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0" y="75042"/>
                    </a:moveTo>
                    <a:lnTo>
                      <a:pt x="14289" y="0"/>
                    </a:lnTo>
                    <a:lnTo>
                      <a:pt x="27274" y="2527"/>
                    </a:lnTo>
                    <a:lnTo>
                      <a:pt x="12371" y="774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5" name="pg4744"/>
              <p:cNvSpPr/>
              <p:nvPr/>
            </p:nvSpPr>
            <p:spPr>
              <a:xfrm>
                <a:off x="3411223" y="2049387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0" y="75156"/>
                    </a:moveTo>
                    <a:lnTo>
                      <a:pt x="13675" y="0"/>
                    </a:lnTo>
                    <a:lnTo>
                      <a:pt x="26680" y="2421"/>
                    </a:lnTo>
                    <a:lnTo>
                      <a:pt x="12390" y="774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6" name="pg4745"/>
              <p:cNvSpPr/>
              <p:nvPr/>
            </p:nvSpPr>
            <p:spPr>
              <a:xfrm>
                <a:off x="3398814" y="2047072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0" y="75265"/>
                    </a:moveTo>
                    <a:lnTo>
                      <a:pt x="13059" y="0"/>
                    </a:lnTo>
                    <a:lnTo>
                      <a:pt x="26084" y="2314"/>
                    </a:lnTo>
                    <a:lnTo>
                      <a:pt x="12409" y="77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7" name="pg4746"/>
              <p:cNvSpPr/>
              <p:nvPr/>
            </p:nvSpPr>
            <p:spPr>
              <a:xfrm>
                <a:off x="3386388" y="2044864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0" y="75370"/>
                    </a:moveTo>
                    <a:lnTo>
                      <a:pt x="12443" y="0"/>
                    </a:lnTo>
                    <a:lnTo>
                      <a:pt x="25486" y="2208"/>
                    </a:lnTo>
                    <a:lnTo>
                      <a:pt x="12426" y="7747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8" name="pg4747"/>
              <p:cNvSpPr/>
              <p:nvPr/>
            </p:nvSpPr>
            <p:spPr>
              <a:xfrm>
                <a:off x="3373944" y="2042763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0" y="75469"/>
                    </a:moveTo>
                    <a:lnTo>
                      <a:pt x="11826" y="0"/>
                    </a:lnTo>
                    <a:lnTo>
                      <a:pt x="24887" y="2101"/>
                    </a:lnTo>
                    <a:lnTo>
                      <a:pt x="12443" y="774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49" name="pg4748"/>
              <p:cNvSpPr/>
              <p:nvPr/>
            </p:nvSpPr>
            <p:spPr>
              <a:xfrm>
                <a:off x="3361485" y="2040768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0" y="75563"/>
                    </a:moveTo>
                    <a:lnTo>
                      <a:pt x="11208" y="0"/>
                    </a:lnTo>
                    <a:lnTo>
                      <a:pt x="24286" y="1994"/>
                    </a:lnTo>
                    <a:lnTo>
                      <a:pt x="12459" y="7746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0" name="pg4749"/>
              <p:cNvSpPr/>
              <p:nvPr/>
            </p:nvSpPr>
            <p:spPr>
              <a:xfrm>
                <a:off x="3349010" y="2038881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0" y="75652"/>
                    </a:moveTo>
                    <a:lnTo>
                      <a:pt x="10590" y="0"/>
                    </a:lnTo>
                    <a:lnTo>
                      <a:pt x="23683" y="1887"/>
                    </a:lnTo>
                    <a:lnTo>
                      <a:pt x="12474" y="7745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1" name="pg4750"/>
              <p:cNvSpPr/>
              <p:nvPr/>
            </p:nvSpPr>
            <p:spPr>
              <a:xfrm>
                <a:off x="3336521" y="2037100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0" y="75737"/>
                    </a:moveTo>
                    <a:lnTo>
                      <a:pt x="9970" y="0"/>
                    </a:lnTo>
                    <a:lnTo>
                      <a:pt x="23079" y="1780"/>
                    </a:lnTo>
                    <a:lnTo>
                      <a:pt x="12488" y="77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2" name="pg4751"/>
              <p:cNvSpPr/>
              <p:nvPr/>
            </p:nvSpPr>
            <p:spPr>
              <a:xfrm>
                <a:off x="3324019" y="203542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0" y="75816"/>
                    </a:moveTo>
                    <a:lnTo>
                      <a:pt x="9351" y="0"/>
                    </a:lnTo>
                    <a:lnTo>
                      <a:pt x="22473" y="1672"/>
                    </a:lnTo>
                    <a:lnTo>
                      <a:pt x="12502" y="7741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3" name="pg4752"/>
              <p:cNvSpPr/>
              <p:nvPr/>
            </p:nvSpPr>
            <p:spPr>
              <a:xfrm>
                <a:off x="3311504" y="2033862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0" y="75890"/>
                    </a:moveTo>
                    <a:lnTo>
                      <a:pt x="8730" y="0"/>
                    </a:lnTo>
                    <a:lnTo>
                      <a:pt x="21865" y="1565"/>
                    </a:lnTo>
                    <a:lnTo>
                      <a:pt x="12514" y="773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4" name="pg4753"/>
              <p:cNvSpPr/>
              <p:nvPr/>
            </p:nvSpPr>
            <p:spPr>
              <a:xfrm>
                <a:off x="3298977" y="2032404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0" y="75958"/>
                    </a:moveTo>
                    <a:lnTo>
                      <a:pt x="8109" y="0"/>
                    </a:lnTo>
                    <a:lnTo>
                      <a:pt x="21257" y="1458"/>
                    </a:lnTo>
                    <a:lnTo>
                      <a:pt x="12526" y="773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5" name="pg4754"/>
              <p:cNvSpPr/>
              <p:nvPr/>
            </p:nvSpPr>
            <p:spPr>
              <a:xfrm>
                <a:off x="3286440" y="2031053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0" y="76022"/>
                    </a:moveTo>
                    <a:lnTo>
                      <a:pt x="7487" y="0"/>
                    </a:lnTo>
                    <a:lnTo>
                      <a:pt x="20646" y="1350"/>
                    </a:lnTo>
                    <a:lnTo>
                      <a:pt x="12537" y="773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6" name="pg4755"/>
              <p:cNvSpPr/>
              <p:nvPr/>
            </p:nvSpPr>
            <p:spPr>
              <a:xfrm>
                <a:off x="3273892" y="2029811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0" y="76081"/>
                    </a:moveTo>
                    <a:lnTo>
                      <a:pt x="6865" y="0"/>
                    </a:lnTo>
                    <a:lnTo>
                      <a:pt x="20035" y="1242"/>
                    </a:lnTo>
                    <a:lnTo>
                      <a:pt x="12547" y="77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7" name="pg4756"/>
              <p:cNvSpPr/>
              <p:nvPr/>
            </p:nvSpPr>
            <p:spPr>
              <a:xfrm>
                <a:off x="3261335" y="2028676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0" y="76135"/>
                    </a:moveTo>
                    <a:lnTo>
                      <a:pt x="6242" y="0"/>
                    </a:lnTo>
                    <a:lnTo>
                      <a:pt x="19422" y="1134"/>
                    </a:lnTo>
                    <a:lnTo>
                      <a:pt x="12557" y="772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8" name="pg4757"/>
              <p:cNvSpPr/>
              <p:nvPr/>
            </p:nvSpPr>
            <p:spPr>
              <a:xfrm>
                <a:off x="3248769" y="2027648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0" y="76183"/>
                    </a:moveTo>
                    <a:lnTo>
                      <a:pt x="5619" y="0"/>
                    </a:lnTo>
                    <a:lnTo>
                      <a:pt x="18808" y="1027"/>
                    </a:lnTo>
                    <a:lnTo>
                      <a:pt x="12565" y="771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59" name="pg4758"/>
              <p:cNvSpPr/>
              <p:nvPr/>
            </p:nvSpPr>
            <p:spPr>
              <a:xfrm>
                <a:off x="3236196" y="2026729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0" y="76227"/>
                    </a:moveTo>
                    <a:lnTo>
                      <a:pt x="4996" y="0"/>
                    </a:lnTo>
                    <a:lnTo>
                      <a:pt x="18192" y="919"/>
                    </a:lnTo>
                    <a:lnTo>
                      <a:pt x="12573" y="7710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0" name="pg4759"/>
              <p:cNvSpPr/>
              <p:nvPr/>
            </p:nvSpPr>
            <p:spPr>
              <a:xfrm>
                <a:off x="3223617" y="202591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0" y="76265"/>
                    </a:moveTo>
                    <a:lnTo>
                      <a:pt x="4372" y="0"/>
                    </a:lnTo>
                    <a:lnTo>
                      <a:pt x="17575" y="811"/>
                    </a:lnTo>
                    <a:lnTo>
                      <a:pt x="12579" y="770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1" name="pg4760"/>
              <p:cNvSpPr/>
              <p:nvPr/>
            </p:nvSpPr>
            <p:spPr>
              <a:xfrm>
                <a:off x="3211031" y="2025215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0" y="76298"/>
                    </a:moveTo>
                    <a:lnTo>
                      <a:pt x="3748" y="0"/>
                    </a:lnTo>
                    <a:lnTo>
                      <a:pt x="16958" y="703"/>
                    </a:lnTo>
                    <a:lnTo>
                      <a:pt x="12585" y="769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2" name="pg4761"/>
              <p:cNvSpPr/>
              <p:nvPr/>
            </p:nvSpPr>
            <p:spPr>
              <a:xfrm>
                <a:off x="3198440" y="2024620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0" y="76326"/>
                    </a:moveTo>
                    <a:lnTo>
                      <a:pt x="3123" y="0"/>
                    </a:lnTo>
                    <a:lnTo>
                      <a:pt x="16339" y="595"/>
                    </a:lnTo>
                    <a:lnTo>
                      <a:pt x="12590" y="768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3" name="pg4762"/>
              <p:cNvSpPr/>
              <p:nvPr/>
            </p:nvSpPr>
            <p:spPr>
              <a:xfrm>
                <a:off x="3185845" y="2024133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0" y="76349"/>
                    </a:moveTo>
                    <a:lnTo>
                      <a:pt x="2499" y="0"/>
                    </a:lnTo>
                    <a:lnTo>
                      <a:pt x="15718" y="486"/>
                    </a:lnTo>
                    <a:lnTo>
                      <a:pt x="12594" y="76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4" name="pg4763"/>
              <p:cNvSpPr/>
              <p:nvPr/>
            </p:nvSpPr>
            <p:spPr>
              <a:xfrm>
                <a:off x="3173247" y="2023754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0" y="76367"/>
                    </a:moveTo>
                    <a:lnTo>
                      <a:pt x="1874" y="0"/>
                    </a:lnTo>
                    <a:lnTo>
                      <a:pt x="15097" y="378"/>
                    </a:lnTo>
                    <a:lnTo>
                      <a:pt x="12598" y="767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5" name="pg4764"/>
              <p:cNvSpPr/>
              <p:nvPr/>
            </p:nvSpPr>
            <p:spPr>
              <a:xfrm>
                <a:off x="3160646" y="2023484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0" y="76380"/>
                    </a:moveTo>
                    <a:lnTo>
                      <a:pt x="1249" y="0"/>
                    </a:lnTo>
                    <a:lnTo>
                      <a:pt x="14475" y="270"/>
                    </a:lnTo>
                    <a:lnTo>
                      <a:pt x="12600" y="7663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6" name="pg4765"/>
              <p:cNvSpPr/>
              <p:nvPr/>
            </p:nvSpPr>
            <p:spPr>
              <a:xfrm>
                <a:off x="3148043" y="2023321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0" y="76388"/>
                    </a:moveTo>
                    <a:lnTo>
                      <a:pt x="624" y="0"/>
                    </a:lnTo>
                    <a:lnTo>
                      <a:pt x="13852" y="162"/>
                    </a:lnTo>
                    <a:lnTo>
                      <a:pt x="12602" y="76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7" name="pg4766"/>
              <p:cNvSpPr/>
              <p:nvPr/>
            </p:nvSpPr>
            <p:spPr>
              <a:xfrm>
                <a:off x="3135440" y="2023267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0" y="76390"/>
                    </a:moveTo>
                    <a:lnTo>
                      <a:pt x="0" y="0"/>
                    </a:lnTo>
                    <a:lnTo>
                      <a:pt x="13228" y="54"/>
                    </a:lnTo>
                    <a:lnTo>
                      <a:pt x="12603" y="7644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8" name="pg4767"/>
              <p:cNvSpPr/>
              <p:nvPr/>
            </p:nvSpPr>
            <p:spPr>
              <a:xfrm>
                <a:off x="3122212" y="2023267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624" y="76442"/>
                    </a:moveTo>
                    <a:lnTo>
                      <a:pt x="0" y="54"/>
                    </a:lnTo>
                    <a:lnTo>
                      <a:pt x="13228" y="0"/>
                    </a:lnTo>
                    <a:lnTo>
                      <a:pt x="13228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69" name="pg4768"/>
              <p:cNvSpPr/>
              <p:nvPr/>
            </p:nvSpPr>
            <p:spPr>
              <a:xfrm>
                <a:off x="3108984" y="2023321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249" y="76542"/>
                    </a:moveTo>
                    <a:lnTo>
                      <a:pt x="0" y="162"/>
                    </a:lnTo>
                    <a:lnTo>
                      <a:pt x="13227" y="0"/>
                    </a:lnTo>
                    <a:lnTo>
                      <a:pt x="13852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0" name="pg4769"/>
              <p:cNvSpPr/>
              <p:nvPr/>
            </p:nvSpPr>
            <p:spPr>
              <a:xfrm>
                <a:off x="3095758" y="2023484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874" y="76638"/>
                    </a:moveTo>
                    <a:lnTo>
                      <a:pt x="0" y="270"/>
                    </a:lnTo>
                    <a:lnTo>
                      <a:pt x="13225" y="0"/>
                    </a:lnTo>
                    <a:lnTo>
                      <a:pt x="14475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1" name="pg4770"/>
              <p:cNvSpPr/>
              <p:nvPr/>
            </p:nvSpPr>
            <p:spPr>
              <a:xfrm>
                <a:off x="3082535" y="2023754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2499" y="76728"/>
                    </a:moveTo>
                    <a:lnTo>
                      <a:pt x="0" y="378"/>
                    </a:lnTo>
                    <a:lnTo>
                      <a:pt x="13223" y="0"/>
                    </a:lnTo>
                    <a:lnTo>
                      <a:pt x="15097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2" name="pg4771"/>
              <p:cNvSpPr/>
              <p:nvPr/>
            </p:nvSpPr>
            <p:spPr>
              <a:xfrm>
                <a:off x="3069316" y="2024133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3123" y="76813"/>
                    </a:moveTo>
                    <a:lnTo>
                      <a:pt x="0" y="486"/>
                    </a:lnTo>
                    <a:lnTo>
                      <a:pt x="13219" y="0"/>
                    </a:lnTo>
                    <a:lnTo>
                      <a:pt x="15718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3" name="pg4772"/>
              <p:cNvSpPr/>
              <p:nvPr/>
            </p:nvSpPr>
            <p:spPr>
              <a:xfrm>
                <a:off x="3056101" y="2024620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3748" y="76893"/>
                    </a:moveTo>
                    <a:lnTo>
                      <a:pt x="0" y="595"/>
                    </a:lnTo>
                    <a:lnTo>
                      <a:pt x="13215" y="0"/>
                    </a:lnTo>
                    <a:lnTo>
                      <a:pt x="16339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4" name="pg4773"/>
              <p:cNvSpPr/>
              <p:nvPr/>
            </p:nvSpPr>
            <p:spPr>
              <a:xfrm>
                <a:off x="3042891" y="2025215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4372" y="76968"/>
                    </a:moveTo>
                    <a:lnTo>
                      <a:pt x="0" y="703"/>
                    </a:lnTo>
                    <a:lnTo>
                      <a:pt x="13209" y="0"/>
                    </a:lnTo>
                    <a:lnTo>
                      <a:pt x="16958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5" name="pg4774"/>
              <p:cNvSpPr/>
              <p:nvPr/>
            </p:nvSpPr>
            <p:spPr>
              <a:xfrm>
                <a:off x="3029687" y="202591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4996" y="77038"/>
                    </a:moveTo>
                    <a:lnTo>
                      <a:pt x="0" y="811"/>
                    </a:lnTo>
                    <a:lnTo>
                      <a:pt x="13203" y="0"/>
                    </a:lnTo>
                    <a:lnTo>
                      <a:pt x="17575" y="76265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6" name="pg4775"/>
              <p:cNvSpPr/>
              <p:nvPr/>
            </p:nvSpPr>
            <p:spPr>
              <a:xfrm>
                <a:off x="3016491" y="2026729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5619" y="77102"/>
                    </a:moveTo>
                    <a:lnTo>
                      <a:pt x="0" y="919"/>
                    </a:lnTo>
                    <a:lnTo>
                      <a:pt x="13196" y="0"/>
                    </a:lnTo>
                    <a:lnTo>
                      <a:pt x="18192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7" name="pg4776"/>
              <p:cNvSpPr/>
              <p:nvPr/>
            </p:nvSpPr>
            <p:spPr>
              <a:xfrm>
                <a:off x="3003302" y="2027648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6242" y="77162"/>
                    </a:moveTo>
                    <a:lnTo>
                      <a:pt x="0" y="1027"/>
                    </a:lnTo>
                    <a:lnTo>
                      <a:pt x="13188" y="0"/>
                    </a:lnTo>
                    <a:lnTo>
                      <a:pt x="18808" y="7618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8" name="pg4777"/>
              <p:cNvSpPr/>
              <p:nvPr/>
            </p:nvSpPr>
            <p:spPr>
              <a:xfrm>
                <a:off x="2990123" y="2028676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6865" y="77216"/>
                    </a:moveTo>
                    <a:lnTo>
                      <a:pt x="0" y="1134"/>
                    </a:lnTo>
                    <a:lnTo>
                      <a:pt x="13179" y="0"/>
                    </a:lnTo>
                    <a:lnTo>
                      <a:pt x="19422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79" name="pg4778"/>
              <p:cNvSpPr/>
              <p:nvPr/>
            </p:nvSpPr>
            <p:spPr>
              <a:xfrm>
                <a:off x="2976953" y="2029811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7487" y="77265"/>
                    </a:moveTo>
                    <a:lnTo>
                      <a:pt x="0" y="1242"/>
                    </a:lnTo>
                    <a:lnTo>
                      <a:pt x="13169" y="0"/>
                    </a:lnTo>
                    <a:lnTo>
                      <a:pt x="20035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0" name="pg4779"/>
              <p:cNvSpPr/>
              <p:nvPr/>
            </p:nvSpPr>
            <p:spPr>
              <a:xfrm>
                <a:off x="2963793" y="2031053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8109" y="77309"/>
                    </a:moveTo>
                    <a:lnTo>
                      <a:pt x="0" y="1350"/>
                    </a:lnTo>
                    <a:lnTo>
                      <a:pt x="13159" y="0"/>
                    </a:lnTo>
                    <a:lnTo>
                      <a:pt x="20646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1" name="pg4780"/>
              <p:cNvSpPr/>
              <p:nvPr/>
            </p:nvSpPr>
            <p:spPr>
              <a:xfrm>
                <a:off x="2950645" y="2032404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8730" y="77348"/>
                    </a:moveTo>
                    <a:lnTo>
                      <a:pt x="0" y="1458"/>
                    </a:lnTo>
                    <a:lnTo>
                      <a:pt x="13147" y="0"/>
                    </a:lnTo>
                    <a:lnTo>
                      <a:pt x="21257" y="7595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2" name="pg4781"/>
              <p:cNvSpPr/>
              <p:nvPr/>
            </p:nvSpPr>
            <p:spPr>
              <a:xfrm>
                <a:off x="2937510" y="2033862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9351" y="77381"/>
                    </a:moveTo>
                    <a:lnTo>
                      <a:pt x="0" y="1565"/>
                    </a:lnTo>
                    <a:lnTo>
                      <a:pt x="13135" y="0"/>
                    </a:lnTo>
                    <a:lnTo>
                      <a:pt x="21865" y="7589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3" name="pg4782"/>
              <p:cNvSpPr/>
              <p:nvPr/>
            </p:nvSpPr>
            <p:spPr>
              <a:xfrm>
                <a:off x="2924388" y="203542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9970" y="77410"/>
                    </a:moveTo>
                    <a:lnTo>
                      <a:pt x="0" y="1672"/>
                    </a:lnTo>
                    <a:lnTo>
                      <a:pt x="13122" y="0"/>
                    </a:lnTo>
                    <a:lnTo>
                      <a:pt x="22473" y="7581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4" name="pg4783"/>
              <p:cNvSpPr/>
              <p:nvPr/>
            </p:nvSpPr>
            <p:spPr>
              <a:xfrm>
                <a:off x="2911280" y="2037100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10590" y="77433"/>
                    </a:moveTo>
                    <a:lnTo>
                      <a:pt x="0" y="1780"/>
                    </a:lnTo>
                    <a:lnTo>
                      <a:pt x="13108" y="0"/>
                    </a:lnTo>
                    <a:lnTo>
                      <a:pt x="23079" y="7573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5" name="pg4784"/>
              <p:cNvSpPr/>
              <p:nvPr/>
            </p:nvSpPr>
            <p:spPr>
              <a:xfrm>
                <a:off x="2898186" y="2038881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11208" y="77451"/>
                    </a:moveTo>
                    <a:lnTo>
                      <a:pt x="0" y="1887"/>
                    </a:lnTo>
                    <a:lnTo>
                      <a:pt x="13093" y="0"/>
                    </a:lnTo>
                    <a:lnTo>
                      <a:pt x="23683" y="756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6" name="pg4785"/>
              <p:cNvSpPr/>
              <p:nvPr/>
            </p:nvSpPr>
            <p:spPr>
              <a:xfrm>
                <a:off x="2885109" y="2040768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11826" y="77464"/>
                    </a:moveTo>
                    <a:lnTo>
                      <a:pt x="0" y="1994"/>
                    </a:lnTo>
                    <a:lnTo>
                      <a:pt x="13077" y="0"/>
                    </a:lnTo>
                    <a:lnTo>
                      <a:pt x="24286" y="7556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7" name="pg4786"/>
              <p:cNvSpPr/>
              <p:nvPr/>
            </p:nvSpPr>
            <p:spPr>
              <a:xfrm>
                <a:off x="2872049" y="2042763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12443" y="77471"/>
                    </a:moveTo>
                    <a:lnTo>
                      <a:pt x="0" y="2101"/>
                    </a:lnTo>
                    <a:lnTo>
                      <a:pt x="13060" y="0"/>
                    </a:lnTo>
                    <a:lnTo>
                      <a:pt x="24887" y="7546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8" name="pg4787"/>
              <p:cNvSpPr/>
              <p:nvPr/>
            </p:nvSpPr>
            <p:spPr>
              <a:xfrm>
                <a:off x="2859006" y="2044864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13059" y="77474"/>
                    </a:moveTo>
                    <a:lnTo>
                      <a:pt x="0" y="2208"/>
                    </a:lnTo>
                    <a:lnTo>
                      <a:pt x="13042" y="0"/>
                    </a:lnTo>
                    <a:lnTo>
                      <a:pt x="25486" y="7537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89" name="pg4788"/>
              <p:cNvSpPr/>
              <p:nvPr/>
            </p:nvSpPr>
            <p:spPr>
              <a:xfrm>
                <a:off x="2845981" y="2047072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13675" y="77471"/>
                    </a:moveTo>
                    <a:lnTo>
                      <a:pt x="0" y="2314"/>
                    </a:lnTo>
                    <a:lnTo>
                      <a:pt x="13024" y="0"/>
                    </a:lnTo>
                    <a:lnTo>
                      <a:pt x="26084" y="7526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0" name="pg4789"/>
              <p:cNvSpPr/>
              <p:nvPr/>
            </p:nvSpPr>
            <p:spPr>
              <a:xfrm>
                <a:off x="2832976" y="2049387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14289" y="77463"/>
                    </a:moveTo>
                    <a:lnTo>
                      <a:pt x="0" y="2421"/>
                    </a:lnTo>
                    <a:lnTo>
                      <a:pt x="13004" y="0"/>
                    </a:lnTo>
                    <a:lnTo>
                      <a:pt x="26680" y="7515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1" name="pg4790"/>
              <p:cNvSpPr/>
              <p:nvPr/>
            </p:nvSpPr>
            <p:spPr>
              <a:xfrm>
                <a:off x="2819992" y="2051809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14903" y="77450"/>
                    </a:moveTo>
                    <a:lnTo>
                      <a:pt x="0" y="2527"/>
                    </a:lnTo>
                    <a:lnTo>
                      <a:pt x="12984" y="0"/>
                    </a:lnTo>
                    <a:lnTo>
                      <a:pt x="27274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2" name="pg4791"/>
              <p:cNvSpPr/>
              <p:nvPr/>
            </p:nvSpPr>
            <p:spPr>
              <a:xfrm>
                <a:off x="2807028" y="20543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15515" y="77432"/>
                    </a:moveTo>
                    <a:lnTo>
                      <a:pt x="0" y="2633"/>
                    </a:lnTo>
                    <a:lnTo>
                      <a:pt x="12963" y="0"/>
                    </a:lnTo>
                    <a:lnTo>
                      <a:pt x="27866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3" name="pg4792"/>
              <p:cNvSpPr/>
              <p:nvPr/>
            </p:nvSpPr>
            <p:spPr>
              <a:xfrm>
                <a:off x="2794086" y="2056970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16126" y="77408"/>
                    </a:moveTo>
                    <a:lnTo>
                      <a:pt x="0" y="2739"/>
                    </a:lnTo>
                    <a:lnTo>
                      <a:pt x="12941" y="0"/>
                    </a:lnTo>
                    <a:lnTo>
                      <a:pt x="28457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4" name="pg4793"/>
              <p:cNvSpPr/>
              <p:nvPr/>
            </p:nvSpPr>
            <p:spPr>
              <a:xfrm>
                <a:off x="2781168" y="2059710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16737" y="77380"/>
                    </a:moveTo>
                    <a:lnTo>
                      <a:pt x="0" y="2845"/>
                    </a:lnTo>
                    <a:lnTo>
                      <a:pt x="12918" y="0"/>
                    </a:lnTo>
                    <a:lnTo>
                      <a:pt x="29045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5" name="pg4794"/>
              <p:cNvSpPr/>
              <p:nvPr/>
            </p:nvSpPr>
            <p:spPr>
              <a:xfrm>
                <a:off x="2768272" y="2062555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17346" y="77346"/>
                    </a:moveTo>
                    <a:lnTo>
                      <a:pt x="0" y="2951"/>
                    </a:lnTo>
                    <a:lnTo>
                      <a:pt x="12895" y="0"/>
                    </a:lnTo>
                    <a:lnTo>
                      <a:pt x="29632" y="74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6" name="pg4795"/>
              <p:cNvSpPr/>
              <p:nvPr/>
            </p:nvSpPr>
            <p:spPr>
              <a:xfrm>
                <a:off x="2755402" y="2065507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17954" y="77307"/>
                    </a:moveTo>
                    <a:lnTo>
                      <a:pt x="0" y="3056"/>
                    </a:lnTo>
                    <a:lnTo>
                      <a:pt x="12870" y="0"/>
                    </a:lnTo>
                    <a:lnTo>
                      <a:pt x="30217" y="74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7" name="pg4796"/>
              <p:cNvSpPr/>
              <p:nvPr/>
            </p:nvSpPr>
            <p:spPr>
              <a:xfrm>
                <a:off x="2742557" y="2068563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18561" y="77263"/>
                    </a:moveTo>
                    <a:lnTo>
                      <a:pt x="0" y="3161"/>
                    </a:lnTo>
                    <a:lnTo>
                      <a:pt x="12845" y="0"/>
                    </a:lnTo>
                    <a:lnTo>
                      <a:pt x="30799" y="742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8" name="pg4797"/>
              <p:cNvSpPr/>
              <p:nvPr/>
            </p:nvSpPr>
            <p:spPr>
              <a:xfrm>
                <a:off x="2729738" y="2071725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19167" y="77213"/>
                    </a:moveTo>
                    <a:lnTo>
                      <a:pt x="0" y="3266"/>
                    </a:lnTo>
                    <a:lnTo>
                      <a:pt x="12818" y="0"/>
                    </a:lnTo>
                    <a:lnTo>
                      <a:pt x="31380" y="74101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799" name="pg4798"/>
              <p:cNvSpPr/>
              <p:nvPr/>
            </p:nvSpPr>
            <p:spPr>
              <a:xfrm>
                <a:off x="2716946" y="2074992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19771" y="77159"/>
                    </a:moveTo>
                    <a:lnTo>
                      <a:pt x="0" y="3371"/>
                    </a:lnTo>
                    <a:lnTo>
                      <a:pt x="12791" y="0"/>
                    </a:lnTo>
                    <a:lnTo>
                      <a:pt x="31958" y="7394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0" name="pg4799"/>
              <p:cNvSpPr/>
              <p:nvPr/>
            </p:nvSpPr>
            <p:spPr>
              <a:xfrm>
                <a:off x="2704183" y="2078363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20374" y="77099"/>
                    </a:moveTo>
                    <a:lnTo>
                      <a:pt x="0" y="3476"/>
                    </a:lnTo>
                    <a:lnTo>
                      <a:pt x="12763" y="0"/>
                    </a:lnTo>
                    <a:lnTo>
                      <a:pt x="32534" y="7378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1" name="pg4800"/>
              <p:cNvSpPr/>
              <p:nvPr/>
            </p:nvSpPr>
            <p:spPr>
              <a:xfrm>
                <a:off x="2691448" y="2081839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20975" y="77034"/>
                    </a:moveTo>
                    <a:lnTo>
                      <a:pt x="0" y="3580"/>
                    </a:lnTo>
                    <a:lnTo>
                      <a:pt x="12734" y="0"/>
                    </a:lnTo>
                    <a:lnTo>
                      <a:pt x="33109" y="7362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2" name="pg4801"/>
              <p:cNvSpPr/>
              <p:nvPr/>
            </p:nvSpPr>
            <p:spPr>
              <a:xfrm>
                <a:off x="2678743" y="2085419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21576" y="76964"/>
                    </a:moveTo>
                    <a:lnTo>
                      <a:pt x="0" y="3684"/>
                    </a:lnTo>
                    <a:lnTo>
                      <a:pt x="12705" y="0"/>
                    </a:lnTo>
                    <a:lnTo>
                      <a:pt x="33681" y="7345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3" name="pg4802"/>
              <p:cNvSpPr/>
              <p:nvPr/>
            </p:nvSpPr>
            <p:spPr>
              <a:xfrm>
                <a:off x="2666069" y="2089104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22175" y="76889"/>
                    </a:moveTo>
                    <a:lnTo>
                      <a:pt x="0" y="3788"/>
                    </a:lnTo>
                    <a:lnTo>
                      <a:pt x="12674" y="0"/>
                    </a:lnTo>
                    <a:lnTo>
                      <a:pt x="34250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4" name="pg4803"/>
              <p:cNvSpPr/>
              <p:nvPr/>
            </p:nvSpPr>
            <p:spPr>
              <a:xfrm>
                <a:off x="2653426" y="2092892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22772" y="76809"/>
                    </a:moveTo>
                    <a:lnTo>
                      <a:pt x="0" y="3891"/>
                    </a:lnTo>
                    <a:lnTo>
                      <a:pt x="12643" y="0"/>
                    </a:lnTo>
                    <a:lnTo>
                      <a:pt x="34818" y="7310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5" name="pg4804"/>
              <p:cNvSpPr/>
              <p:nvPr/>
            </p:nvSpPr>
            <p:spPr>
              <a:xfrm>
                <a:off x="2640815" y="2096784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23368" y="76723"/>
                    </a:moveTo>
                    <a:lnTo>
                      <a:pt x="0" y="3995"/>
                    </a:lnTo>
                    <a:lnTo>
                      <a:pt x="12610" y="0"/>
                    </a:lnTo>
                    <a:lnTo>
                      <a:pt x="35383" y="7291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6" name="pg4805"/>
              <p:cNvSpPr/>
              <p:nvPr/>
            </p:nvSpPr>
            <p:spPr>
              <a:xfrm>
                <a:off x="2628237" y="2100779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23962" y="76633"/>
                    </a:moveTo>
                    <a:lnTo>
                      <a:pt x="0" y="4098"/>
                    </a:lnTo>
                    <a:lnTo>
                      <a:pt x="12577" y="0"/>
                    </a:lnTo>
                    <a:lnTo>
                      <a:pt x="35945" y="7272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7" name="pg4806"/>
              <p:cNvSpPr/>
              <p:nvPr/>
            </p:nvSpPr>
            <p:spPr>
              <a:xfrm>
                <a:off x="2615693" y="2104877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24554" y="76537"/>
                    </a:moveTo>
                    <a:lnTo>
                      <a:pt x="0" y="4200"/>
                    </a:lnTo>
                    <a:lnTo>
                      <a:pt x="12543" y="0"/>
                    </a:lnTo>
                    <a:lnTo>
                      <a:pt x="36506" y="72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8" name="pg4807"/>
              <p:cNvSpPr/>
              <p:nvPr/>
            </p:nvSpPr>
            <p:spPr>
              <a:xfrm>
                <a:off x="2603184" y="2109078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25145" y="76436"/>
                    </a:moveTo>
                    <a:lnTo>
                      <a:pt x="0" y="4303"/>
                    </a:lnTo>
                    <a:lnTo>
                      <a:pt x="12508" y="0"/>
                    </a:lnTo>
                    <a:lnTo>
                      <a:pt x="37063" y="723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09" name="pg4808"/>
              <p:cNvSpPr/>
              <p:nvPr/>
            </p:nvSpPr>
            <p:spPr>
              <a:xfrm>
                <a:off x="2590711" y="2113381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25735" y="76330"/>
                    </a:moveTo>
                    <a:lnTo>
                      <a:pt x="0" y="4405"/>
                    </a:lnTo>
                    <a:lnTo>
                      <a:pt x="12473" y="0"/>
                    </a:lnTo>
                    <a:lnTo>
                      <a:pt x="37619" y="721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0" name="pg4809"/>
              <p:cNvSpPr/>
              <p:nvPr/>
            </p:nvSpPr>
            <p:spPr>
              <a:xfrm>
                <a:off x="2578274" y="2117787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26322" y="76219"/>
                    </a:moveTo>
                    <a:lnTo>
                      <a:pt x="0" y="4507"/>
                    </a:lnTo>
                    <a:lnTo>
                      <a:pt x="12436" y="0"/>
                    </a:lnTo>
                    <a:lnTo>
                      <a:pt x="38172" y="719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1" name="pg4810"/>
              <p:cNvSpPr/>
              <p:nvPr/>
            </p:nvSpPr>
            <p:spPr>
              <a:xfrm>
                <a:off x="2565875" y="2122294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26908" y="76103"/>
                    </a:moveTo>
                    <a:lnTo>
                      <a:pt x="0" y="4609"/>
                    </a:lnTo>
                    <a:lnTo>
                      <a:pt x="12399" y="0"/>
                    </a:lnTo>
                    <a:lnTo>
                      <a:pt x="38722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2" name="pg4811"/>
              <p:cNvSpPr/>
              <p:nvPr/>
            </p:nvSpPr>
            <p:spPr>
              <a:xfrm>
                <a:off x="2553513" y="2126903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27492" y="75982"/>
                    </a:moveTo>
                    <a:lnTo>
                      <a:pt x="0" y="4710"/>
                    </a:lnTo>
                    <a:lnTo>
                      <a:pt x="12361" y="0"/>
                    </a:lnTo>
                    <a:lnTo>
                      <a:pt x="39270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3" name="pg4812"/>
              <p:cNvSpPr/>
              <p:nvPr/>
            </p:nvSpPr>
            <p:spPr>
              <a:xfrm>
                <a:off x="2541191" y="2131614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28074" y="75855"/>
                    </a:moveTo>
                    <a:lnTo>
                      <a:pt x="0" y="4811"/>
                    </a:lnTo>
                    <a:lnTo>
                      <a:pt x="12322" y="0"/>
                    </a:lnTo>
                    <a:lnTo>
                      <a:pt x="39815" y="7127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4" name="pg4813"/>
              <p:cNvSpPr/>
              <p:nvPr/>
            </p:nvSpPr>
            <p:spPr>
              <a:xfrm>
                <a:off x="2528908" y="213642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28655" y="75724"/>
                    </a:moveTo>
                    <a:lnTo>
                      <a:pt x="0" y="4911"/>
                    </a:lnTo>
                    <a:lnTo>
                      <a:pt x="12282" y="0"/>
                    </a:lnTo>
                    <a:lnTo>
                      <a:pt x="4035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5" name="pg4814"/>
              <p:cNvSpPr/>
              <p:nvPr/>
            </p:nvSpPr>
            <p:spPr>
              <a:xfrm>
                <a:off x="2516666" y="2141337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29233" y="75588"/>
                    </a:moveTo>
                    <a:lnTo>
                      <a:pt x="0" y="5012"/>
                    </a:lnTo>
                    <a:lnTo>
                      <a:pt x="12242" y="0"/>
                    </a:lnTo>
                    <a:lnTo>
                      <a:pt x="40897" y="708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6" name="pg4815"/>
              <p:cNvSpPr/>
              <p:nvPr/>
            </p:nvSpPr>
            <p:spPr>
              <a:xfrm>
                <a:off x="2504465" y="214634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29809" y="75446"/>
                    </a:moveTo>
                    <a:lnTo>
                      <a:pt x="0" y="5112"/>
                    </a:lnTo>
                    <a:lnTo>
                      <a:pt x="12200" y="0"/>
                    </a:lnTo>
                    <a:lnTo>
                      <a:pt x="41434" y="7057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7" name="pg4816"/>
              <p:cNvSpPr/>
              <p:nvPr/>
            </p:nvSpPr>
            <p:spPr>
              <a:xfrm>
                <a:off x="2492307" y="2151461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30384" y="75299"/>
                    </a:moveTo>
                    <a:lnTo>
                      <a:pt x="0" y="5211"/>
                    </a:lnTo>
                    <a:lnTo>
                      <a:pt x="12158" y="0"/>
                    </a:lnTo>
                    <a:lnTo>
                      <a:pt x="41968" y="7033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8" name="pg4817"/>
              <p:cNvSpPr/>
              <p:nvPr/>
            </p:nvSpPr>
            <p:spPr>
              <a:xfrm>
                <a:off x="2480191" y="215667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30956" y="75148"/>
                    </a:moveTo>
                    <a:lnTo>
                      <a:pt x="0" y="5311"/>
                    </a:lnTo>
                    <a:lnTo>
                      <a:pt x="12115" y="0"/>
                    </a:lnTo>
                    <a:lnTo>
                      <a:pt x="42499" y="7008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19" name="pg4818"/>
              <p:cNvSpPr/>
              <p:nvPr/>
            </p:nvSpPr>
            <p:spPr>
              <a:xfrm>
                <a:off x="2468120" y="2161985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31526" y="74991"/>
                    </a:moveTo>
                    <a:lnTo>
                      <a:pt x="0" y="5410"/>
                    </a:lnTo>
                    <a:lnTo>
                      <a:pt x="12071" y="0"/>
                    </a:lnTo>
                    <a:lnTo>
                      <a:pt x="43028" y="6983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0" name="pg4819"/>
              <p:cNvSpPr/>
              <p:nvPr/>
            </p:nvSpPr>
            <p:spPr>
              <a:xfrm>
                <a:off x="2456093" y="2167395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32095" y="74829"/>
                    </a:moveTo>
                    <a:lnTo>
                      <a:pt x="0" y="5508"/>
                    </a:lnTo>
                    <a:lnTo>
                      <a:pt x="12026" y="0"/>
                    </a:lnTo>
                    <a:lnTo>
                      <a:pt x="43553" y="6958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1" name="pg4820"/>
              <p:cNvSpPr/>
              <p:nvPr/>
            </p:nvSpPr>
            <p:spPr>
              <a:xfrm>
                <a:off x="2444111" y="2172903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32661" y="74663"/>
                    </a:moveTo>
                    <a:lnTo>
                      <a:pt x="0" y="5606"/>
                    </a:lnTo>
                    <a:lnTo>
                      <a:pt x="11981" y="0"/>
                    </a:lnTo>
                    <a:lnTo>
                      <a:pt x="44076" y="693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2" name="pg4821"/>
              <p:cNvSpPr/>
              <p:nvPr/>
            </p:nvSpPr>
            <p:spPr>
              <a:xfrm>
                <a:off x="2432176" y="2178510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33225" y="74491"/>
                    </a:moveTo>
                    <a:lnTo>
                      <a:pt x="0" y="5704"/>
                    </a:lnTo>
                    <a:lnTo>
                      <a:pt x="11935" y="0"/>
                    </a:lnTo>
                    <a:lnTo>
                      <a:pt x="44596" y="690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3" name="pg4822"/>
              <p:cNvSpPr/>
              <p:nvPr/>
            </p:nvSpPr>
            <p:spPr>
              <a:xfrm>
                <a:off x="2420288" y="2184215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33786" y="74314"/>
                    </a:moveTo>
                    <a:lnTo>
                      <a:pt x="0" y="5802"/>
                    </a:lnTo>
                    <a:lnTo>
                      <a:pt x="11888" y="0"/>
                    </a:lnTo>
                    <a:lnTo>
                      <a:pt x="45113" y="68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4" name="pg4823"/>
              <p:cNvSpPr/>
              <p:nvPr/>
            </p:nvSpPr>
            <p:spPr>
              <a:xfrm>
                <a:off x="2408448" y="2190017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34346" y="74133"/>
                    </a:moveTo>
                    <a:lnTo>
                      <a:pt x="0" y="5899"/>
                    </a:lnTo>
                    <a:lnTo>
                      <a:pt x="11840" y="0"/>
                    </a:lnTo>
                    <a:lnTo>
                      <a:pt x="45626" y="685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5" name="pg4824"/>
              <p:cNvSpPr/>
              <p:nvPr/>
            </p:nvSpPr>
            <p:spPr>
              <a:xfrm>
                <a:off x="2396656" y="2195917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34903" y="73946"/>
                    </a:moveTo>
                    <a:lnTo>
                      <a:pt x="0" y="5995"/>
                    </a:lnTo>
                    <a:lnTo>
                      <a:pt x="11791" y="0"/>
                    </a:lnTo>
                    <a:lnTo>
                      <a:pt x="46137" y="682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6" name="pg4825"/>
              <p:cNvSpPr/>
              <p:nvPr/>
            </p:nvSpPr>
            <p:spPr>
              <a:xfrm>
                <a:off x="2384914" y="2201913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35457" y="73755"/>
                    </a:moveTo>
                    <a:lnTo>
                      <a:pt x="0" y="6092"/>
                    </a:lnTo>
                    <a:lnTo>
                      <a:pt x="11742" y="0"/>
                    </a:lnTo>
                    <a:lnTo>
                      <a:pt x="46645" y="679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7" name="pg4826"/>
              <p:cNvSpPr/>
              <p:nvPr/>
            </p:nvSpPr>
            <p:spPr>
              <a:xfrm>
                <a:off x="2373222" y="2208005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36010" y="73558"/>
                    </a:moveTo>
                    <a:lnTo>
                      <a:pt x="0" y="6188"/>
                    </a:lnTo>
                    <a:lnTo>
                      <a:pt x="11691" y="0"/>
                    </a:lnTo>
                    <a:lnTo>
                      <a:pt x="47149" y="676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8" name="pg4827"/>
              <p:cNvSpPr/>
              <p:nvPr/>
            </p:nvSpPr>
            <p:spPr>
              <a:xfrm>
                <a:off x="2361581" y="2214193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36560" y="73357"/>
                    </a:moveTo>
                    <a:lnTo>
                      <a:pt x="0" y="6283"/>
                    </a:lnTo>
                    <a:lnTo>
                      <a:pt x="11640" y="0"/>
                    </a:lnTo>
                    <a:lnTo>
                      <a:pt x="47651" y="673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29" name="pg4828"/>
              <p:cNvSpPr/>
              <p:nvPr/>
            </p:nvSpPr>
            <p:spPr>
              <a:xfrm>
                <a:off x="2349992" y="2220476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37107" y="73150"/>
                    </a:moveTo>
                    <a:lnTo>
                      <a:pt x="0" y="6378"/>
                    </a:lnTo>
                    <a:lnTo>
                      <a:pt x="11589" y="0"/>
                    </a:lnTo>
                    <a:lnTo>
                      <a:pt x="48149" y="670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0" name="pg4829"/>
              <p:cNvSpPr/>
              <p:nvPr/>
            </p:nvSpPr>
            <p:spPr>
              <a:xfrm>
                <a:off x="2338456" y="2226855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37652" y="72939"/>
                    </a:moveTo>
                    <a:lnTo>
                      <a:pt x="0" y="6473"/>
                    </a:lnTo>
                    <a:lnTo>
                      <a:pt x="11536" y="0"/>
                    </a:lnTo>
                    <a:lnTo>
                      <a:pt x="48644" y="667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1" name="pg4830"/>
              <p:cNvSpPr/>
              <p:nvPr/>
            </p:nvSpPr>
            <p:spPr>
              <a:xfrm>
                <a:off x="2326973" y="2233328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38195" y="72723"/>
                    </a:moveTo>
                    <a:lnTo>
                      <a:pt x="0" y="6567"/>
                    </a:lnTo>
                    <a:lnTo>
                      <a:pt x="11483" y="0"/>
                    </a:lnTo>
                    <a:lnTo>
                      <a:pt x="49135" y="6646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2" name="pg4831"/>
              <p:cNvSpPr/>
              <p:nvPr/>
            </p:nvSpPr>
            <p:spPr>
              <a:xfrm>
                <a:off x="2315543" y="223989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38735" y="72502"/>
                    </a:moveTo>
                    <a:lnTo>
                      <a:pt x="0" y="6661"/>
                    </a:lnTo>
                    <a:lnTo>
                      <a:pt x="11429" y="0"/>
                    </a:lnTo>
                    <a:lnTo>
                      <a:pt x="49624" y="6615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3" name="pg4832"/>
              <p:cNvSpPr/>
              <p:nvPr/>
            </p:nvSpPr>
            <p:spPr>
              <a:xfrm>
                <a:off x="2304169" y="2246557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39272" y="72276"/>
                    </a:moveTo>
                    <a:lnTo>
                      <a:pt x="0" y="6754"/>
                    </a:lnTo>
                    <a:lnTo>
                      <a:pt x="11374" y="0"/>
                    </a:lnTo>
                    <a:lnTo>
                      <a:pt x="50109" y="6584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4" name="pg4833"/>
              <p:cNvSpPr/>
              <p:nvPr/>
            </p:nvSpPr>
            <p:spPr>
              <a:xfrm>
                <a:off x="2292851" y="2253311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39807" y="72046"/>
                    </a:moveTo>
                    <a:lnTo>
                      <a:pt x="0" y="6847"/>
                    </a:lnTo>
                    <a:lnTo>
                      <a:pt x="11318" y="0"/>
                    </a:lnTo>
                    <a:lnTo>
                      <a:pt x="50591" y="6552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5" name="pg4834"/>
              <p:cNvSpPr/>
              <p:nvPr/>
            </p:nvSpPr>
            <p:spPr>
              <a:xfrm>
                <a:off x="2281589" y="2260158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40339" y="71810"/>
                    </a:moveTo>
                    <a:lnTo>
                      <a:pt x="0" y="6939"/>
                    </a:lnTo>
                    <a:lnTo>
                      <a:pt x="11262" y="0"/>
                    </a:lnTo>
                    <a:lnTo>
                      <a:pt x="51069" y="6519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6" name="pg4835"/>
              <p:cNvSpPr/>
              <p:nvPr/>
            </p:nvSpPr>
            <p:spPr>
              <a:xfrm>
                <a:off x="2270384" y="2267098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40868" y="71570"/>
                    </a:moveTo>
                    <a:lnTo>
                      <a:pt x="0" y="7031"/>
                    </a:lnTo>
                    <a:lnTo>
                      <a:pt x="11204" y="0"/>
                    </a:lnTo>
                    <a:lnTo>
                      <a:pt x="51544" y="6487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7" name="pg4836"/>
              <p:cNvSpPr/>
              <p:nvPr/>
            </p:nvSpPr>
            <p:spPr>
              <a:xfrm>
                <a:off x="2259237" y="2274129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41395" y="71325"/>
                    </a:moveTo>
                    <a:lnTo>
                      <a:pt x="0" y="7122"/>
                    </a:lnTo>
                    <a:lnTo>
                      <a:pt x="11147" y="0"/>
                    </a:lnTo>
                    <a:lnTo>
                      <a:pt x="52015" y="6453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8" name="pg4837"/>
              <p:cNvSpPr/>
              <p:nvPr/>
            </p:nvSpPr>
            <p:spPr>
              <a:xfrm>
                <a:off x="2248148" y="2281252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41919" y="71075"/>
                    </a:moveTo>
                    <a:lnTo>
                      <a:pt x="0" y="7213"/>
                    </a:lnTo>
                    <a:lnTo>
                      <a:pt x="11088" y="0"/>
                    </a:lnTo>
                    <a:lnTo>
                      <a:pt x="52483" y="6420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39" name="pg4838"/>
              <p:cNvSpPr/>
              <p:nvPr/>
            </p:nvSpPr>
            <p:spPr>
              <a:xfrm>
                <a:off x="2237119" y="2288466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42440" y="70820"/>
                    </a:moveTo>
                    <a:lnTo>
                      <a:pt x="0" y="7304"/>
                    </a:lnTo>
                    <a:lnTo>
                      <a:pt x="11029" y="0"/>
                    </a:lnTo>
                    <a:lnTo>
                      <a:pt x="52948" y="6386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0" name="pg4839"/>
              <p:cNvSpPr/>
              <p:nvPr/>
            </p:nvSpPr>
            <p:spPr>
              <a:xfrm>
                <a:off x="2226150" y="2295770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42958" y="70561"/>
                    </a:moveTo>
                    <a:lnTo>
                      <a:pt x="0" y="7394"/>
                    </a:lnTo>
                    <a:lnTo>
                      <a:pt x="10968" y="0"/>
                    </a:lnTo>
                    <a:lnTo>
                      <a:pt x="53409" y="63516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1" name="pg4840"/>
              <p:cNvSpPr/>
              <p:nvPr/>
            </p:nvSpPr>
            <p:spPr>
              <a:xfrm>
                <a:off x="2215242" y="2303164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43473" y="70297"/>
                    </a:moveTo>
                    <a:lnTo>
                      <a:pt x="0" y="7483"/>
                    </a:lnTo>
                    <a:lnTo>
                      <a:pt x="10908" y="0"/>
                    </a:lnTo>
                    <a:lnTo>
                      <a:pt x="53866" y="6316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2" name="pg4841"/>
              <p:cNvSpPr/>
              <p:nvPr/>
            </p:nvSpPr>
            <p:spPr>
              <a:xfrm>
                <a:off x="2204396" y="231064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43986" y="70028"/>
                    </a:moveTo>
                    <a:lnTo>
                      <a:pt x="0" y="7572"/>
                    </a:lnTo>
                    <a:lnTo>
                      <a:pt x="10846" y="0"/>
                    </a:lnTo>
                    <a:lnTo>
                      <a:pt x="54320" y="6281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3" name="pg4842"/>
              <p:cNvSpPr/>
              <p:nvPr/>
            </p:nvSpPr>
            <p:spPr>
              <a:xfrm>
                <a:off x="2193611" y="2318221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44495" y="69755"/>
                    </a:moveTo>
                    <a:lnTo>
                      <a:pt x="0" y="7661"/>
                    </a:lnTo>
                    <a:lnTo>
                      <a:pt x="10784" y="0"/>
                    </a:lnTo>
                    <a:lnTo>
                      <a:pt x="54770" y="6245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4" name="pg4843"/>
              <p:cNvSpPr/>
              <p:nvPr/>
            </p:nvSpPr>
            <p:spPr>
              <a:xfrm>
                <a:off x="2182890" y="2325882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45002" y="69476"/>
                    </a:moveTo>
                    <a:lnTo>
                      <a:pt x="0" y="7749"/>
                    </a:lnTo>
                    <a:lnTo>
                      <a:pt x="10721" y="0"/>
                    </a:lnTo>
                    <a:lnTo>
                      <a:pt x="55216" y="6209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5" name="pg4844"/>
              <p:cNvSpPr/>
              <p:nvPr/>
            </p:nvSpPr>
            <p:spPr>
              <a:xfrm>
                <a:off x="2172233" y="2333631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45505" y="69194"/>
                    </a:moveTo>
                    <a:lnTo>
                      <a:pt x="0" y="7836"/>
                    </a:lnTo>
                    <a:lnTo>
                      <a:pt x="10657" y="0"/>
                    </a:lnTo>
                    <a:lnTo>
                      <a:pt x="55659" y="6172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6" name="pg4845"/>
              <p:cNvSpPr/>
              <p:nvPr/>
            </p:nvSpPr>
            <p:spPr>
              <a:xfrm>
                <a:off x="2161640" y="2341468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46006" y="68906"/>
                    </a:moveTo>
                    <a:lnTo>
                      <a:pt x="0" y="7923"/>
                    </a:lnTo>
                    <a:lnTo>
                      <a:pt x="10592" y="0"/>
                    </a:lnTo>
                    <a:lnTo>
                      <a:pt x="56098" y="6135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7" name="pg4846"/>
              <p:cNvSpPr/>
              <p:nvPr/>
            </p:nvSpPr>
            <p:spPr>
              <a:xfrm>
                <a:off x="2151112" y="2349392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46503" y="68614"/>
                    </a:moveTo>
                    <a:lnTo>
                      <a:pt x="0" y="8009"/>
                    </a:lnTo>
                    <a:lnTo>
                      <a:pt x="10527" y="0"/>
                    </a:lnTo>
                    <a:lnTo>
                      <a:pt x="56534" y="60983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8" name="pg4847"/>
              <p:cNvSpPr/>
              <p:nvPr/>
            </p:nvSpPr>
            <p:spPr>
              <a:xfrm>
                <a:off x="2140651" y="2357402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46997" y="68318"/>
                    </a:moveTo>
                    <a:lnTo>
                      <a:pt x="0" y="8095"/>
                    </a:lnTo>
                    <a:lnTo>
                      <a:pt x="10461" y="0"/>
                    </a:lnTo>
                    <a:lnTo>
                      <a:pt x="56965" y="6060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49" name="pg4848"/>
              <p:cNvSpPr/>
              <p:nvPr/>
            </p:nvSpPr>
            <p:spPr>
              <a:xfrm>
                <a:off x="2130255" y="2365497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47489" y="68016"/>
                    </a:moveTo>
                    <a:lnTo>
                      <a:pt x="0" y="8181"/>
                    </a:lnTo>
                    <a:lnTo>
                      <a:pt x="10395" y="0"/>
                    </a:lnTo>
                    <a:lnTo>
                      <a:pt x="57393" y="602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0" name="pg4849"/>
              <p:cNvSpPr/>
              <p:nvPr/>
            </p:nvSpPr>
            <p:spPr>
              <a:xfrm>
                <a:off x="2119927" y="2373679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47976" y="67711"/>
                    </a:moveTo>
                    <a:lnTo>
                      <a:pt x="0" y="8265"/>
                    </a:lnTo>
                    <a:lnTo>
                      <a:pt x="10327" y="0"/>
                    </a:lnTo>
                    <a:lnTo>
                      <a:pt x="57817" y="598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1" name="pg4850"/>
              <p:cNvSpPr/>
              <p:nvPr/>
            </p:nvSpPr>
            <p:spPr>
              <a:xfrm>
                <a:off x="2109667" y="2381944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48461" y="67400"/>
                    </a:moveTo>
                    <a:lnTo>
                      <a:pt x="0" y="8350"/>
                    </a:lnTo>
                    <a:lnTo>
                      <a:pt x="10259" y="0"/>
                    </a:lnTo>
                    <a:lnTo>
                      <a:pt x="58236" y="5944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2" name="pg4851"/>
              <p:cNvSpPr/>
              <p:nvPr/>
            </p:nvSpPr>
            <p:spPr>
              <a:xfrm>
                <a:off x="2099476" y="2390295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48943" y="67086"/>
                    </a:moveTo>
                    <a:lnTo>
                      <a:pt x="0" y="8433"/>
                    </a:lnTo>
                    <a:lnTo>
                      <a:pt x="10191" y="0"/>
                    </a:lnTo>
                    <a:lnTo>
                      <a:pt x="58653" y="5905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3" name="pg4852"/>
              <p:cNvSpPr/>
              <p:nvPr/>
            </p:nvSpPr>
            <p:spPr>
              <a:xfrm>
                <a:off x="2089354" y="2398728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49421" y="66766"/>
                    </a:moveTo>
                    <a:lnTo>
                      <a:pt x="0" y="8516"/>
                    </a:lnTo>
                    <a:lnTo>
                      <a:pt x="10122" y="0"/>
                    </a:lnTo>
                    <a:lnTo>
                      <a:pt x="59065" y="58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4" name="pg4853"/>
              <p:cNvSpPr/>
              <p:nvPr/>
            </p:nvSpPr>
            <p:spPr>
              <a:xfrm>
                <a:off x="2079302" y="2407245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49896" y="66443"/>
                    </a:moveTo>
                    <a:lnTo>
                      <a:pt x="0" y="8599"/>
                    </a:lnTo>
                    <a:lnTo>
                      <a:pt x="10051" y="0"/>
                    </a:lnTo>
                    <a:lnTo>
                      <a:pt x="59473" y="5824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5" name="pg4854"/>
              <p:cNvSpPr/>
              <p:nvPr/>
            </p:nvSpPr>
            <p:spPr>
              <a:xfrm>
                <a:off x="2069321" y="24158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50367" y="66114"/>
                    </a:moveTo>
                    <a:lnTo>
                      <a:pt x="0" y="8681"/>
                    </a:lnTo>
                    <a:lnTo>
                      <a:pt x="9981" y="0"/>
                    </a:lnTo>
                    <a:lnTo>
                      <a:pt x="59877" y="578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6" name="pg4855"/>
              <p:cNvSpPr/>
              <p:nvPr/>
            </p:nvSpPr>
            <p:spPr>
              <a:xfrm>
                <a:off x="2059411" y="242452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50836" y="65782"/>
                    </a:moveTo>
                    <a:lnTo>
                      <a:pt x="0" y="8762"/>
                    </a:lnTo>
                    <a:lnTo>
                      <a:pt x="9909" y="0"/>
                    </a:lnTo>
                    <a:lnTo>
                      <a:pt x="60277" y="5743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7" name="pg4856"/>
              <p:cNvSpPr/>
              <p:nvPr/>
            </p:nvSpPr>
            <p:spPr>
              <a:xfrm>
                <a:off x="2049573" y="2433289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51300" y="65445"/>
                    </a:moveTo>
                    <a:lnTo>
                      <a:pt x="0" y="8843"/>
                    </a:lnTo>
                    <a:lnTo>
                      <a:pt x="9837" y="0"/>
                    </a:lnTo>
                    <a:lnTo>
                      <a:pt x="60673" y="570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8" name="pg4857"/>
              <p:cNvSpPr/>
              <p:nvPr/>
            </p:nvSpPr>
            <p:spPr>
              <a:xfrm>
                <a:off x="2039808" y="2442132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51762" y="65103"/>
                    </a:moveTo>
                    <a:lnTo>
                      <a:pt x="0" y="8923"/>
                    </a:lnTo>
                    <a:lnTo>
                      <a:pt x="9765" y="0"/>
                    </a:lnTo>
                    <a:lnTo>
                      <a:pt x="61066" y="5660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59" name="pg4858"/>
              <p:cNvSpPr/>
              <p:nvPr/>
            </p:nvSpPr>
            <p:spPr>
              <a:xfrm>
                <a:off x="2030116" y="2451056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52220" y="64758"/>
                    </a:moveTo>
                    <a:lnTo>
                      <a:pt x="0" y="9003"/>
                    </a:lnTo>
                    <a:lnTo>
                      <a:pt x="9691" y="0"/>
                    </a:lnTo>
                    <a:lnTo>
                      <a:pt x="61454" y="561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0" name="pg4859"/>
              <p:cNvSpPr/>
              <p:nvPr/>
            </p:nvSpPr>
            <p:spPr>
              <a:xfrm>
                <a:off x="2020498" y="2460060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52674" y="64407"/>
                    </a:moveTo>
                    <a:lnTo>
                      <a:pt x="0" y="9082"/>
                    </a:lnTo>
                    <a:lnTo>
                      <a:pt x="9617" y="0"/>
                    </a:lnTo>
                    <a:lnTo>
                      <a:pt x="61837" y="5575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1" name="pg4860"/>
              <p:cNvSpPr/>
              <p:nvPr/>
            </p:nvSpPr>
            <p:spPr>
              <a:xfrm>
                <a:off x="2010955" y="2469142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53125" y="64053"/>
                    </a:moveTo>
                    <a:lnTo>
                      <a:pt x="0" y="9160"/>
                    </a:lnTo>
                    <a:lnTo>
                      <a:pt x="9543" y="0"/>
                    </a:lnTo>
                    <a:lnTo>
                      <a:pt x="62217" y="553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2" name="pg4861"/>
              <p:cNvSpPr/>
              <p:nvPr/>
            </p:nvSpPr>
            <p:spPr>
              <a:xfrm>
                <a:off x="2001486" y="2478303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53572" y="63694"/>
                    </a:moveTo>
                    <a:lnTo>
                      <a:pt x="0" y="9238"/>
                    </a:lnTo>
                    <a:lnTo>
                      <a:pt x="9468" y="0"/>
                    </a:lnTo>
                    <a:lnTo>
                      <a:pt x="62593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3" name="pg4862"/>
              <p:cNvSpPr/>
              <p:nvPr/>
            </p:nvSpPr>
            <p:spPr>
              <a:xfrm>
                <a:off x="1992094" y="2487541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54016" y="63331"/>
                    </a:moveTo>
                    <a:lnTo>
                      <a:pt x="0" y="9315"/>
                    </a:lnTo>
                    <a:lnTo>
                      <a:pt x="9392" y="0"/>
                    </a:lnTo>
                    <a:lnTo>
                      <a:pt x="62964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4" name="pg4863"/>
              <p:cNvSpPr/>
              <p:nvPr/>
            </p:nvSpPr>
            <p:spPr>
              <a:xfrm>
                <a:off x="1982779" y="2496857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54456" y="62964"/>
                    </a:moveTo>
                    <a:lnTo>
                      <a:pt x="0" y="9392"/>
                    </a:lnTo>
                    <a:lnTo>
                      <a:pt x="9315" y="0"/>
                    </a:lnTo>
                    <a:lnTo>
                      <a:pt x="63331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5" name="pg4864"/>
              <p:cNvSpPr/>
              <p:nvPr/>
            </p:nvSpPr>
            <p:spPr>
              <a:xfrm>
                <a:off x="1973540" y="2506249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54892" y="62593"/>
                    </a:moveTo>
                    <a:lnTo>
                      <a:pt x="0" y="9468"/>
                    </a:lnTo>
                    <a:lnTo>
                      <a:pt x="9238" y="0"/>
                    </a:lnTo>
                    <a:lnTo>
                      <a:pt x="63694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6" name="pg4865"/>
              <p:cNvSpPr/>
              <p:nvPr/>
            </p:nvSpPr>
            <p:spPr>
              <a:xfrm>
                <a:off x="1964380" y="2515717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55325" y="62217"/>
                    </a:moveTo>
                    <a:lnTo>
                      <a:pt x="0" y="9543"/>
                    </a:lnTo>
                    <a:lnTo>
                      <a:pt x="9160" y="0"/>
                    </a:lnTo>
                    <a:lnTo>
                      <a:pt x="64053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7" name="pg4866"/>
              <p:cNvSpPr/>
              <p:nvPr/>
            </p:nvSpPr>
            <p:spPr>
              <a:xfrm>
                <a:off x="1955297" y="2525260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55754" y="61837"/>
                    </a:moveTo>
                    <a:lnTo>
                      <a:pt x="0" y="9617"/>
                    </a:lnTo>
                    <a:lnTo>
                      <a:pt x="9082" y="0"/>
                    </a:lnTo>
                    <a:lnTo>
                      <a:pt x="64407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8" name="pg4867"/>
              <p:cNvSpPr/>
              <p:nvPr/>
            </p:nvSpPr>
            <p:spPr>
              <a:xfrm>
                <a:off x="1946294" y="2534878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56180" y="61454"/>
                    </a:moveTo>
                    <a:lnTo>
                      <a:pt x="0" y="9691"/>
                    </a:lnTo>
                    <a:lnTo>
                      <a:pt x="9003" y="0"/>
                    </a:lnTo>
                    <a:lnTo>
                      <a:pt x="64758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69" name="pg4868"/>
              <p:cNvSpPr/>
              <p:nvPr/>
            </p:nvSpPr>
            <p:spPr>
              <a:xfrm>
                <a:off x="1937370" y="2544570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56601" y="61066"/>
                    </a:moveTo>
                    <a:lnTo>
                      <a:pt x="0" y="9765"/>
                    </a:lnTo>
                    <a:lnTo>
                      <a:pt x="8923" y="0"/>
                    </a:lnTo>
                    <a:lnTo>
                      <a:pt x="65103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0" name="pg4869"/>
              <p:cNvSpPr/>
              <p:nvPr/>
            </p:nvSpPr>
            <p:spPr>
              <a:xfrm>
                <a:off x="1928527" y="255433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57019" y="60673"/>
                    </a:moveTo>
                    <a:lnTo>
                      <a:pt x="0" y="9837"/>
                    </a:lnTo>
                    <a:lnTo>
                      <a:pt x="8843" y="0"/>
                    </a:lnTo>
                    <a:lnTo>
                      <a:pt x="65445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1" name="pg4870"/>
              <p:cNvSpPr/>
              <p:nvPr/>
            </p:nvSpPr>
            <p:spPr>
              <a:xfrm>
                <a:off x="1919764" y="2564173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57433" y="60277"/>
                    </a:moveTo>
                    <a:lnTo>
                      <a:pt x="0" y="9909"/>
                    </a:lnTo>
                    <a:lnTo>
                      <a:pt x="8762" y="0"/>
                    </a:lnTo>
                    <a:lnTo>
                      <a:pt x="65782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2" name="pg4871"/>
              <p:cNvSpPr/>
              <p:nvPr/>
            </p:nvSpPr>
            <p:spPr>
              <a:xfrm>
                <a:off x="1911083" y="2574083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57843" y="59877"/>
                    </a:moveTo>
                    <a:lnTo>
                      <a:pt x="0" y="9981"/>
                    </a:lnTo>
                    <a:lnTo>
                      <a:pt x="8681" y="0"/>
                    </a:lnTo>
                    <a:lnTo>
                      <a:pt x="66114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3" name="pg4872"/>
              <p:cNvSpPr/>
              <p:nvPr/>
            </p:nvSpPr>
            <p:spPr>
              <a:xfrm>
                <a:off x="1902483" y="2584064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58249" y="59473"/>
                    </a:moveTo>
                    <a:lnTo>
                      <a:pt x="0" y="10051"/>
                    </a:lnTo>
                    <a:lnTo>
                      <a:pt x="8599" y="0"/>
                    </a:lnTo>
                    <a:lnTo>
                      <a:pt x="66443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4" name="pg4873"/>
              <p:cNvSpPr/>
              <p:nvPr/>
            </p:nvSpPr>
            <p:spPr>
              <a:xfrm>
                <a:off x="1893966" y="2594116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58652" y="59065"/>
                    </a:moveTo>
                    <a:lnTo>
                      <a:pt x="0" y="10122"/>
                    </a:lnTo>
                    <a:lnTo>
                      <a:pt x="8516" y="0"/>
                    </a:lnTo>
                    <a:lnTo>
                      <a:pt x="66766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5" name="pg4874"/>
              <p:cNvSpPr/>
              <p:nvPr/>
            </p:nvSpPr>
            <p:spPr>
              <a:xfrm>
                <a:off x="1885532" y="2604238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59050" y="58653"/>
                    </a:moveTo>
                    <a:lnTo>
                      <a:pt x="0" y="10191"/>
                    </a:lnTo>
                    <a:lnTo>
                      <a:pt x="8433" y="0"/>
                    </a:lnTo>
                    <a:lnTo>
                      <a:pt x="67086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6" name="pg4875"/>
              <p:cNvSpPr/>
              <p:nvPr/>
            </p:nvSpPr>
            <p:spPr>
              <a:xfrm>
                <a:off x="1877182" y="2614430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59445" y="58236"/>
                    </a:moveTo>
                    <a:lnTo>
                      <a:pt x="0" y="10259"/>
                    </a:lnTo>
                    <a:lnTo>
                      <a:pt x="8350" y="0"/>
                    </a:lnTo>
                    <a:lnTo>
                      <a:pt x="67400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7" name="pg4876"/>
              <p:cNvSpPr/>
              <p:nvPr/>
            </p:nvSpPr>
            <p:spPr>
              <a:xfrm>
                <a:off x="1868916" y="2624690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59835" y="57817"/>
                    </a:moveTo>
                    <a:lnTo>
                      <a:pt x="0" y="10327"/>
                    </a:lnTo>
                    <a:lnTo>
                      <a:pt x="8265" y="0"/>
                    </a:lnTo>
                    <a:lnTo>
                      <a:pt x="67711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8" name="pg4877"/>
              <p:cNvSpPr/>
              <p:nvPr/>
            </p:nvSpPr>
            <p:spPr>
              <a:xfrm>
                <a:off x="1860735" y="2635018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60222" y="57393"/>
                    </a:moveTo>
                    <a:lnTo>
                      <a:pt x="0" y="10395"/>
                    </a:lnTo>
                    <a:lnTo>
                      <a:pt x="8181" y="0"/>
                    </a:lnTo>
                    <a:lnTo>
                      <a:pt x="68016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79" name="pg4878"/>
              <p:cNvSpPr/>
              <p:nvPr/>
            </p:nvSpPr>
            <p:spPr>
              <a:xfrm>
                <a:off x="1852639" y="2645413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60604" y="56965"/>
                    </a:moveTo>
                    <a:lnTo>
                      <a:pt x="0" y="10461"/>
                    </a:lnTo>
                    <a:lnTo>
                      <a:pt x="8095" y="0"/>
                    </a:lnTo>
                    <a:lnTo>
                      <a:pt x="68318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0" name="pg4879"/>
              <p:cNvSpPr/>
              <p:nvPr/>
            </p:nvSpPr>
            <p:spPr>
              <a:xfrm>
                <a:off x="1844629" y="2655875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60983" y="56534"/>
                    </a:moveTo>
                    <a:lnTo>
                      <a:pt x="0" y="10527"/>
                    </a:lnTo>
                    <a:lnTo>
                      <a:pt x="8009" y="0"/>
                    </a:lnTo>
                    <a:lnTo>
                      <a:pt x="68614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1" name="pg4880"/>
              <p:cNvSpPr/>
              <p:nvPr/>
            </p:nvSpPr>
            <p:spPr>
              <a:xfrm>
                <a:off x="1836706" y="2666402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61357" y="56098"/>
                    </a:moveTo>
                    <a:lnTo>
                      <a:pt x="0" y="10592"/>
                    </a:lnTo>
                    <a:lnTo>
                      <a:pt x="7923" y="0"/>
                    </a:lnTo>
                    <a:lnTo>
                      <a:pt x="68906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2" name="pg4881"/>
              <p:cNvSpPr/>
              <p:nvPr/>
            </p:nvSpPr>
            <p:spPr>
              <a:xfrm>
                <a:off x="1828869" y="2676995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61727" y="55659"/>
                    </a:moveTo>
                    <a:lnTo>
                      <a:pt x="0" y="10657"/>
                    </a:lnTo>
                    <a:lnTo>
                      <a:pt x="7836" y="0"/>
                    </a:lnTo>
                    <a:lnTo>
                      <a:pt x="69194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3" name="pg4882"/>
              <p:cNvSpPr/>
              <p:nvPr/>
            </p:nvSpPr>
            <p:spPr>
              <a:xfrm>
                <a:off x="1821120" y="2687653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62093" y="55216"/>
                    </a:moveTo>
                    <a:lnTo>
                      <a:pt x="0" y="10721"/>
                    </a:lnTo>
                    <a:lnTo>
                      <a:pt x="7749" y="0"/>
                    </a:lnTo>
                    <a:lnTo>
                      <a:pt x="69476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4" name="pg4883"/>
              <p:cNvSpPr/>
              <p:nvPr/>
            </p:nvSpPr>
            <p:spPr>
              <a:xfrm>
                <a:off x="1813459" y="2698374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62455" y="54770"/>
                    </a:moveTo>
                    <a:lnTo>
                      <a:pt x="0" y="10784"/>
                    </a:lnTo>
                    <a:lnTo>
                      <a:pt x="7661" y="0"/>
                    </a:lnTo>
                    <a:lnTo>
                      <a:pt x="69755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5" name="pg4884"/>
              <p:cNvSpPr/>
              <p:nvPr/>
            </p:nvSpPr>
            <p:spPr>
              <a:xfrm>
                <a:off x="1805886" y="2709158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62813" y="54320"/>
                    </a:moveTo>
                    <a:lnTo>
                      <a:pt x="0" y="10846"/>
                    </a:lnTo>
                    <a:lnTo>
                      <a:pt x="7572" y="0"/>
                    </a:lnTo>
                    <a:lnTo>
                      <a:pt x="70028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6" name="pg4885"/>
              <p:cNvSpPr/>
              <p:nvPr/>
            </p:nvSpPr>
            <p:spPr>
              <a:xfrm>
                <a:off x="1798402" y="272000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63167" y="53866"/>
                    </a:moveTo>
                    <a:lnTo>
                      <a:pt x="0" y="10908"/>
                    </a:lnTo>
                    <a:lnTo>
                      <a:pt x="7483" y="0"/>
                    </a:lnTo>
                    <a:lnTo>
                      <a:pt x="70297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7" name="pg4886"/>
              <p:cNvSpPr/>
              <p:nvPr/>
            </p:nvSpPr>
            <p:spPr>
              <a:xfrm>
                <a:off x="1791008" y="2730912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63516" y="53409"/>
                    </a:moveTo>
                    <a:lnTo>
                      <a:pt x="0" y="10968"/>
                    </a:lnTo>
                    <a:lnTo>
                      <a:pt x="7394" y="0"/>
                    </a:lnTo>
                    <a:lnTo>
                      <a:pt x="70561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8" name="pg4887"/>
              <p:cNvSpPr/>
              <p:nvPr/>
            </p:nvSpPr>
            <p:spPr>
              <a:xfrm>
                <a:off x="1783703" y="2741881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63861" y="52948"/>
                    </a:moveTo>
                    <a:lnTo>
                      <a:pt x="0" y="11029"/>
                    </a:lnTo>
                    <a:lnTo>
                      <a:pt x="7304" y="0"/>
                    </a:lnTo>
                    <a:lnTo>
                      <a:pt x="70820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89" name="pg4888"/>
              <p:cNvSpPr/>
              <p:nvPr/>
            </p:nvSpPr>
            <p:spPr>
              <a:xfrm>
                <a:off x="1776490" y="27529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64202" y="52483"/>
                    </a:moveTo>
                    <a:lnTo>
                      <a:pt x="0" y="11088"/>
                    </a:lnTo>
                    <a:lnTo>
                      <a:pt x="7213" y="0"/>
                    </a:lnTo>
                    <a:lnTo>
                      <a:pt x="71075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0" name="pg4889"/>
              <p:cNvSpPr/>
              <p:nvPr/>
            </p:nvSpPr>
            <p:spPr>
              <a:xfrm>
                <a:off x="1769367" y="2763999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64538" y="52015"/>
                    </a:moveTo>
                    <a:lnTo>
                      <a:pt x="0" y="11147"/>
                    </a:lnTo>
                    <a:lnTo>
                      <a:pt x="7122" y="0"/>
                    </a:lnTo>
                    <a:lnTo>
                      <a:pt x="71325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1" name="pg4890"/>
              <p:cNvSpPr/>
              <p:nvPr/>
            </p:nvSpPr>
            <p:spPr>
              <a:xfrm>
                <a:off x="1762335" y="2775146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64871" y="51544"/>
                    </a:moveTo>
                    <a:lnTo>
                      <a:pt x="0" y="11204"/>
                    </a:lnTo>
                    <a:lnTo>
                      <a:pt x="7031" y="0"/>
                    </a:lnTo>
                    <a:lnTo>
                      <a:pt x="71570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2" name="pg4891"/>
              <p:cNvSpPr/>
              <p:nvPr/>
            </p:nvSpPr>
            <p:spPr>
              <a:xfrm>
                <a:off x="1755396" y="2786351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65198" y="51069"/>
                    </a:moveTo>
                    <a:lnTo>
                      <a:pt x="0" y="11262"/>
                    </a:lnTo>
                    <a:lnTo>
                      <a:pt x="6939" y="0"/>
                    </a:lnTo>
                    <a:lnTo>
                      <a:pt x="71810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3" name="pg4892"/>
              <p:cNvSpPr/>
              <p:nvPr/>
            </p:nvSpPr>
            <p:spPr>
              <a:xfrm>
                <a:off x="1748549" y="2797613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65522" y="50591"/>
                    </a:moveTo>
                    <a:lnTo>
                      <a:pt x="0" y="11318"/>
                    </a:lnTo>
                    <a:lnTo>
                      <a:pt x="6847" y="0"/>
                    </a:lnTo>
                    <a:lnTo>
                      <a:pt x="72046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4" name="pg4893"/>
              <p:cNvSpPr/>
              <p:nvPr/>
            </p:nvSpPr>
            <p:spPr>
              <a:xfrm>
                <a:off x="1741794" y="2808932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65841" y="50109"/>
                    </a:moveTo>
                    <a:lnTo>
                      <a:pt x="0" y="11374"/>
                    </a:lnTo>
                    <a:lnTo>
                      <a:pt x="6754" y="0"/>
                    </a:lnTo>
                    <a:lnTo>
                      <a:pt x="72276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5" name="pg4894"/>
              <p:cNvSpPr/>
              <p:nvPr/>
            </p:nvSpPr>
            <p:spPr>
              <a:xfrm>
                <a:off x="1735133" y="2820306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66156" y="49624"/>
                    </a:moveTo>
                    <a:lnTo>
                      <a:pt x="0" y="11429"/>
                    </a:lnTo>
                    <a:lnTo>
                      <a:pt x="6661" y="0"/>
                    </a:lnTo>
                    <a:lnTo>
                      <a:pt x="72502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6" name="pg4895"/>
              <p:cNvSpPr/>
              <p:nvPr/>
            </p:nvSpPr>
            <p:spPr>
              <a:xfrm>
                <a:off x="1728566" y="2831735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66466" y="49135"/>
                    </a:moveTo>
                    <a:lnTo>
                      <a:pt x="0" y="11483"/>
                    </a:lnTo>
                    <a:lnTo>
                      <a:pt x="6567" y="0"/>
                    </a:lnTo>
                    <a:lnTo>
                      <a:pt x="7272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7" name="pg4896"/>
              <p:cNvSpPr/>
              <p:nvPr/>
            </p:nvSpPr>
            <p:spPr>
              <a:xfrm>
                <a:off x="1722093" y="2843218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66772" y="48644"/>
                    </a:moveTo>
                    <a:lnTo>
                      <a:pt x="0" y="11536"/>
                    </a:lnTo>
                    <a:lnTo>
                      <a:pt x="6473" y="0"/>
                    </a:lnTo>
                    <a:lnTo>
                      <a:pt x="72939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8" name="pg4897"/>
              <p:cNvSpPr/>
              <p:nvPr/>
            </p:nvSpPr>
            <p:spPr>
              <a:xfrm>
                <a:off x="1715714" y="2854754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67073" y="48149"/>
                    </a:moveTo>
                    <a:lnTo>
                      <a:pt x="0" y="11589"/>
                    </a:lnTo>
                    <a:lnTo>
                      <a:pt x="6378" y="0"/>
                    </a:lnTo>
                    <a:lnTo>
                      <a:pt x="73150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899" name="pg4898"/>
              <p:cNvSpPr/>
              <p:nvPr/>
            </p:nvSpPr>
            <p:spPr>
              <a:xfrm>
                <a:off x="1709431" y="2866344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67370" y="47651"/>
                    </a:moveTo>
                    <a:lnTo>
                      <a:pt x="0" y="11640"/>
                    </a:lnTo>
                    <a:lnTo>
                      <a:pt x="6283" y="0"/>
                    </a:lnTo>
                    <a:lnTo>
                      <a:pt x="73357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0" name="pg4899"/>
              <p:cNvSpPr/>
              <p:nvPr/>
            </p:nvSpPr>
            <p:spPr>
              <a:xfrm>
                <a:off x="1703243" y="2877984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67662" y="47149"/>
                    </a:moveTo>
                    <a:lnTo>
                      <a:pt x="0" y="11691"/>
                    </a:lnTo>
                    <a:lnTo>
                      <a:pt x="6188" y="0"/>
                    </a:lnTo>
                    <a:lnTo>
                      <a:pt x="73558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1" name="pg4900"/>
              <p:cNvSpPr/>
              <p:nvPr/>
            </p:nvSpPr>
            <p:spPr>
              <a:xfrm>
                <a:off x="1697150" y="2889676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67950" y="46645"/>
                    </a:moveTo>
                    <a:lnTo>
                      <a:pt x="0" y="11742"/>
                    </a:lnTo>
                    <a:lnTo>
                      <a:pt x="6092" y="0"/>
                    </a:lnTo>
                    <a:lnTo>
                      <a:pt x="73755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2" name="pg4901"/>
              <p:cNvSpPr/>
              <p:nvPr/>
            </p:nvSpPr>
            <p:spPr>
              <a:xfrm>
                <a:off x="1691154" y="290141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68233" y="46137"/>
                    </a:moveTo>
                    <a:lnTo>
                      <a:pt x="0" y="11791"/>
                    </a:lnTo>
                    <a:lnTo>
                      <a:pt x="5995" y="0"/>
                    </a:lnTo>
                    <a:lnTo>
                      <a:pt x="73946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3" name="pg4902"/>
              <p:cNvSpPr/>
              <p:nvPr/>
            </p:nvSpPr>
            <p:spPr>
              <a:xfrm>
                <a:off x="1685255" y="2913210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68512" y="45626"/>
                    </a:moveTo>
                    <a:lnTo>
                      <a:pt x="0" y="11840"/>
                    </a:lnTo>
                    <a:lnTo>
                      <a:pt x="5899" y="0"/>
                    </a:lnTo>
                    <a:lnTo>
                      <a:pt x="74133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4" name="pg4903"/>
              <p:cNvSpPr/>
              <p:nvPr/>
            </p:nvSpPr>
            <p:spPr>
              <a:xfrm>
                <a:off x="1679453" y="2925050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68786" y="45113"/>
                    </a:moveTo>
                    <a:lnTo>
                      <a:pt x="0" y="11888"/>
                    </a:lnTo>
                    <a:lnTo>
                      <a:pt x="5802" y="0"/>
                    </a:lnTo>
                    <a:lnTo>
                      <a:pt x="74314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5" name="pg4904"/>
              <p:cNvSpPr/>
              <p:nvPr/>
            </p:nvSpPr>
            <p:spPr>
              <a:xfrm>
                <a:off x="1673748" y="2936938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69056" y="44596"/>
                    </a:moveTo>
                    <a:lnTo>
                      <a:pt x="0" y="11935"/>
                    </a:lnTo>
                    <a:lnTo>
                      <a:pt x="5704" y="0"/>
                    </a:lnTo>
                    <a:lnTo>
                      <a:pt x="74491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6" name="pg4905"/>
              <p:cNvSpPr/>
              <p:nvPr/>
            </p:nvSpPr>
            <p:spPr>
              <a:xfrm>
                <a:off x="1668141" y="2948873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69321" y="44076"/>
                    </a:moveTo>
                    <a:lnTo>
                      <a:pt x="0" y="11981"/>
                    </a:lnTo>
                    <a:lnTo>
                      <a:pt x="5606" y="0"/>
                    </a:lnTo>
                    <a:lnTo>
                      <a:pt x="74663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7" name="pg4906"/>
              <p:cNvSpPr/>
              <p:nvPr/>
            </p:nvSpPr>
            <p:spPr>
              <a:xfrm>
                <a:off x="1662632" y="2960855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69581" y="43553"/>
                    </a:moveTo>
                    <a:lnTo>
                      <a:pt x="0" y="12026"/>
                    </a:lnTo>
                    <a:lnTo>
                      <a:pt x="5508" y="0"/>
                    </a:lnTo>
                    <a:lnTo>
                      <a:pt x="74829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8" name="pg4907"/>
              <p:cNvSpPr/>
              <p:nvPr/>
            </p:nvSpPr>
            <p:spPr>
              <a:xfrm>
                <a:off x="1657222" y="2972882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69837" y="43028"/>
                    </a:moveTo>
                    <a:lnTo>
                      <a:pt x="0" y="12071"/>
                    </a:lnTo>
                    <a:lnTo>
                      <a:pt x="5410" y="0"/>
                    </a:lnTo>
                    <a:lnTo>
                      <a:pt x="74991" y="3152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09" name="pg4908"/>
              <p:cNvSpPr/>
              <p:nvPr/>
            </p:nvSpPr>
            <p:spPr>
              <a:xfrm>
                <a:off x="1651911" y="2984953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70087" y="42499"/>
                    </a:moveTo>
                    <a:lnTo>
                      <a:pt x="0" y="12115"/>
                    </a:lnTo>
                    <a:lnTo>
                      <a:pt x="5311" y="0"/>
                    </a:lnTo>
                    <a:lnTo>
                      <a:pt x="75148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0" name="pg4909"/>
              <p:cNvSpPr/>
              <p:nvPr/>
            </p:nvSpPr>
            <p:spPr>
              <a:xfrm>
                <a:off x="1646699" y="2997069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70334" y="41968"/>
                    </a:moveTo>
                    <a:lnTo>
                      <a:pt x="0" y="12158"/>
                    </a:lnTo>
                    <a:lnTo>
                      <a:pt x="5211" y="0"/>
                    </a:lnTo>
                    <a:lnTo>
                      <a:pt x="75299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1" name="pg4910"/>
              <p:cNvSpPr/>
              <p:nvPr/>
            </p:nvSpPr>
            <p:spPr>
              <a:xfrm>
                <a:off x="1641587" y="3009227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70575" y="41434"/>
                    </a:moveTo>
                    <a:lnTo>
                      <a:pt x="0" y="12200"/>
                    </a:lnTo>
                    <a:lnTo>
                      <a:pt x="5112" y="0"/>
                    </a:lnTo>
                    <a:lnTo>
                      <a:pt x="75446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2" name="pg4911"/>
              <p:cNvSpPr/>
              <p:nvPr/>
            </p:nvSpPr>
            <p:spPr>
              <a:xfrm>
                <a:off x="1636575" y="3021428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70812" y="40897"/>
                    </a:moveTo>
                    <a:lnTo>
                      <a:pt x="0" y="12242"/>
                    </a:lnTo>
                    <a:lnTo>
                      <a:pt x="5012" y="0"/>
                    </a:lnTo>
                    <a:lnTo>
                      <a:pt x="75588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3" name="pg4912"/>
              <p:cNvSpPr/>
              <p:nvPr/>
            </p:nvSpPr>
            <p:spPr>
              <a:xfrm>
                <a:off x="1631663" y="3033670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71044" y="40357"/>
                    </a:moveTo>
                    <a:lnTo>
                      <a:pt x="0" y="12282"/>
                    </a:lnTo>
                    <a:lnTo>
                      <a:pt x="4911" y="0"/>
                    </a:lnTo>
                    <a:lnTo>
                      <a:pt x="75724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4" name="pg4913"/>
              <p:cNvSpPr/>
              <p:nvPr/>
            </p:nvSpPr>
            <p:spPr>
              <a:xfrm>
                <a:off x="1626851" y="3045953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71271" y="39815"/>
                    </a:moveTo>
                    <a:lnTo>
                      <a:pt x="0" y="12322"/>
                    </a:lnTo>
                    <a:lnTo>
                      <a:pt x="4811" y="0"/>
                    </a:lnTo>
                    <a:lnTo>
                      <a:pt x="75855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5" name="pg4914"/>
              <p:cNvSpPr/>
              <p:nvPr/>
            </p:nvSpPr>
            <p:spPr>
              <a:xfrm>
                <a:off x="1622141" y="3058275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71494" y="39270"/>
                    </a:moveTo>
                    <a:lnTo>
                      <a:pt x="0" y="12361"/>
                    </a:lnTo>
                    <a:lnTo>
                      <a:pt x="4710" y="0"/>
                    </a:lnTo>
                    <a:lnTo>
                      <a:pt x="75982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6" name="pg4915"/>
              <p:cNvSpPr/>
              <p:nvPr/>
            </p:nvSpPr>
            <p:spPr>
              <a:xfrm>
                <a:off x="1617532" y="3070637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71712" y="38722"/>
                    </a:moveTo>
                    <a:lnTo>
                      <a:pt x="0" y="12399"/>
                    </a:lnTo>
                    <a:lnTo>
                      <a:pt x="4609" y="0"/>
                    </a:lnTo>
                    <a:lnTo>
                      <a:pt x="76103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7" name="pg4916"/>
              <p:cNvSpPr/>
              <p:nvPr/>
            </p:nvSpPr>
            <p:spPr>
              <a:xfrm>
                <a:off x="1613025" y="308303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71925" y="38172"/>
                    </a:moveTo>
                    <a:lnTo>
                      <a:pt x="0" y="12436"/>
                    </a:lnTo>
                    <a:lnTo>
                      <a:pt x="4507" y="0"/>
                    </a:lnTo>
                    <a:lnTo>
                      <a:pt x="76219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8" name="pg4917"/>
              <p:cNvSpPr/>
              <p:nvPr/>
            </p:nvSpPr>
            <p:spPr>
              <a:xfrm>
                <a:off x="1608619" y="3095473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72133" y="37619"/>
                    </a:moveTo>
                    <a:lnTo>
                      <a:pt x="0" y="12473"/>
                    </a:lnTo>
                    <a:lnTo>
                      <a:pt x="4405" y="0"/>
                    </a:lnTo>
                    <a:lnTo>
                      <a:pt x="76330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19" name="pg4918"/>
              <p:cNvSpPr/>
              <p:nvPr/>
            </p:nvSpPr>
            <p:spPr>
              <a:xfrm>
                <a:off x="1604316" y="3107947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72336" y="37063"/>
                    </a:moveTo>
                    <a:lnTo>
                      <a:pt x="0" y="12508"/>
                    </a:lnTo>
                    <a:lnTo>
                      <a:pt x="4303" y="0"/>
                    </a:lnTo>
                    <a:lnTo>
                      <a:pt x="76436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0" name="pg4919"/>
              <p:cNvSpPr/>
              <p:nvPr/>
            </p:nvSpPr>
            <p:spPr>
              <a:xfrm>
                <a:off x="1600115" y="3120456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72535" y="36506"/>
                    </a:moveTo>
                    <a:lnTo>
                      <a:pt x="0" y="12543"/>
                    </a:lnTo>
                    <a:lnTo>
                      <a:pt x="4200" y="0"/>
                    </a:lnTo>
                    <a:lnTo>
                      <a:pt x="76537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1" name="pg4920"/>
              <p:cNvSpPr/>
              <p:nvPr/>
            </p:nvSpPr>
            <p:spPr>
              <a:xfrm>
                <a:off x="1596017" y="313299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72728" y="35945"/>
                    </a:moveTo>
                    <a:lnTo>
                      <a:pt x="0" y="12577"/>
                    </a:lnTo>
                    <a:lnTo>
                      <a:pt x="4098" y="0"/>
                    </a:lnTo>
                    <a:lnTo>
                      <a:pt x="76633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2" name="pg4921"/>
              <p:cNvSpPr/>
              <p:nvPr/>
            </p:nvSpPr>
            <p:spPr>
              <a:xfrm>
                <a:off x="1592022" y="3145577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72917" y="35383"/>
                    </a:moveTo>
                    <a:lnTo>
                      <a:pt x="0" y="12610"/>
                    </a:lnTo>
                    <a:lnTo>
                      <a:pt x="3995" y="0"/>
                    </a:lnTo>
                    <a:lnTo>
                      <a:pt x="76723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3" name="pg4922"/>
              <p:cNvSpPr/>
              <p:nvPr/>
            </p:nvSpPr>
            <p:spPr>
              <a:xfrm>
                <a:off x="1588130" y="3158188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73101" y="34818"/>
                    </a:moveTo>
                    <a:lnTo>
                      <a:pt x="0" y="12643"/>
                    </a:lnTo>
                    <a:lnTo>
                      <a:pt x="3891" y="0"/>
                    </a:lnTo>
                    <a:lnTo>
                      <a:pt x="76809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4" name="pg4923"/>
              <p:cNvSpPr/>
              <p:nvPr/>
            </p:nvSpPr>
            <p:spPr>
              <a:xfrm>
                <a:off x="1584342" y="3170831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73280" y="34250"/>
                    </a:moveTo>
                    <a:lnTo>
                      <a:pt x="0" y="12674"/>
                    </a:lnTo>
                    <a:lnTo>
                      <a:pt x="3788" y="0"/>
                    </a:lnTo>
                    <a:lnTo>
                      <a:pt x="76889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5" name="pg4924"/>
              <p:cNvSpPr/>
              <p:nvPr/>
            </p:nvSpPr>
            <p:spPr>
              <a:xfrm>
                <a:off x="1580657" y="3183505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73454" y="33681"/>
                    </a:moveTo>
                    <a:lnTo>
                      <a:pt x="0" y="12705"/>
                    </a:lnTo>
                    <a:lnTo>
                      <a:pt x="3684" y="0"/>
                    </a:lnTo>
                    <a:lnTo>
                      <a:pt x="76964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6" name="pg4925"/>
              <p:cNvSpPr/>
              <p:nvPr/>
            </p:nvSpPr>
            <p:spPr>
              <a:xfrm>
                <a:off x="1577077" y="3196210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73623" y="33109"/>
                    </a:moveTo>
                    <a:lnTo>
                      <a:pt x="0" y="12734"/>
                    </a:lnTo>
                    <a:lnTo>
                      <a:pt x="3580" y="0"/>
                    </a:lnTo>
                    <a:lnTo>
                      <a:pt x="77034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7" name="pg4926"/>
              <p:cNvSpPr/>
              <p:nvPr/>
            </p:nvSpPr>
            <p:spPr>
              <a:xfrm>
                <a:off x="1573601" y="3208945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73787" y="32534"/>
                    </a:moveTo>
                    <a:lnTo>
                      <a:pt x="0" y="12763"/>
                    </a:lnTo>
                    <a:lnTo>
                      <a:pt x="3476" y="0"/>
                    </a:lnTo>
                    <a:lnTo>
                      <a:pt x="77099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8" name="pg4927"/>
              <p:cNvSpPr/>
              <p:nvPr/>
            </p:nvSpPr>
            <p:spPr>
              <a:xfrm>
                <a:off x="1570229" y="3221709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73946" y="31958"/>
                    </a:moveTo>
                    <a:lnTo>
                      <a:pt x="0" y="12791"/>
                    </a:lnTo>
                    <a:lnTo>
                      <a:pt x="3371" y="0"/>
                    </a:lnTo>
                    <a:lnTo>
                      <a:pt x="77159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29" name="pg4928"/>
              <p:cNvSpPr/>
              <p:nvPr/>
            </p:nvSpPr>
            <p:spPr>
              <a:xfrm>
                <a:off x="1566963" y="3234500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74101" y="31380"/>
                    </a:moveTo>
                    <a:lnTo>
                      <a:pt x="0" y="12818"/>
                    </a:lnTo>
                    <a:lnTo>
                      <a:pt x="3266" y="0"/>
                    </a:lnTo>
                    <a:lnTo>
                      <a:pt x="77213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0" name="pg4929"/>
              <p:cNvSpPr/>
              <p:nvPr/>
            </p:nvSpPr>
            <p:spPr>
              <a:xfrm>
                <a:off x="1563801" y="3247319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74250" y="30799"/>
                    </a:moveTo>
                    <a:lnTo>
                      <a:pt x="0" y="12845"/>
                    </a:lnTo>
                    <a:lnTo>
                      <a:pt x="3161" y="0"/>
                    </a:lnTo>
                    <a:lnTo>
                      <a:pt x="77263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1" name="pg4930"/>
              <p:cNvSpPr/>
              <p:nvPr/>
            </p:nvSpPr>
            <p:spPr>
              <a:xfrm>
                <a:off x="1560744" y="3260164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74395" y="30217"/>
                    </a:moveTo>
                    <a:lnTo>
                      <a:pt x="0" y="12870"/>
                    </a:lnTo>
                    <a:lnTo>
                      <a:pt x="3056" y="0"/>
                    </a:lnTo>
                    <a:lnTo>
                      <a:pt x="77307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2" name="pg4931"/>
              <p:cNvSpPr/>
              <p:nvPr/>
            </p:nvSpPr>
            <p:spPr>
              <a:xfrm>
                <a:off x="1557793" y="3273035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74534" y="29632"/>
                    </a:moveTo>
                    <a:lnTo>
                      <a:pt x="0" y="12895"/>
                    </a:lnTo>
                    <a:lnTo>
                      <a:pt x="2951" y="0"/>
                    </a:lnTo>
                    <a:lnTo>
                      <a:pt x="77346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3" name="pg4932"/>
              <p:cNvSpPr/>
              <p:nvPr/>
            </p:nvSpPr>
            <p:spPr>
              <a:xfrm>
                <a:off x="1554948" y="3285930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74668" y="29045"/>
                    </a:moveTo>
                    <a:lnTo>
                      <a:pt x="0" y="12918"/>
                    </a:lnTo>
                    <a:lnTo>
                      <a:pt x="2845" y="0"/>
                    </a:lnTo>
                    <a:lnTo>
                      <a:pt x="77380" y="16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4" name="pg4933"/>
              <p:cNvSpPr/>
              <p:nvPr/>
            </p:nvSpPr>
            <p:spPr>
              <a:xfrm>
                <a:off x="1552208" y="329884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74798" y="28457"/>
                    </a:moveTo>
                    <a:lnTo>
                      <a:pt x="0" y="12941"/>
                    </a:lnTo>
                    <a:lnTo>
                      <a:pt x="2739" y="0"/>
                    </a:lnTo>
                    <a:lnTo>
                      <a:pt x="77408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5" name="pg4934"/>
              <p:cNvSpPr/>
              <p:nvPr/>
            </p:nvSpPr>
            <p:spPr>
              <a:xfrm>
                <a:off x="1549574" y="3311790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74922" y="27866"/>
                    </a:moveTo>
                    <a:lnTo>
                      <a:pt x="0" y="12963"/>
                    </a:lnTo>
                    <a:lnTo>
                      <a:pt x="2633" y="0"/>
                    </a:lnTo>
                    <a:lnTo>
                      <a:pt x="77432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6" name="pg4935"/>
              <p:cNvSpPr/>
              <p:nvPr/>
            </p:nvSpPr>
            <p:spPr>
              <a:xfrm>
                <a:off x="1547046" y="3324754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75042" y="27274"/>
                    </a:moveTo>
                    <a:lnTo>
                      <a:pt x="0" y="12984"/>
                    </a:lnTo>
                    <a:lnTo>
                      <a:pt x="2527" y="0"/>
                    </a:lnTo>
                    <a:lnTo>
                      <a:pt x="77450" y="1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7" name="pg4936"/>
              <p:cNvSpPr/>
              <p:nvPr/>
            </p:nvSpPr>
            <p:spPr>
              <a:xfrm>
                <a:off x="1544625" y="3337739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75156" y="26680"/>
                    </a:moveTo>
                    <a:lnTo>
                      <a:pt x="0" y="13004"/>
                    </a:lnTo>
                    <a:lnTo>
                      <a:pt x="2421" y="0"/>
                    </a:lnTo>
                    <a:lnTo>
                      <a:pt x="77463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8" name="pg4937"/>
              <p:cNvSpPr/>
              <p:nvPr/>
            </p:nvSpPr>
            <p:spPr>
              <a:xfrm>
                <a:off x="1542310" y="3350744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75265" y="26084"/>
                    </a:moveTo>
                    <a:lnTo>
                      <a:pt x="0" y="13024"/>
                    </a:lnTo>
                    <a:lnTo>
                      <a:pt x="2314" y="0"/>
                    </a:lnTo>
                    <a:lnTo>
                      <a:pt x="77471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39" name="pg4938"/>
              <p:cNvSpPr/>
              <p:nvPr/>
            </p:nvSpPr>
            <p:spPr>
              <a:xfrm>
                <a:off x="1540102" y="3363768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75370" y="25486"/>
                    </a:moveTo>
                    <a:lnTo>
                      <a:pt x="0" y="13042"/>
                    </a:lnTo>
                    <a:lnTo>
                      <a:pt x="2208" y="0"/>
                    </a:lnTo>
                    <a:lnTo>
                      <a:pt x="77474" y="13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0" name="pg4939"/>
              <p:cNvSpPr/>
              <p:nvPr/>
            </p:nvSpPr>
            <p:spPr>
              <a:xfrm>
                <a:off x="1538000" y="3376811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75469" y="24887"/>
                    </a:moveTo>
                    <a:lnTo>
                      <a:pt x="0" y="13060"/>
                    </a:lnTo>
                    <a:lnTo>
                      <a:pt x="2101" y="0"/>
                    </a:lnTo>
                    <a:lnTo>
                      <a:pt x="77471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1" name="pg4940"/>
              <p:cNvSpPr/>
              <p:nvPr/>
            </p:nvSpPr>
            <p:spPr>
              <a:xfrm>
                <a:off x="1536006" y="3389871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75563" y="24286"/>
                    </a:moveTo>
                    <a:lnTo>
                      <a:pt x="0" y="13077"/>
                    </a:lnTo>
                    <a:lnTo>
                      <a:pt x="1994" y="0"/>
                    </a:lnTo>
                    <a:lnTo>
                      <a:pt x="77464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2" name="pg4941"/>
              <p:cNvSpPr/>
              <p:nvPr/>
            </p:nvSpPr>
            <p:spPr>
              <a:xfrm>
                <a:off x="1534118" y="3402949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75652" y="23683"/>
                    </a:moveTo>
                    <a:lnTo>
                      <a:pt x="0" y="13093"/>
                    </a:lnTo>
                    <a:lnTo>
                      <a:pt x="1887" y="0"/>
                    </a:lnTo>
                    <a:lnTo>
                      <a:pt x="77451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3" name="pg4942"/>
              <p:cNvSpPr/>
              <p:nvPr/>
            </p:nvSpPr>
            <p:spPr>
              <a:xfrm>
                <a:off x="1532338" y="3416042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75737" y="23079"/>
                    </a:moveTo>
                    <a:lnTo>
                      <a:pt x="0" y="13108"/>
                    </a:lnTo>
                    <a:lnTo>
                      <a:pt x="1780" y="0"/>
                    </a:lnTo>
                    <a:lnTo>
                      <a:pt x="77433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4" name="pg4943"/>
              <p:cNvSpPr/>
              <p:nvPr/>
            </p:nvSpPr>
            <p:spPr>
              <a:xfrm>
                <a:off x="1530665" y="3429150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75816" y="22473"/>
                    </a:moveTo>
                    <a:lnTo>
                      <a:pt x="0" y="13122"/>
                    </a:lnTo>
                    <a:lnTo>
                      <a:pt x="1672" y="0"/>
                    </a:lnTo>
                    <a:lnTo>
                      <a:pt x="77410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5" name="pg4944"/>
              <p:cNvSpPr/>
              <p:nvPr/>
            </p:nvSpPr>
            <p:spPr>
              <a:xfrm>
                <a:off x="1529100" y="3442272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75890" y="21865"/>
                    </a:moveTo>
                    <a:lnTo>
                      <a:pt x="0" y="13135"/>
                    </a:lnTo>
                    <a:lnTo>
                      <a:pt x="1565" y="0"/>
                    </a:lnTo>
                    <a:lnTo>
                      <a:pt x="77381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6" name="pg4945"/>
              <p:cNvSpPr/>
              <p:nvPr/>
            </p:nvSpPr>
            <p:spPr>
              <a:xfrm>
                <a:off x="1527642" y="3455408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75958" y="21257"/>
                    </a:moveTo>
                    <a:lnTo>
                      <a:pt x="0" y="13147"/>
                    </a:lnTo>
                    <a:lnTo>
                      <a:pt x="1458" y="0"/>
                    </a:lnTo>
                    <a:lnTo>
                      <a:pt x="77348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7" name="pg4946"/>
              <p:cNvSpPr/>
              <p:nvPr/>
            </p:nvSpPr>
            <p:spPr>
              <a:xfrm>
                <a:off x="1526291" y="3468556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76022" y="20646"/>
                    </a:moveTo>
                    <a:lnTo>
                      <a:pt x="0" y="13159"/>
                    </a:lnTo>
                    <a:lnTo>
                      <a:pt x="1350" y="0"/>
                    </a:lnTo>
                    <a:lnTo>
                      <a:pt x="77309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8" name="pg4947"/>
              <p:cNvSpPr/>
              <p:nvPr/>
            </p:nvSpPr>
            <p:spPr>
              <a:xfrm>
                <a:off x="1525048" y="3481715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76081" y="20035"/>
                    </a:moveTo>
                    <a:lnTo>
                      <a:pt x="0" y="13169"/>
                    </a:lnTo>
                    <a:lnTo>
                      <a:pt x="1242" y="0"/>
                    </a:lnTo>
                    <a:lnTo>
                      <a:pt x="77265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49" name="pg4948"/>
              <p:cNvSpPr/>
              <p:nvPr/>
            </p:nvSpPr>
            <p:spPr>
              <a:xfrm>
                <a:off x="1523913" y="3494885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76135" y="19422"/>
                    </a:moveTo>
                    <a:lnTo>
                      <a:pt x="0" y="13179"/>
                    </a:lnTo>
                    <a:lnTo>
                      <a:pt x="1134" y="0"/>
                    </a:lnTo>
                    <a:lnTo>
                      <a:pt x="77216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0" name="pg4949"/>
              <p:cNvSpPr/>
              <p:nvPr/>
            </p:nvSpPr>
            <p:spPr>
              <a:xfrm>
                <a:off x="1522886" y="3508065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76183" y="18808"/>
                    </a:moveTo>
                    <a:lnTo>
                      <a:pt x="0" y="13188"/>
                    </a:lnTo>
                    <a:lnTo>
                      <a:pt x="1027" y="0"/>
                    </a:lnTo>
                    <a:lnTo>
                      <a:pt x="77162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1" name="pg4950"/>
              <p:cNvSpPr/>
              <p:nvPr/>
            </p:nvSpPr>
            <p:spPr>
              <a:xfrm>
                <a:off x="1521967" y="3521253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76227" y="18192"/>
                    </a:moveTo>
                    <a:lnTo>
                      <a:pt x="0" y="13196"/>
                    </a:lnTo>
                    <a:lnTo>
                      <a:pt x="919" y="0"/>
                    </a:lnTo>
                    <a:lnTo>
                      <a:pt x="77102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2" name="pg4951"/>
              <p:cNvSpPr/>
              <p:nvPr/>
            </p:nvSpPr>
            <p:spPr>
              <a:xfrm>
                <a:off x="1521156" y="3534450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6265" y="17575"/>
                    </a:moveTo>
                    <a:lnTo>
                      <a:pt x="0" y="13203"/>
                    </a:lnTo>
                    <a:lnTo>
                      <a:pt x="811" y="0"/>
                    </a:lnTo>
                    <a:lnTo>
                      <a:pt x="77038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3" name="pg4952"/>
              <p:cNvSpPr/>
              <p:nvPr/>
            </p:nvSpPr>
            <p:spPr>
              <a:xfrm>
                <a:off x="1520453" y="354765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76298" y="16958"/>
                    </a:moveTo>
                    <a:lnTo>
                      <a:pt x="0" y="13209"/>
                    </a:lnTo>
                    <a:lnTo>
                      <a:pt x="703" y="0"/>
                    </a:lnTo>
                    <a:lnTo>
                      <a:pt x="76968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4" name="pg4953"/>
              <p:cNvSpPr/>
              <p:nvPr/>
            </p:nvSpPr>
            <p:spPr>
              <a:xfrm>
                <a:off x="1519858" y="3560863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76326" y="16339"/>
                    </a:moveTo>
                    <a:lnTo>
                      <a:pt x="0" y="13215"/>
                    </a:lnTo>
                    <a:lnTo>
                      <a:pt x="595" y="0"/>
                    </a:lnTo>
                    <a:lnTo>
                      <a:pt x="76893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5" name="pg4954"/>
              <p:cNvSpPr/>
              <p:nvPr/>
            </p:nvSpPr>
            <p:spPr>
              <a:xfrm>
                <a:off x="1519371" y="3574078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76349" y="15718"/>
                    </a:moveTo>
                    <a:lnTo>
                      <a:pt x="0" y="13219"/>
                    </a:lnTo>
                    <a:lnTo>
                      <a:pt x="486" y="0"/>
                    </a:lnTo>
                    <a:lnTo>
                      <a:pt x="76813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6" name="pg4955"/>
              <p:cNvSpPr/>
              <p:nvPr/>
            </p:nvSpPr>
            <p:spPr>
              <a:xfrm>
                <a:off x="1518992" y="3587298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76367" y="15097"/>
                    </a:moveTo>
                    <a:lnTo>
                      <a:pt x="0" y="13223"/>
                    </a:lnTo>
                    <a:lnTo>
                      <a:pt x="378" y="0"/>
                    </a:lnTo>
                    <a:lnTo>
                      <a:pt x="76728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7" name="pg4956"/>
              <p:cNvSpPr/>
              <p:nvPr/>
            </p:nvSpPr>
            <p:spPr>
              <a:xfrm>
                <a:off x="1518722" y="3600521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76380" y="14475"/>
                    </a:moveTo>
                    <a:lnTo>
                      <a:pt x="0" y="13225"/>
                    </a:lnTo>
                    <a:lnTo>
                      <a:pt x="270" y="0"/>
                    </a:lnTo>
                    <a:lnTo>
                      <a:pt x="76638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8" name="pg4957"/>
              <p:cNvSpPr/>
              <p:nvPr/>
            </p:nvSpPr>
            <p:spPr>
              <a:xfrm>
                <a:off x="1518559" y="361374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76388" y="13852"/>
                    </a:moveTo>
                    <a:lnTo>
                      <a:pt x="0" y="13227"/>
                    </a:lnTo>
                    <a:lnTo>
                      <a:pt x="162" y="0"/>
                    </a:lnTo>
                    <a:lnTo>
                      <a:pt x="76542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59" name="pg4958"/>
              <p:cNvSpPr/>
              <p:nvPr/>
            </p:nvSpPr>
            <p:spPr>
              <a:xfrm>
                <a:off x="1518505" y="3626974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76390" y="13228"/>
                    </a:moveTo>
                    <a:lnTo>
                      <a:pt x="0" y="13228"/>
                    </a:lnTo>
                    <a:lnTo>
                      <a:pt x="54" y="0"/>
                    </a:lnTo>
                    <a:lnTo>
                      <a:pt x="76442" y="62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0" name="pg4959"/>
              <p:cNvSpPr/>
              <p:nvPr/>
            </p:nvSpPr>
            <p:spPr>
              <a:xfrm>
                <a:off x="1518505" y="3640202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76442" y="12603"/>
                    </a:moveTo>
                    <a:lnTo>
                      <a:pt x="54" y="13228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1" name="pg4960"/>
              <p:cNvSpPr/>
              <p:nvPr/>
            </p:nvSpPr>
            <p:spPr>
              <a:xfrm>
                <a:off x="1518559" y="365280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76542" y="12602"/>
                    </a:moveTo>
                    <a:lnTo>
                      <a:pt x="162" y="13852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2" name="pg4961"/>
              <p:cNvSpPr/>
              <p:nvPr/>
            </p:nvSpPr>
            <p:spPr>
              <a:xfrm>
                <a:off x="1518722" y="3665408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76638" y="12600"/>
                    </a:moveTo>
                    <a:lnTo>
                      <a:pt x="270" y="14475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3" name="pg4962"/>
              <p:cNvSpPr/>
              <p:nvPr/>
            </p:nvSpPr>
            <p:spPr>
              <a:xfrm>
                <a:off x="1518992" y="3678009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76728" y="12598"/>
                    </a:moveTo>
                    <a:lnTo>
                      <a:pt x="378" y="15097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4" name="pg4963"/>
              <p:cNvSpPr/>
              <p:nvPr/>
            </p:nvSpPr>
            <p:spPr>
              <a:xfrm>
                <a:off x="1519371" y="3690607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76813" y="12594"/>
                    </a:moveTo>
                    <a:lnTo>
                      <a:pt x="486" y="15718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5" name="pg4964"/>
              <p:cNvSpPr/>
              <p:nvPr/>
            </p:nvSpPr>
            <p:spPr>
              <a:xfrm>
                <a:off x="1519858" y="3703202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76893" y="12590"/>
                    </a:moveTo>
                    <a:lnTo>
                      <a:pt x="595" y="16339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6" name="pg4965"/>
              <p:cNvSpPr/>
              <p:nvPr/>
            </p:nvSpPr>
            <p:spPr>
              <a:xfrm>
                <a:off x="1520453" y="371579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76968" y="12585"/>
                    </a:moveTo>
                    <a:lnTo>
                      <a:pt x="703" y="16958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7" name="pg4966"/>
              <p:cNvSpPr/>
              <p:nvPr/>
            </p:nvSpPr>
            <p:spPr>
              <a:xfrm>
                <a:off x="1521156" y="3728379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7038" y="12579"/>
                    </a:moveTo>
                    <a:lnTo>
                      <a:pt x="811" y="17575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8" name="pg4967"/>
              <p:cNvSpPr/>
              <p:nvPr/>
            </p:nvSpPr>
            <p:spPr>
              <a:xfrm>
                <a:off x="1521967" y="3740959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77102" y="12573"/>
                    </a:moveTo>
                    <a:lnTo>
                      <a:pt x="919" y="18192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69" name="pg4968"/>
              <p:cNvSpPr/>
              <p:nvPr/>
            </p:nvSpPr>
            <p:spPr>
              <a:xfrm>
                <a:off x="1522886" y="3753532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77162" y="12565"/>
                    </a:moveTo>
                    <a:lnTo>
                      <a:pt x="1027" y="18808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0" name="pg4969"/>
              <p:cNvSpPr/>
              <p:nvPr/>
            </p:nvSpPr>
            <p:spPr>
              <a:xfrm>
                <a:off x="1523913" y="3766097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77216" y="12557"/>
                    </a:moveTo>
                    <a:lnTo>
                      <a:pt x="1134" y="19422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1" name="pg4970"/>
              <p:cNvSpPr/>
              <p:nvPr/>
            </p:nvSpPr>
            <p:spPr>
              <a:xfrm>
                <a:off x="1525048" y="3778654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77265" y="12547"/>
                    </a:moveTo>
                    <a:lnTo>
                      <a:pt x="1242" y="20035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2" name="pg4971"/>
              <p:cNvSpPr/>
              <p:nvPr/>
            </p:nvSpPr>
            <p:spPr>
              <a:xfrm>
                <a:off x="1526291" y="3791202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77309" y="12537"/>
                    </a:moveTo>
                    <a:lnTo>
                      <a:pt x="1350" y="20646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3" name="pg4972"/>
              <p:cNvSpPr/>
              <p:nvPr/>
            </p:nvSpPr>
            <p:spPr>
              <a:xfrm>
                <a:off x="1527642" y="3803740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77348" y="12526"/>
                    </a:moveTo>
                    <a:lnTo>
                      <a:pt x="1458" y="21257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4" name="pg4973"/>
              <p:cNvSpPr/>
              <p:nvPr/>
            </p:nvSpPr>
            <p:spPr>
              <a:xfrm>
                <a:off x="1529100" y="3816266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77381" y="12514"/>
                    </a:moveTo>
                    <a:lnTo>
                      <a:pt x="1565" y="21865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5" name="pg4974"/>
              <p:cNvSpPr/>
              <p:nvPr/>
            </p:nvSpPr>
            <p:spPr>
              <a:xfrm>
                <a:off x="1530665" y="3828781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77410" y="12502"/>
                    </a:moveTo>
                    <a:lnTo>
                      <a:pt x="1672" y="2247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6" name="pg4975"/>
              <p:cNvSpPr/>
              <p:nvPr/>
            </p:nvSpPr>
            <p:spPr>
              <a:xfrm>
                <a:off x="1532338" y="3841284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77433" y="12488"/>
                    </a:moveTo>
                    <a:lnTo>
                      <a:pt x="1780" y="23079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7" name="pg4976"/>
              <p:cNvSpPr/>
              <p:nvPr/>
            </p:nvSpPr>
            <p:spPr>
              <a:xfrm>
                <a:off x="1534118" y="3853772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77451" y="12474"/>
                    </a:moveTo>
                    <a:lnTo>
                      <a:pt x="1887" y="23683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8" name="pg4977"/>
              <p:cNvSpPr/>
              <p:nvPr/>
            </p:nvSpPr>
            <p:spPr>
              <a:xfrm>
                <a:off x="1536006" y="3866247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77464" y="12459"/>
                    </a:moveTo>
                    <a:lnTo>
                      <a:pt x="1994" y="24286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79" name="pg4978"/>
              <p:cNvSpPr/>
              <p:nvPr/>
            </p:nvSpPr>
            <p:spPr>
              <a:xfrm>
                <a:off x="1538000" y="3878706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77471" y="12443"/>
                    </a:moveTo>
                    <a:lnTo>
                      <a:pt x="2101" y="24887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0" name="pg4979"/>
              <p:cNvSpPr/>
              <p:nvPr/>
            </p:nvSpPr>
            <p:spPr>
              <a:xfrm>
                <a:off x="1540102" y="3891150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77474" y="12426"/>
                    </a:moveTo>
                    <a:lnTo>
                      <a:pt x="2208" y="25486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1" name="pg4980"/>
              <p:cNvSpPr/>
              <p:nvPr/>
            </p:nvSpPr>
            <p:spPr>
              <a:xfrm>
                <a:off x="1542310" y="3903577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77471" y="12409"/>
                    </a:moveTo>
                    <a:lnTo>
                      <a:pt x="2314" y="26084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2" name="pg4981"/>
              <p:cNvSpPr/>
              <p:nvPr/>
            </p:nvSpPr>
            <p:spPr>
              <a:xfrm>
                <a:off x="1544625" y="3915986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77463" y="12390"/>
                    </a:moveTo>
                    <a:lnTo>
                      <a:pt x="2421" y="26680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3" name="pg4982"/>
              <p:cNvSpPr/>
              <p:nvPr/>
            </p:nvSpPr>
            <p:spPr>
              <a:xfrm>
                <a:off x="1547046" y="3928376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77450" y="12371"/>
                    </a:moveTo>
                    <a:lnTo>
                      <a:pt x="2527" y="27274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4" name="pg4983"/>
              <p:cNvSpPr/>
              <p:nvPr/>
            </p:nvSpPr>
            <p:spPr>
              <a:xfrm>
                <a:off x="1549574" y="3940748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77432" y="12351"/>
                    </a:moveTo>
                    <a:lnTo>
                      <a:pt x="2633" y="27866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5" name="pg4984"/>
              <p:cNvSpPr/>
              <p:nvPr/>
            </p:nvSpPr>
            <p:spPr>
              <a:xfrm>
                <a:off x="1552208" y="395309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77408" y="12330"/>
                    </a:moveTo>
                    <a:lnTo>
                      <a:pt x="2739" y="28457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6" name="pg4985"/>
              <p:cNvSpPr/>
              <p:nvPr/>
            </p:nvSpPr>
            <p:spPr>
              <a:xfrm>
                <a:off x="1554948" y="3965429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77380" y="12308"/>
                    </a:moveTo>
                    <a:lnTo>
                      <a:pt x="2845" y="29045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7" name="pg4986"/>
              <p:cNvSpPr/>
              <p:nvPr/>
            </p:nvSpPr>
            <p:spPr>
              <a:xfrm>
                <a:off x="1557793" y="3977737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77346" y="12285"/>
                    </a:moveTo>
                    <a:lnTo>
                      <a:pt x="2951" y="29632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8" name="pg4987"/>
              <p:cNvSpPr/>
              <p:nvPr/>
            </p:nvSpPr>
            <p:spPr>
              <a:xfrm>
                <a:off x="1560744" y="3990023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77307" y="12262"/>
                    </a:moveTo>
                    <a:lnTo>
                      <a:pt x="3056" y="30217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89" name="pg4988"/>
              <p:cNvSpPr/>
              <p:nvPr/>
            </p:nvSpPr>
            <p:spPr>
              <a:xfrm>
                <a:off x="1563801" y="4002286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77263" y="12238"/>
                    </a:moveTo>
                    <a:lnTo>
                      <a:pt x="3161" y="30799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0" name="pg4989"/>
              <p:cNvSpPr/>
              <p:nvPr/>
            </p:nvSpPr>
            <p:spPr>
              <a:xfrm>
                <a:off x="1566963" y="4014524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77213" y="12213"/>
                    </a:moveTo>
                    <a:lnTo>
                      <a:pt x="3266" y="31380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1" name="pg4990"/>
              <p:cNvSpPr/>
              <p:nvPr/>
            </p:nvSpPr>
            <p:spPr>
              <a:xfrm>
                <a:off x="1570229" y="4026737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77159" y="12187"/>
                    </a:moveTo>
                    <a:lnTo>
                      <a:pt x="3371" y="31958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2" name="pg4991"/>
              <p:cNvSpPr/>
              <p:nvPr/>
            </p:nvSpPr>
            <p:spPr>
              <a:xfrm>
                <a:off x="1573601" y="4038924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77099" y="12160"/>
                    </a:moveTo>
                    <a:lnTo>
                      <a:pt x="3476" y="32534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3" name="pg4992"/>
              <p:cNvSpPr/>
              <p:nvPr/>
            </p:nvSpPr>
            <p:spPr>
              <a:xfrm>
                <a:off x="1577077" y="4051085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77034" y="12133"/>
                    </a:moveTo>
                    <a:lnTo>
                      <a:pt x="3580" y="33109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4" name="pg4993"/>
              <p:cNvSpPr/>
              <p:nvPr/>
            </p:nvSpPr>
            <p:spPr>
              <a:xfrm>
                <a:off x="1580657" y="4063218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76964" y="12104"/>
                    </a:moveTo>
                    <a:lnTo>
                      <a:pt x="3684" y="33681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5" name="pg4994"/>
              <p:cNvSpPr/>
              <p:nvPr/>
            </p:nvSpPr>
            <p:spPr>
              <a:xfrm>
                <a:off x="1584342" y="4075323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76889" y="12075"/>
                    </a:moveTo>
                    <a:lnTo>
                      <a:pt x="3788" y="34250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6" name="pg4995"/>
              <p:cNvSpPr/>
              <p:nvPr/>
            </p:nvSpPr>
            <p:spPr>
              <a:xfrm>
                <a:off x="1588130" y="4087399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76809" y="12045"/>
                    </a:moveTo>
                    <a:lnTo>
                      <a:pt x="3891" y="34818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7" name="pg4996"/>
              <p:cNvSpPr/>
              <p:nvPr/>
            </p:nvSpPr>
            <p:spPr>
              <a:xfrm>
                <a:off x="1592022" y="4099444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76723" y="12015"/>
                    </a:moveTo>
                    <a:lnTo>
                      <a:pt x="3995" y="35383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8" name="pg4997"/>
              <p:cNvSpPr/>
              <p:nvPr/>
            </p:nvSpPr>
            <p:spPr>
              <a:xfrm>
                <a:off x="1596017" y="411145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76633" y="11983"/>
                    </a:moveTo>
                    <a:lnTo>
                      <a:pt x="4098" y="35945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4999" name="pg4998"/>
              <p:cNvSpPr/>
              <p:nvPr/>
            </p:nvSpPr>
            <p:spPr>
              <a:xfrm>
                <a:off x="1600115" y="4123443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76537" y="11951"/>
                    </a:moveTo>
                    <a:lnTo>
                      <a:pt x="4200" y="36506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0" name="pg4999"/>
              <p:cNvSpPr/>
              <p:nvPr/>
            </p:nvSpPr>
            <p:spPr>
              <a:xfrm>
                <a:off x="1604316" y="4135394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76436" y="11917"/>
                    </a:moveTo>
                    <a:lnTo>
                      <a:pt x="4303" y="37063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1" name="pg5000"/>
              <p:cNvSpPr/>
              <p:nvPr/>
            </p:nvSpPr>
            <p:spPr>
              <a:xfrm>
                <a:off x="1608619" y="4147312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76330" y="11884"/>
                    </a:moveTo>
                    <a:lnTo>
                      <a:pt x="4405" y="37619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2" name="pg5001"/>
              <p:cNvSpPr/>
              <p:nvPr/>
            </p:nvSpPr>
            <p:spPr>
              <a:xfrm>
                <a:off x="1613025" y="415919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76219" y="11849"/>
                    </a:moveTo>
                    <a:lnTo>
                      <a:pt x="4507" y="38172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3" name="pg5002"/>
              <p:cNvSpPr/>
              <p:nvPr/>
            </p:nvSpPr>
            <p:spPr>
              <a:xfrm>
                <a:off x="1617532" y="4171045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76103" y="11813"/>
                    </a:moveTo>
                    <a:lnTo>
                      <a:pt x="4609" y="38722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4" name="pg5003"/>
              <p:cNvSpPr/>
              <p:nvPr/>
            </p:nvSpPr>
            <p:spPr>
              <a:xfrm>
                <a:off x="1622141" y="4182859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75982" y="11777"/>
                    </a:moveTo>
                    <a:lnTo>
                      <a:pt x="4710" y="39270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5" name="pg5004"/>
              <p:cNvSpPr/>
              <p:nvPr/>
            </p:nvSpPr>
            <p:spPr>
              <a:xfrm>
                <a:off x="1626851" y="4194636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75855" y="11740"/>
                    </a:moveTo>
                    <a:lnTo>
                      <a:pt x="4811" y="39815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6" name="pg5005"/>
              <p:cNvSpPr/>
              <p:nvPr/>
            </p:nvSpPr>
            <p:spPr>
              <a:xfrm>
                <a:off x="1631663" y="4206377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75724" y="11702"/>
                    </a:moveTo>
                    <a:lnTo>
                      <a:pt x="4911" y="4035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7" name="pg5006"/>
              <p:cNvSpPr/>
              <p:nvPr/>
            </p:nvSpPr>
            <p:spPr>
              <a:xfrm>
                <a:off x="1636575" y="4218079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75588" y="11663"/>
                    </a:moveTo>
                    <a:lnTo>
                      <a:pt x="5012" y="40897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8" name="pg5007"/>
              <p:cNvSpPr/>
              <p:nvPr/>
            </p:nvSpPr>
            <p:spPr>
              <a:xfrm>
                <a:off x="1641587" y="4229743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75446" y="11624"/>
                    </a:moveTo>
                    <a:lnTo>
                      <a:pt x="5112" y="41434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09" name="pg5008"/>
              <p:cNvSpPr/>
              <p:nvPr/>
            </p:nvSpPr>
            <p:spPr>
              <a:xfrm>
                <a:off x="1646699" y="4241367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75299" y="11584"/>
                    </a:moveTo>
                    <a:lnTo>
                      <a:pt x="5211" y="41968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0" name="pg5009"/>
              <p:cNvSpPr/>
              <p:nvPr/>
            </p:nvSpPr>
            <p:spPr>
              <a:xfrm>
                <a:off x="1651911" y="4252951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75148" y="11543"/>
                    </a:moveTo>
                    <a:lnTo>
                      <a:pt x="5311" y="42499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1" name="pg5010"/>
              <p:cNvSpPr/>
              <p:nvPr/>
            </p:nvSpPr>
            <p:spPr>
              <a:xfrm>
                <a:off x="1657222" y="4264494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74991" y="11501"/>
                    </a:moveTo>
                    <a:lnTo>
                      <a:pt x="5410" y="43028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2" name="pg5011"/>
              <p:cNvSpPr/>
              <p:nvPr/>
            </p:nvSpPr>
            <p:spPr>
              <a:xfrm>
                <a:off x="1662632" y="4275996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74829" y="11458"/>
                    </a:moveTo>
                    <a:lnTo>
                      <a:pt x="5508" y="43553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3" name="pg5012"/>
              <p:cNvSpPr/>
              <p:nvPr/>
            </p:nvSpPr>
            <p:spPr>
              <a:xfrm>
                <a:off x="1668141" y="4287454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74663" y="11415"/>
                    </a:moveTo>
                    <a:lnTo>
                      <a:pt x="5606" y="44076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4" name="pg5013"/>
              <p:cNvSpPr/>
              <p:nvPr/>
            </p:nvSpPr>
            <p:spPr>
              <a:xfrm>
                <a:off x="1673748" y="4298870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74491" y="11371"/>
                    </a:moveTo>
                    <a:lnTo>
                      <a:pt x="5704" y="44596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5" name="pg5014"/>
              <p:cNvSpPr/>
              <p:nvPr/>
            </p:nvSpPr>
            <p:spPr>
              <a:xfrm>
                <a:off x="1679453" y="4310241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74314" y="11326"/>
                    </a:moveTo>
                    <a:lnTo>
                      <a:pt x="5802" y="45113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6" name="pg5015"/>
              <p:cNvSpPr/>
              <p:nvPr/>
            </p:nvSpPr>
            <p:spPr>
              <a:xfrm>
                <a:off x="1685255" y="4321568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74133" y="11280"/>
                    </a:moveTo>
                    <a:lnTo>
                      <a:pt x="5899" y="45626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7" name="pg5016"/>
              <p:cNvSpPr/>
              <p:nvPr/>
            </p:nvSpPr>
            <p:spPr>
              <a:xfrm>
                <a:off x="1691154" y="433284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73946" y="11234"/>
                    </a:moveTo>
                    <a:lnTo>
                      <a:pt x="5995" y="46137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8" name="pg5017"/>
              <p:cNvSpPr/>
              <p:nvPr/>
            </p:nvSpPr>
            <p:spPr>
              <a:xfrm>
                <a:off x="1697150" y="4344083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73755" y="11187"/>
                    </a:moveTo>
                    <a:lnTo>
                      <a:pt x="6092" y="46645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19" name="pg5018"/>
              <p:cNvSpPr/>
              <p:nvPr/>
            </p:nvSpPr>
            <p:spPr>
              <a:xfrm>
                <a:off x="1703243" y="4355270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73558" y="11139"/>
                    </a:moveTo>
                    <a:lnTo>
                      <a:pt x="6188" y="47149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0" name="pg5019"/>
              <p:cNvSpPr/>
              <p:nvPr/>
            </p:nvSpPr>
            <p:spPr>
              <a:xfrm>
                <a:off x="1709431" y="4366410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73357" y="11090"/>
                    </a:moveTo>
                    <a:lnTo>
                      <a:pt x="6283" y="4765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1" name="pg5020"/>
              <p:cNvSpPr/>
              <p:nvPr/>
            </p:nvSpPr>
            <p:spPr>
              <a:xfrm>
                <a:off x="1715714" y="4377501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73150" y="11041"/>
                    </a:moveTo>
                    <a:lnTo>
                      <a:pt x="6378" y="48149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2" name="pg5021"/>
              <p:cNvSpPr/>
              <p:nvPr/>
            </p:nvSpPr>
            <p:spPr>
              <a:xfrm>
                <a:off x="1722093" y="4388542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72939" y="10991"/>
                    </a:moveTo>
                    <a:lnTo>
                      <a:pt x="6473" y="48644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3" name="pg5022"/>
              <p:cNvSpPr/>
              <p:nvPr/>
            </p:nvSpPr>
            <p:spPr>
              <a:xfrm>
                <a:off x="1728566" y="4399534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72723" y="10940"/>
                    </a:moveTo>
                    <a:lnTo>
                      <a:pt x="6567" y="49135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4" name="pg5023"/>
              <p:cNvSpPr/>
              <p:nvPr/>
            </p:nvSpPr>
            <p:spPr>
              <a:xfrm>
                <a:off x="1735133" y="4410474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72502" y="10889"/>
                    </a:moveTo>
                    <a:lnTo>
                      <a:pt x="6661" y="4962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5" name="pg5024"/>
              <p:cNvSpPr/>
              <p:nvPr/>
            </p:nvSpPr>
            <p:spPr>
              <a:xfrm>
                <a:off x="1741794" y="4421363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72276" y="10836"/>
                    </a:moveTo>
                    <a:lnTo>
                      <a:pt x="6754" y="50109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6" name="pg5025"/>
              <p:cNvSpPr/>
              <p:nvPr/>
            </p:nvSpPr>
            <p:spPr>
              <a:xfrm>
                <a:off x="1748549" y="4432200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72046" y="10783"/>
                    </a:moveTo>
                    <a:lnTo>
                      <a:pt x="6847" y="50591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7" name="pg5026"/>
              <p:cNvSpPr/>
              <p:nvPr/>
            </p:nvSpPr>
            <p:spPr>
              <a:xfrm>
                <a:off x="1755396" y="4442984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71810" y="10730"/>
                    </a:moveTo>
                    <a:lnTo>
                      <a:pt x="6939" y="51069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8" name="pg5027"/>
              <p:cNvSpPr/>
              <p:nvPr/>
            </p:nvSpPr>
            <p:spPr>
              <a:xfrm>
                <a:off x="1762335" y="4453714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71570" y="10675"/>
                    </a:moveTo>
                    <a:lnTo>
                      <a:pt x="7031" y="51544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29" name="pg5028"/>
              <p:cNvSpPr/>
              <p:nvPr/>
            </p:nvSpPr>
            <p:spPr>
              <a:xfrm>
                <a:off x="1769367" y="4464390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71325" y="10620"/>
                    </a:moveTo>
                    <a:lnTo>
                      <a:pt x="7122" y="52015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0" name="pg5029"/>
              <p:cNvSpPr/>
              <p:nvPr/>
            </p:nvSpPr>
            <p:spPr>
              <a:xfrm>
                <a:off x="1776490" y="44750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71075" y="10564"/>
                    </a:moveTo>
                    <a:lnTo>
                      <a:pt x="7213" y="52483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1" name="pg5030"/>
              <p:cNvSpPr/>
              <p:nvPr/>
            </p:nvSpPr>
            <p:spPr>
              <a:xfrm>
                <a:off x="1783703" y="4485575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70820" y="10507"/>
                    </a:moveTo>
                    <a:lnTo>
                      <a:pt x="7304" y="52948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2" name="pg5031"/>
              <p:cNvSpPr/>
              <p:nvPr/>
            </p:nvSpPr>
            <p:spPr>
              <a:xfrm>
                <a:off x="1791008" y="4496083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70561" y="10450"/>
                    </a:moveTo>
                    <a:lnTo>
                      <a:pt x="7394" y="53409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3" name="pg5032"/>
              <p:cNvSpPr/>
              <p:nvPr/>
            </p:nvSpPr>
            <p:spPr>
              <a:xfrm>
                <a:off x="1798402" y="450653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70297" y="10392"/>
                    </a:moveTo>
                    <a:lnTo>
                      <a:pt x="7483" y="53866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4" name="pg5033"/>
              <p:cNvSpPr/>
              <p:nvPr/>
            </p:nvSpPr>
            <p:spPr>
              <a:xfrm>
                <a:off x="1805886" y="4516926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70028" y="10334"/>
                    </a:moveTo>
                    <a:lnTo>
                      <a:pt x="7572" y="54320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5" name="pg5034"/>
              <p:cNvSpPr/>
              <p:nvPr/>
            </p:nvSpPr>
            <p:spPr>
              <a:xfrm>
                <a:off x="1813459" y="4527260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69755" y="10274"/>
                    </a:moveTo>
                    <a:lnTo>
                      <a:pt x="7661" y="54770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6" name="pg5035"/>
              <p:cNvSpPr/>
              <p:nvPr/>
            </p:nvSpPr>
            <p:spPr>
              <a:xfrm>
                <a:off x="1821120" y="4537535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69476" y="10214"/>
                    </a:moveTo>
                    <a:lnTo>
                      <a:pt x="7749" y="55216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7" name="pg5036"/>
              <p:cNvSpPr/>
              <p:nvPr/>
            </p:nvSpPr>
            <p:spPr>
              <a:xfrm>
                <a:off x="1828869" y="4547750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69194" y="10153"/>
                    </a:moveTo>
                    <a:lnTo>
                      <a:pt x="7836" y="55659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8" name="pg5037"/>
              <p:cNvSpPr/>
              <p:nvPr/>
            </p:nvSpPr>
            <p:spPr>
              <a:xfrm>
                <a:off x="1836706" y="4557903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68906" y="10092"/>
                    </a:moveTo>
                    <a:lnTo>
                      <a:pt x="7923" y="56098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39" name="pg5038"/>
              <p:cNvSpPr/>
              <p:nvPr/>
            </p:nvSpPr>
            <p:spPr>
              <a:xfrm>
                <a:off x="1844629" y="4567996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68614" y="10030"/>
                    </a:moveTo>
                    <a:lnTo>
                      <a:pt x="8009" y="56534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0" name="pg5039"/>
              <p:cNvSpPr/>
              <p:nvPr/>
            </p:nvSpPr>
            <p:spPr>
              <a:xfrm>
                <a:off x="1852639" y="4578026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68318" y="9967"/>
                    </a:moveTo>
                    <a:lnTo>
                      <a:pt x="8095" y="56965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1" name="pg5040"/>
              <p:cNvSpPr/>
              <p:nvPr/>
            </p:nvSpPr>
            <p:spPr>
              <a:xfrm>
                <a:off x="1860735" y="4587994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68016" y="9904"/>
                    </a:moveTo>
                    <a:lnTo>
                      <a:pt x="8181" y="57393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2" name="pg5041"/>
              <p:cNvSpPr/>
              <p:nvPr/>
            </p:nvSpPr>
            <p:spPr>
              <a:xfrm>
                <a:off x="1868916" y="4597898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67711" y="9840"/>
                    </a:moveTo>
                    <a:lnTo>
                      <a:pt x="8265" y="57817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3" name="pg5042"/>
              <p:cNvSpPr/>
              <p:nvPr/>
            </p:nvSpPr>
            <p:spPr>
              <a:xfrm>
                <a:off x="1877182" y="4607738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67400" y="9775"/>
                    </a:moveTo>
                    <a:lnTo>
                      <a:pt x="8350" y="58236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4" name="pg5043"/>
              <p:cNvSpPr/>
              <p:nvPr/>
            </p:nvSpPr>
            <p:spPr>
              <a:xfrm>
                <a:off x="1885532" y="4617513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67086" y="9709"/>
                    </a:moveTo>
                    <a:lnTo>
                      <a:pt x="8433" y="58653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5" name="pg5044"/>
              <p:cNvSpPr/>
              <p:nvPr/>
            </p:nvSpPr>
            <p:spPr>
              <a:xfrm>
                <a:off x="1893966" y="4627223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66766" y="9643"/>
                    </a:moveTo>
                    <a:lnTo>
                      <a:pt x="8516" y="59065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6" name="pg5045"/>
              <p:cNvSpPr/>
              <p:nvPr/>
            </p:nvSpPr>
            <p:spPr>
              <a:xfrm>
                <a:off x="1902483" y="4636867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66443" y="9577"/>
                    </a:moveTo>
                    <a:lnTo>
                      <a:pt x="8599" y="59473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7" name="pg5046"/>
              <p:cNvSpPr/>
              <p:nvPr/>
            </p:nvSpPr>
            <p:spPr>
              <a:xfrm>
                <a:off x="1911083" y="4646444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66114" y="9509"/>
                    </a:moveTo>
                    <a:lnTo>
                      <a:pt x="8681" y="59877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8" name="pg5047"/>
              <p:cNvSpPr/>
              <p:nvPr/>
            </p:nvSpPr>
            <p:spPr>
              <a:xfrm>
                <a:off x="1919764" y="4655954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65782" y="9441"/>
                    </a:moveTo>
                    <a:lnTo>
                      <a:pt x="8762" y="60277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49" name="pg5048"/>
              <p:cNvSpPr/>
              <p:nvPr/>
            </p:nvSpPr>
            <p:spPr>
              <a:xfrm>
                <a:off x="1928527" y="466539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65445" y="9373"/>
                    </a:moveTo>
                    <a:lnTo>
                      <a:pt x="8843" y="60673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0" name="pg5049"/>
              <p:cNvSpPr/>
              <p:nvPr/>
            </p:nvSpPr>
            <p:spPr>
              <a:xfrm>
                <a:off x="1937370" y="4674769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65103" y="9303"/>
                    </a:moveTo>
                    <a:lnTo>
                      <a:pt x="8923" y="61066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1" name="pg5050"/>
              <p:cNvSpPr/>
              <p:nvPr/>
            </p:nvSpPr>
            <p:spPr>
              <a:xfrm>
                <a:off x="1946294" y="4684072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64758" y="9234"/>
                    </a:moveTo>
                    <a:lnTo>
                      <a:pt x="9003" y="61454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2" name="pg5051"/>
              <p:cNvSpPr/>
              <p:nvPr/>
            </p:nvSpPr>
            <p:spPr>
              <a:xfrm>
                <a:off x="1955297" y="4693306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64407" y="9163"/>
                    </a:moveTo>
                    <a:lnTo>
                      <a:pt x="9082" y="61837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3" name="pg5052"/>
              <p:cNvSpPr/>
              <p:nvPr/>
            </p:nvSpPr>
            <p:spPr>
              <a:xfrm>
                <a:off x="1964380" y="4702470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64053" y="9092"/>
                    </a:moveTo>
                    <a:lnTo>
                      <a:pt x="9160" y="62217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4" name="pg5053"/>
              <p:cNvSpPr/>
              <p:nvPr/>
            </p:nvSpPr>
            <p:spPr>
              <a:xfrm>
                <a:off x="1973540" y="4711562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63694" y="9020"/>
                    </a:moveTo>
                    <a:lnTo>
                      <a:pt x="9238" y="62593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5" name="pg5054"/>
              <p:cNvSpPr/>
              <p:nvPr/>
            </p:nvSpPr>
            <p:spPr>
              <a:xfrm>
                <a:off x="1982779" y="4720583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63331" y="8948"/>
                    </a:moveTo>
                    <a:lnTo>
                      <a:pt x="9315" y="62964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6" name="pg5055"/>
              <p:cNvSpPr/>
              <p:nvPr/>
            </p:nvSpPr>
            <p:spPr>
              <a:xfrm>
                <a:off x="1992094" y="4729532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62964" y="8875"/>
                    </a:moveTo>
                    <a:lnTo>
                      <a:pt x="9392" y="63331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7" name="pg5056"/>
              <p:cNvSpPr/>
              <p:nvPr/>
            </p:nvSpPr>
            <p:spPr>
              <a:xfrm>
                <a:off x="2001486" y="4738407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62593" y="8801"/>
                    </a:moveTo>
                    <a:lnTo>
                      <a:pt x="9468" y="63694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8" name="pg5057"/>
              <p:cNvSpPr/>
              <p:nvPr/>
            </p:nvSpPr>
            <p:spPr>
              <a:xfrm>
                <a:off x="2010955" y="4747209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62217" y="8727"/>
                    </a:moveTo>
                    <a:lnTo>
                      <a:pt x="9543" y="64053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59" name="pg5058"/>
              <p:cNvSpPr/>
              <p:nvPr/>
            </p:nvSpPr>
            <p:spPr>
              <a:xfrm>
                <a:off x="2020498" y="4755937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61837" y="8653"/>
                    </a:moveTo>
                    <a:lnTo>
                      <a:pt x="9617" y="64407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0" name="pg5059"/>
              <p:cNvSpPr/>
              <p:nvPr/>
            </p:nvSpPr>
            <p:spPr>
              <a:xfrm>
                <a:off x="2030116" y="4764590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61454" y="8577"/>
                    </a:moveTo>
                    <a:lnTo>
                      <a:pt x="9691" y="64758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1" name="pg5060"/>
              <p:cNvSpPr/>
              <p:nvPr/>
            </p:nvSpPr>
            <p:spPr>
              <a:xfrm>
                <a:off x="2039808" y="4773168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61066" y="8502"/>
                    </a:moveTo>
                    <a:lnTo>
                      <a:pt x="9765" y="65103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2" name="pg5061"/>
              <p:cNvSpPr/>
              <p:nvPr/>
            </p:nvSpPr>
            <p:spPr>
              <a:xfrm>
                <a:off x="2049573" y="4781670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60673" y="8425"/>
                    </a:moveTo>
                    <a:lnTo>
                      <a:pt x="9837" y="65445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3" name="pg5062"/>
              <p:cNvSpPr/>
              <p:nvPr/>
            </p:nvSpPr>
            <p:spPr>
              <a:xfrm>
                <a:off x="2059411" y="479009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60277" y="8348"/>
                    </a:moveTo>
                    <a:lnTo>
                      <a:pt x="9909" y="65782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4" name="pg5063"/>
              <p:cNvSpPr/>
              <p:nvPr/>
            </p:nvSpPr>
            <p:spPr>
              <a:xfrm>
                <a:off x="2069321" y="47984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59877" y="8271"/>
                    </a:moveTo>
                    <a:lnTo>
                      <a:pt x="9981" y="66114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5" name="pg5064"/>
              <p:cNvSpPr/>
              <p:nvPr/>
            </p:nvSpPr>
            <p:spPr>
              <a:xfrm>
                <a:off x="2079302" y="4806716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59473" y="8193"/>
                    </a:moveTo>
                    <a:lnTo>
                      <a:pt x="10051" y="66443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6" name="pg5065"/>
              <p:cNvSpPr/>
              <p:nvPr/>
            </p:nvSpPr>
            <p:spPr>
              <a:xfrm>
                <a:off x="2089354" y="4814909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59065" y="8114"/>
                    </a:moveTo>
                    <a:lnTo>
                      <a:pt x="10122" y="66766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7" name="pg5066"/>
              <p:cNvSpPr/>
              <p:nvPr/>
            </p:nvSpPr>
            <p:spPr>
              <a:xfrm>
                <a:off x="2099476" y="4823024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58653" y="8035"/>
                    </a:moveTo>
                    <a:lnTo>
                      <a:pt x="10191" y="67086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8" name="pg5067"/>
              <p:cNvSpPr/>
              <p:nvPr/>
            </p:nvSpPr>
            <p:spPr>
              <a:xfrm>
                <a:off x="2109667" y="4831059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58236" y="7955"/>
                    </a:moveTo>
                    <a:lnTo>
                      <a:pt x="10259" y="67400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69" name="pg5068"/>
              <p:cNvSpPr/>
              <p:nvPr/>
            </p:nvSpPr>
            <p:spPr>
              <a:xfrm>
                <a:off x="2119927" y="4839015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57817" y="7875"/>
                    </a:moveTo>
                    <a:lnTo>
                      <a:pt x="10327" y="67711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0" name="pg5069"/>
              <p:cNvSpPr/>
              <p:nvPr/>
            </p:nvSpPr>
            <p:spPr>
              <a:xfrm>
                <a:off x="2130255" y="4846890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57393" y="7794"/>
                    </a:moveTo>
                    <a:lnTo>
                      <a:pt x="10395" y="68016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1" name="pg5070"/>
              <p:cNvSpPr/>
              <p:nvPr/>
            </p:nvSpPr>
            <p:spPr>
              <a:xfrm>
                <a:off x="2140651" y="4854685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56965" y="7713"/>
                    </a:moveTo>
                    <a:lnTo>
                      <a:pt x="10461" y="68318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2" name="pg5071"/>
              <p:cNvSpPr/>
              <p:nvPr/>
            </p:nvSpPr>
            <p:spPr>
              <a:xfrm>
                <a:off x="2151112" y="4862398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56534" y="7631"/>
                    </a:moveTo>
                    <a:lnTo>
                      <a:pt x="10527" y="68614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3" name="pg5072"/>
              <p:cNvSpPr/>
              <p:nvPr/>
            </p:nvSpPr>
            <p:spPr>
              <a:xfrm>
                <a:off x="2161640" y="4870030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56098" y="7549"/>
                    </a:moveTo>
                    <a:lnTo>
                      <a:pt x="10592" y="68906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4" name="pg5073"/>
              <p:cNvSpPr/>
              <p:nvPr/>
            </p:nvSpPr>
            <p:spPr>
              <a:xfrm>
                <a:off x="2172233" y="4877579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55659" y="7466"/>
                    </a:moveTo>
                    <a:lnTo>
                      <a:pt x="10657" y="69194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5" name="pg5074"/>
              <p:cNvSpPr/>
              <p:nvPr/>
            </p:nvSpPr>
            <p:spPr>
              <a:xfrm>
                <a:off x="2182890" y="4885045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55216" y="7383"/>
                    </a:moveTo>
                    <a:lnTo>
                      <a:pt x="10721" y="69476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6" name="pg5075"/>
              <p:cNvSpPr/>
              <p:nvPr/>
            </p:nvSpPr>
            <p:spPr>
              <a:xfrm>
                <a:off x="2193611" y="4892429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54770" y="7299"/>
                    </a:moveTo>
                    <a:lnTo>
                      <a:pt x="10784" y="69755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7" name="pg5076"/>
              <p:cNvSpPr/>
              <p:nvPr/>
            </p:nvSpPr>
            <p:spPr>
              <a:xfrm>
                <a:off x="2204396" y="489972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54320" y="7214"/>
                    </a:moveTo>
                    <a:lnTo>
                      <a:pt x="10846" y="70028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8" name="pg5077"/>
              <p:cNvSpPr/>
              <p:nvPr/>
            </p:nvSpPr>
            <p:spPr>
              <a:xfrm>
                <a:off x="2215242" y="4906943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53866" y="7130"/>
                    </a:moveTo>
                    <a:lnTo>
                      <a:pt x="10908" y="70297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79" name="pg5078"/>
              <p:cNvSpPr/>
              <p:nvPr/>
            </p:nvSpPr>
            <p:spPr>
              <a:xfrm>
                <a:off x="2226150" y="4914073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53409" y="7044"/>
                    </a:moveTo>
                    <a:lnTo>
                      <a:pt x="10968" y="70561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0" name="pg5079"/>
              <p:cNvSpPr/>
              <p:nvPr/>
            </p:nvSpPr>
            <p:spPr>
              <a:xfrm>
                <a:off x="2237119" y="4921118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52948" y="6959"/>
                    </a:moveTo>
                    <a:lnTo>
                      <a:pt x="11029" y="70820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1" name="pg5080"/>
              <p:cNvSpPr/>
              <p:nvPr/>
            </p:nvSpPr>
            <p:spPr>
              <a:xfrm>
                <a:off x="2248148" y="4928077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52483" y="6873"/>
                    </a:moveTo>
                    <a:lnTo>
                      <a:pt x="11088" y="71075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2" name="pg5081"/>
              <p:cNvSpPr/>
              <p:nvPr/>
            </p:nvSpPr>
            <p:spPr>
              <a:xfrm>
                <a:off x="2259237" y="4934950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52015" y="6786"/>
                    </a:moveTo>
                    <a:lnTo>
                      <a:pt x="11147" y="71325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3" name="pg5082"/>
              <p:cNvSpPr/>
              <p:nvPr/>
            </p:nvSpPr>
            <p:spPr>
              <a:xfrm>
                <a:off x="2270384" y="4941737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51544" y="6699"/>
                    </a:moveTo>
                    <a:lnTo>
                      <a:pt x="11204" y="71570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4" name="pg5083"/>
              <p:cNvSpPr/>
              <p:nvPr/>
            </p:nvSpPr>
            <p:spPr>
              <a:xfrm>
                <a:off x="2281589" y="4948436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51069" y="6611"/>
                    </a:moveTo>
                    <a:lnTo>
                      <a:pt x="11262" y="71810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5" name="pg5084"/>
              <p:cNvSpPr/>
              <p:nvPr/>
            </p:nvSpPr>
            <p:spPr>
              <a:xfrm>
                <a:off x="2292851" y="4955048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50591" y="6523"/>
                    </a:moveTo>
                    <a:lnTo>
                      <a:pt x="11318" y="72046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6" name="pg5085"/>
              <p:cNvSpPr/>
              <p:nvPr/>
            </p:nvSpPr>
            <p:spPr>
              <a:xfrm>
                <a:off x="2304169" y="4961571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50109" y="6435"/>
                    </a:moveTo>
                    <a:lnTo>
                      <a:pt x="11374" y="72276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7" name="pg5086"/>
              <p:cNvSpPr/>
              <p:nvPr/>
            </p:nvSpPr>
            <p:spPr>
              <a:xfrm>
                <a:off x="2315543" y="496800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49624" y="6346"/>
                    </a:moveTo>
                    <a:lnTo>
                      <a:pt x="11429" y="72502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8" name="pg5087"/>
              <p:cNvSpPr/>
              <p:nvPr/>
            </p:nvSpPr>
            <p:spPr>
              <a:xfrm>
                <a:off x="2326973" y="4974353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49135" y="6257"/>
                    </a:moveTo>
                    <a:lnTo>
                      <a:pt x="11483" y="7272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89" name="pg5088"/>
              <p:cNvSpPr/>
              <p:nvPr/>
            </p:nvSpPr>
            <p:spPr>
              <a:xfrm>
                <a:off x="2338456" y="4980610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48644" y="6167"/>
                    </a:moveTo>
                    <a:lnTo>
                      <a:pt x="11536" y="72939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0" name="pg5089"/>
              <p:cNvSpPr/>
              <p:nvPr/>
            </p:nvSpPr>
            <p:spPr>
              <a:xfrm>
                <a:off x="2349992" y="4986777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48149" y="6077"/>
                    </a:moveTo>
                    <a:lnTo>
                      <a:pt x="11589" y="73150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1" name="pg5090"/>
              <p:cNvSpPr/>
              <p:nvPr/>
            </p:nvSpPr>
            <p:spPr>
              <a:xfrm>
                <a:off x="2361581" y="4992854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47651" y="5986"/>
                    </a:moveTo>
                    <a:lnTo>
                      <a:pt x="11640" y="73357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2" name="pg5091"/>
              <p:cNvSpPr/>
              <p:nvPr/>
            </p:nvSpPr>
            <p:spPr>
              <a:xfrm>
                <a:off x="2373222" y="4998841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47149" y="5895"/>
                    </a:moveTo>
                    <a:lnTo>
                      <a:pt x="11691" y="73558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3" name="pg5092"/>
              <p:cNvSpPr/>
              <p:nvPr/>
            </p:nvSpPr>
            <p:spPr>
              <a:xfrm>
                <a:off x="2384914" y="5004737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46645" y="5804"/>
                    </a:moveTo>
                    <a:lnTo>
                      <a:pt x="11742" y="73755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4" name="pg5093"/>
              <p:cNvSpPr/>
              <p:nvPr/>
            </p:nvSpPr>
            <p:spPr>
              <a:xfrm>
                <a:off x="2396656" y="5010541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46137" y="5712"/>
                    </a:moveTo>
                    <a:lnTo>
                      <a:pt x="11791" y="73946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5" name="pg5094"/>
              <p:cNvSpPr/>
              <p:nvPr/>
            </p:nvSpPr>
            <p:spPr>
              <a:xfrm>
                <a:off x="2408448" y="5016254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45626" y="5620"/>
                    </a:moveTo>
                    <a:lnTo>
                      <a:pt x="11840" y="74133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6" name="pg5095"/>
              <p:cNvSpPr/>
              <p:nvPr/>
            </p:nvSpPr>
            <p:spPr>
              <a:xfrm>
                <a:off x="2420288" y="5021874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45113" y="5528"/>
                    </a:moveTo>
                    <a:lnTo>
                      <a:pt x="11888" y="74314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7" name="pg5096"/>
              <p:cNvSpPr/>
              <p:nvPr/>
            </p:nvSpPr>
            <p:spPr>
              <a:xfrm>
                <a:off x="2432176" y="5027403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44596" y="5435"/>
                    </a:moveTo>
                    <a:lnTo>
                      <a:pt x="11935" y="74491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8" name="pg5097"/>
              <p:cNvSpPr/>
              <p:nvPr/>
            </p:nvSpPr>
            <p:spPr>
              <a:xfrm>
                <a:off x="2444111" y="5032838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44076" y="5342"/>
                    </a:moveTo>
                    <a:lnTo>
                      <a:pt x="11981" y="74663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099" name="pg5098"/>
              <p:cNvSpPr/>
              <p:nvPr/>
            </p:nvSpPr>
            <p:spPr>
              <a:xfrm>
                <a:off x="2456093" y="5038180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43553" y="5248"/>
                    </a:moveTo>
                    <a:lnTo>
                      <a:pt x="12026" y="74829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0" name="pg5099"/>
              <p:cNvSpPr/>
              <p:nvPr/>
            </p:nvSpPr>
            <p:spPr>
              <a:xfrm>
                <a:off x="2468120" y="5043428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43028" y="5154"/>
                    </a:moveTo>
                    <a:lnTo>
                      <a:pt x="12071" y="74991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1" name="pg5100"/>
              <p:cNvSpPr/>
              <p:nvPr/>
            </p:nvSpPr>
            <p:spPr>
              <a:xfrm>
                <a:off x="2480191" y="504858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42499" y="5060"/>
                    </a:moveTo>
                    <a:lnTo>
                      <a:pt x="12115" y="75148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2" name="pg5101"/>
              <p:cNvSpPr/>
              <p:nvPr/>
            </p:nvSpPr>
            <p:spPr>
              <a:xfrm>
                <a:off x="2492307" y="5053643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41968" y="4965"/>
                    </a:moveTo>
                    <a:lnTo>
                      <a:pt x="12158" y="75299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3" name="pg5102"/>
              <p:cNvSpPr/>
              <p:nvPr/>
            </p:nvSpPr>
            <p:spPr>
              <a:xfrm>
                <a:off x="2504465" y="505860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41434" y="4870"/>
                    </a:moveTo>
                    <a:lnTo>
                      <a:pt x="12200" y="75446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4" name="pg5103"/>
              <p:cNvSpPr/>
              <p:nvPr/>
            </p:nvSpPr>
            <p:spPr>
              <a:xfrm>
                <a:off x="2516666" y="5063480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40897" y="4775"/>
                    </a:moveTo>
                    <a:lnTo>
                      <a:pt x="12242" y="75588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5" name="pg5104"/>
              <p:cNvSpPr/>
              <p:nvPr/>
            </p:nvSpPr>
            <p:spPr>
              <a:xfrm>
                <a:off x="2528908" y="506825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40357" y="4679"/>
                    </a:moveTo>
                    <a:lnTo>
                      <a:pt x="12282" y="75724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6" name="pg5105"/>
              <p:cNvSpPr/>
              <p:nvPr/>
            </p:nvSpPr>
            <p:spPr>
              <a:xfrm>
                <a:off x="2541191" y="5072935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39815" y="4584"/>
                    </a:moveTo>
                    <a:lnTo>
                      <a:pt x="12322" y="75855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7" name="pg5106"/>
              <p:cNvSpPr/>
              <p:nvPr/>
            </p:nvSpPr>
            <p:spPr>
              <a:xfrm>
                <a:off x="2553513" y="5077519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39270" y="4487"/>
                    </a:moveTo>
                    <a:lnTo>
                      <a:pt x="12361" y="75982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8" name="pg5107"/>
              <p:cNvSpPr/>
              <p:nvPr/>
            </p:nvSpPr>
            <p:spPr>
              <a:xfrm>
                <a:off x="2565875" y="5082007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38722" y="4391"/>
                    </a:moveTo>
                    <a:lnTo>
                      <a:pt x="12399" y="76103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09" name="pg5108"/>
              <p:cNvSpPr/>
              <p:nvPr/>
            </p:nvSpPr>
            <p:spPr>
              <a:xfrm>
                <a:off x="2578274" y="5086398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38172" y="4294"/>
                    </a:moveTo>
                    <a:lnTo>
                      <a:pt x="12436" y="76219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0" name="pg5109"/>
              <p:cNvSpPr/>
              <p:nvPr/>
            </p:nvSpPr>
            <p:spPr>
              <a:xfrm>
                <a:off x="2590711" y="5090693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37619" y="4197"/>
                    </a:moveTo>
                    <a:lnTo>
                      <a:pt x="12473" y="76330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1" name="pg5110"/>
              <p:cNvSpPr/>
              <p:nvPr/>
            </p:nvSpPr>
            <p:spPr>
              <a:xfrm>
                <a:off x="2603184" y="5094890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37063" y="4100"/>
                    </a:moveTo>
                    <a:lnTo>
                      <a:pt x="12508" y="76436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2" name="pg5111"/>
              <p:cNvSpPr/>
              <p:nvPr/>
            </p:nvSpPr>
            <p:spPr>
              <a:xfrm>
                <a:off x="2615693" y="5098990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36506" y="4002"/>
                    </a:moveTo>
                    <a:lnTo>
                      <a:pt x="12543" y="76537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3" name="pg5112"/>
              <p:cNvSpPr/>
              <p:nvPr/>
            </p:nvSpPr>
            <p:spPr>
              <a:xfrm>
                <a:off x="2628237" y="5102992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35945" y="3904"/>
                    </a:moveTo>
                    <a:lnTo>
                      <a:pt x="12577" y="76633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4" name="pg5113"/>
              <p:cNvSpPr/>
              <p:nvPr/>
            </p:nvSpPr>
            <p:spPr>
              <a:xfrm>
                <a:off x="2640815" y="5106897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35383" y="3806"/>
                    </a:moveTo>
                    <a:lnTo>
                      <a:pt x="12610" y="76723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5" name="pg5114"/>
              <p:cNvSpPr/>
              <p:nvPr/>
            </p:nvSpPr>
            <p:spPr>
              <a:xfrm>
                <a:off x="2653426" y="5110703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34818" y="3707"/>
                    </a:moveTo>
                    <a:lnTo>
                      <a:pt x="12643" y="76809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6" name="pg5115"/>
              <p:cNvSpPr/>
              <p:nvPr/>
            </p:nvSpPr>
            <p:spPr>
              <a:xfrm>
                <a:off x="2666069" y="5114411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34250" y="3609"/>
                    </a:moveTo>
                    <a:lnTo>
                      <a:pt x="12674" y="76889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7" name="pg5116"/>
              <p:cNvSpPr/>
              <p:nvPr/>
            </p:nvSpPr>
            <p:spPr>
              <a:xfrm>
                <a:off x="2678743" y="5118020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33681" y="3510"/>
                    </a:moveTo>
                    <a:lnTo>
                      <a:pt x="12705" y="76964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8" name="pg5117"/>
              <p:cNvSpPr/>
              <p:nvPr/>
            </p:nvSpPr>
            <p:spPr>
              <a:xfrm>
                <a:off x="2691448" y="5121531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33109" y="3411"/>
                    </a:moveTo>
                    <a:lnTo>
                      <a:pt x="12734" y="77034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19" name="pg5118"/>
              <p:cNvSpPr/>
              <p:nvPr/>
            </p:nvSpPr>
            <p:spPr>
              <a:xfrm>
                <a:off x="2704183" y="5124942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32534" y="3311"/>
                    </a:moveTo>
                    <a:lnTo>
                      <a:pt x="12763" y="77099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0" name="pg5119"/>
              <p:cNvSpPr/>
              <p:nvPr/>
            </p:nvSpPr>
            <p:spPr>
              <a:xfrm>
                <a:off x="2716946" y="5128254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31958" y="3212"/>
                    </a:moveTo>
                    <a:lnTo>
                      <a:pt x="12791" y="77159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1" name="pg5120"/>
              <p:cNvSpPr/>
              <p:nvPr/>
            </p:nvSpPr>
            <p:spPr>
              <a:xfrm>
                <a:off x="2729738" y="5131466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31380" y="3112"/>
                    </a:moveTo>
                    <a:lnTo>
                      <a:pt x="12818" y="77213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2" name="pg5121"/>
              <p:cNvSpPr/>
              <p:nvPr/>
            </p:nvSpPr>
            <p:spPr>
              <a:xfrm>
                <a:off x="2742557" y="5134578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30799" y="3012"/>
                    </a:moveTo>
                    <a:lnTo>
                      <a:pt x="12845" y="77263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3" name="pg5122"/>
              <p:cNvSpPr/>
              <p:nvPr/>
            </p:nvSpPr>
            <p:spPr>
              <a:xfrm>
                <a:off x="2755402" y="5137591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30217" y="2912"/>
                    </a:moveTo>
                    <a:lnTo>
                      <a:pt x="12870" y="77307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4" name="pg5123"/>
              <p:cNvSpPr/>
              <p:nvPr/>
            </p:nvSpPr>
            <p:spPr>
              <a:xfrm>
                <a:off x="2768272" y="5140503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29632" y="2811"/>
                    </a:moveTo>
                    <a:lnTo>
                      <a:pt x="12895" y="77346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5" name="pg5124"/>
              <p:cNvSpPr/>
              <p:nvPr/>
            </p:nvSpPr>
            <p:spPr>
              <a:xfrm>
                <a:off x="2781168" y="5143315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29045" y="2711"/>
                    </a:moveTo>
                    <a:lnTo>
                      <a:pt x="12918" y="77380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6" name="pg5125"/>
              <p:cNvSpPr/>
              <p:nvPr/>
            </p:nvSpPr>
            <p:spPr>
              <a:xfrm>
                <a:off x="2794086" y="5146026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28457" y="2610"/>
                    </a:moveTo>
                    <a:lnTo>
                      <a:pt x="12941" y="77408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7" name="pg5126"/>
              <p:cNvSpPr/>
              <p:nvPr/>
            </p:nvSpPr>
            <p:spPr>
              <a:xfrm>
                <a:off x="2807028" y="51486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27866" y="2509"/>
                    </a:moveTo>
                    <a:lnTo>
                      <a:pt x="12963" y="77432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8" name="pg5127"/>
              <p:cNvSpPr/>
              <p:nvPr/>
            </p:nvSpPr>
            <p:spPr>
              <a:xfrm>
                <a:off x="2819992" y="5151145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27274" y="2408"/>
                    </a:moveTo>
                    <a:lnTo>
                      <a:pt x="12984" y="77450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29" name="pg5128"/>
              <p:cNvSpPr/>
              <p:nvPr/>
            </p:nvSpPr>
            <p:spPr>
              <a:xfrm>
                <a:off x="2832976" y="5153554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26680" y="2306"/>
                    </a:moveTo>
                    <a:lnTo>
                      <a:pt x="13004" y="77463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0" name="pg5129"/>
              <p:cNvSpPr/>
              <p:nvPr/>
            </p:nvSpPr>
            <p:spPr>
              <a:xfrm>
                <a:off x="2845981" y="5155861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26084" y="2205"/>
                    </a:moveTo>
                    <a:lnTo>
                      <a:pt x="13024" y="77471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1" name="pg5130"/>
              <p:cNvSpPr/>
              <p:nvPr/>
            </p:nvSpPr>
            <p:spPr>
              <a:xfrm>
                <a:off x="2859006" y="5158066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25486" y="2103"/>
                    </a:moveTo>
                    <a:lnTo>
                      <a:pt x="13042" y="77474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2" name="pg5131"/>
              <p:cNvSpPr/>
              <p:nvPr/>
            </p:nvSpPr>
            <p:spPr>
              <a:xfrm>
                <a:off x="2872049" y="5160170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24887" y="2002"/>
                    </a:moveTo>
                    <a:lnTo>
                      <a:pt x="13060" y="77471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3" name="pg5132"/>
              <p:cNvSpPr/>
              <p:nvPr/>
            </p:nvSpPr>
            <p:spPr>
              <a:xfrm>
                <a:off x="2885109" y="5162172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24286" y="1900"/>
                    </a:moveTo>
                    <a:lnTo>
                      <a:pt x="13077" y="77464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4" name="pg5133"/>
              <p:cNvSpPr/>
              <p:nvPr/>
            </p:nvSpPr>
            <p:spPr>
              <a:xfrm>
                <a:off x="2898186" y="5164072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23683" y="1798"/>
                    </a:moveTo>
                    <a:lnTo>
                      <a:pt x="13093" y="77451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5" name="pg5134"/>
              <p:cNvSpPr/>
              <p:nvPr/>
            </p:nvSpPr>
            <p:spPr>
              <a:xfrm>
                <a:off x="2911280" y="5165871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23079" y="1696"/>
                    </a:moveTo>
                    <a:lnTo>
                      <a:pt x="13108" y="77433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6" name="pg5135"/>
              <p:cNvSpPr/>
              <p:nvPr/>
            </p:nvSpPr>
            <p:spPr>
              <a:xfrm>
                <a:off x="2924388" y="516756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22473" y="1593"/>
                    </a:moveTo>
                    <a:lnTo>
                      <a:pt x="13122" y="77410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7" name="pg5136"/>
              <p:cNvSpPr/>
              <p:nvPr/>
            </p:nvSpPr>
            <p:spPr>
              <a:xfrm>
                <a:off x="2937510" y="5169161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21865" y="1491"/>
                    </a:moveTo>
                    <a:lnTo>
                      <a:pt x="13135" y="77381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8" name="pg5137"/>
              <p:cNvSpPr/>
              <p:nvPr/>
            </p:nvSpPr>
            <p:spPr>
              <a:xfrm>
                <a:off x="2950645" y="5170653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21257" y="1389"/>
                    </a:moveTo>
                    <a:lnTo>
                      <a:pt x="13147" y="77348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39" name="pg5138"/>
              <p:cNvSpPr/>
              <p:nvPr/>
            </p:nvSpPr>
            <p:spPr>
              <a:xfrm>
                <a:off x="2963793" y="5172042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20646" y="1286"/>
                    </a:moveTo>
                    <a:lnTo>
                      <a:pt x="13159" y="77309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0" name="pg5139"/>
              <p:cNvSpPr/>
              <p:nvPr/>
            </p:nvSpPr>
            <p:spPr>
              <a:xfrm>
                <a:off x="2976953" y="5173328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20035" y="1184"/>
                    </a:moveTo>
                    <a:lnTo>
                      <a:pt x="13169" y="77265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1" name="pg5140"/>
              <p:cNvSpPr/>
              <p:nvPr/>
            </p:nvSpPr>
            <p:spPr>
              <a:xfrm>
                <a:off x="2990123" y="5174512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19422" y="1081"/>
                    </a:moveTo>
                    <a:lnTo>
                      <a:pt x="13179" y="77216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2" name="pg5141"/>
              <p:cNvSpPr/>
              <p:nvPr/>
            </p:nvSpPr>
            <p:spPr>
              <a:xfrm>
                <a:off x="3003302" y="5175594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18808" y="978"/>
                    </a:moveTo>
                    <a:lnTo>
                      <a:pt x="13188" y="77162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3" name="pg5142"/>
              <p:cNvSpPr/>
              <p:nvPr/>
            </p:nvSpPr>
            <p:spPr>
              <a:xfrm>
                <a:off x="3016491" y="5176572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18192" y="875"/>
                    </a:moveTo>
                    <a:lnTo>
                      <a:pt x="13196" y="77102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4" name="pg5143"/>
              <p:cNvSpPr/>
              <p:nvPr/>
            </p:nvSpPr>
            <p:spPr>
              <a:xfrm>
                <a:off x="3029687" y="517744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17575" y="772"/>
                    </a:moveTo>
                    <a:lnTo>
                      <a:pt x="13203" y="77038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5" name="pg5144"/>
              <p:cNvSpPr/>
              <p:nvPr/>
            </p:nvSpPr>
            <p:spPr>
              <a:xfrm>
                <a:off x="3042891" y="5178221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16958" y="669"/>
                    </a:moveTo>
                    <a:lnTo>
                      <a:pt x="13209" y="76968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6" name="pg5145"/>
              <p:cNvSpPr/>
              <p:nvPr/>
            </p:nvSpPr>
            <p:spPr>
              <a:xfrm>
                <a:off x="3056101" y="5178891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16339" y="566"/>
                    </a:moveTo>
                    <a:lnTo>
                      <a:pt x="13215" y="76893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7" name="pg5146"/>
              <p:cNvSpPr/>
              <p:nvPr/>
            </p:nvSpPr>
            <p:spPr>
              <a:xfrm>
                <a:off x="3069316" y="5179458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15718" y="463"/>
                    </a:moveTo>
                    <a:lnTo>
                      <a:pt x="13219" y="76813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8" name="pg5147"/>
              <p:cNvSpPr/>
              <p:nvPr/>
            </p:nvSpPr>
            <p:spPr>
              <a:xfrm>
                <a:off x="3082535" y="5179922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15097" y="360"/>
                    </a:moveTo>
                    <a:lnTo>
                      <a:pt x="13223" y="76728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49" name="pg5148"/>
              <p:cNvSpPr/>
              <p:nvPr/>
            </p:nvSpPr>
            <p:spPr>
              <a:xfrm>
                <a:off x="3095758" y="5180283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4475" y="257"/>
                    </a:moveTo>
                    <a:lnTo>
                      <a:pt x="13225" y="76638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0" name="pg5149"/>
              <p:cNvSpPr/>
              <p:nvPr/>
            </p:nvSpPr>
            <p:spPr>
              <a:xfrm>
                <a:off x="3108984" y="5180540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3852" y="154"/>
                    </a:moveTo>
                    <a:lnTo>
                      <a:pt x="13227" y="76542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1" name="pg5150"/>
              <p:cNvSpPr/>
              <p:nvPr/>
            </p:nvSpPr>
            <p:spPr>
              <a:xfrm>
                <a:off x="3122212" y="5180695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13228" y="51"/>
                    </a:moveTo>
                    <a:lnTo>
                      <a:pt x="13228" y="76442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2" name="pg5151"/>
              <p:cNvSpPr/>
              <p:nvPr/>
            </p:nvSpPr>
            <p:spPr>
              <a:xfrm>
                <a:off x="3135440" y="5180695"/>
                <a:ext cx="13228" cy="76442"/>
              </a:xfrm>
              <a:custGeom>
                <a:avLst/>
                <a:gdLst/>
                <a:ahLst/>
                <a:cxnLst/>
                <a:rect l="0" t="0" r="0" b="0"/>
                <a:pathLst>
                  <a:path w="13228" h="76442">
                    <a:moveTo>
                      <a:pt x="12603" y="0"/>
                    </a:moveTo>
                    <a:lnTo>
                      <a:pt x="13228" y="76388"/>
                    </a:lnTo>
                    <a:lnTo>
                      <a:pt x="0" y="76442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3" name="pg5152"/>
              <p:cNvSpPr/>
              <p:nvPr/>
            </p:nvSpPr>
            <p:spPr>
              <a:xfrm>
                <a:off x="3148043" y="5180540"/>
                <a:ext cx="13852" cy="76542"/>
              </a:xfrm>
              <a:custGeom>
                <a:avLst/>
                <a:gdLst/>
                <a:ahLst/>
                <a:cxnLst/>
                <a:rect l="0" t="0" r="0" b="0"/>
                <a:pathLst>
                  <a:path w="13852" h="76542">
                    <a:moveTo>
                      <a:pt x="12602" y="0"/>
                    </a:moveTo>
                    <a:lnTo>
                      <a:pt x="13852" y="76380"/>
                    </a:lnTo>
                    <a:lnTo>
                      <a:pt x="624" y="76542"/>
                    </a:lnTo>
                    <a:lnTo>
                      <a:pt x="0" y="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4" name="pg5153"/>
              <p:cNvSpPr/>
              <p:nvPr/>
            </p:nvSpPr>
            <p:spPr>
              <a:xfrm>
                <a:off x="3160646" y="5180283"/>
                <a:ext cx="14475" cy="76638"/>
              </a:xfrm>
              <a:custGeom>
                <a:avLst/>
                <a:gdLst/>
                <a:ahLst/>
                <a:cxnLst/>
                <a:rect l="0" t="0" r="0" b="0"/>
                <a:pathLst>
                  <a:path w="14475" h="76638">
                    <a:moveTo>
                      <a:pt x="12600" y="0"/>
                    </a:moveTo>
                    <a:lnTo>
                      <a:pt x="14475" y="76367"/>
                    </a:lnTo>
                    <a:lnTo>
                      <a:pt x="1249" y="76638"/>
                    </a:lnTo>
                    <a:lnTo>
                      <a:pt x="0" y="2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5" name="pg5154"/>
              <p:cNvSpPr/>
              <p:nvPr/>
            </p:nvSpPr>
            <p:spPr>
              <a:xfrm>
                <a:off x="3173247" y="5179922"/>
                <a:ext cx="15097" cy="76728"/>
              </a:xfrm>
              <a:custGeom>
                <a:avLst/>
                <a:gdLst/>
                <a:ahLst/>
                <a:cxnLst/>
                <a:rect l="0" t="0" r="0" b="0"/>
                <a:pathLst>
                  <a:path w="15097" h="76728">
                    <a:moveTo>
                      <a:pt x="12598" y="0"/>
                    </a:moveTo>
                    <a:lnTo>
                      <a:pt x="15097" y="76349"/>
                    </a:lnTo>
                    <a:lnTo>
                      <a:pt x="1874" y="76728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6" name="pg5155"/>
              <p:cNvSpPr/>
              <p:nvPr/>
            </p:nvSpPr>
            <p:spPr>
              <a:xfrm>
                <a:off x="3185845" y="5179458"/>
                <a:ext cx="15718" cy="76813"/>
              </a:xfrm>
              <a:custGeom>
                <a:avLst/>
                <a:gdLst/>
                <a:ahLst/>
                <a:cxnLst/>
                <a:rect l="0" t="0" r="0" b="0"/>
                <a:pathLst>
                  <a:path w="15718" h="76813">
                    <a:moveTo>
                      <a:pt x="12594" y="0"/>
                    </a:moveTo>
                    <a:lnTo>
                      <a:pt x="15718" y="76326"/>
                    </a:lnTo>
                    <a:lnTo>
                      <a:pt x="2499" y="76813"/>
                    </a:lnTo>
                    <a:lnTo>
                      <a:pt x="0" y="4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7" name="pg5156"/>
              <p:cNvSpPr/>
              <p:nvPr/>
            </p:nvSpPr>
            <p:spPr>
              <a:xfrm>
                <a:off x="3198440" y="5178891"/>
                <a:ext cx="16339" cy="76893"/>
              </a:xfrm>
              <a:custGeom>
                <a:avLst/>
                <a:gdLst/>
                <a:ahLst/>
                <a:cxnLst/>
                <a:rect l="0" t="0" r="0" b="0"/>
                <a:pathLst>
                  <a:path w="16339" h="76893">
                    <a:moveTo>
                      <a:pt x="12590" y="0"/>
                    </a:moveTo>
                    <a:lnTo>
                      <a:pt x="16339" y="76298"/>
                    </a:lnTo>
                    <a:lnTo>
                      <a:pt x="3123" y="76893"/>
                    </a:lnTo>
                    <a:lnTo>
                      <a:pt x="0" y="5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8" name="pg5157"/>
              <p:cNvSpPr/>
              <p:nvPr/>
            </p:nvSpPr>
            <p:spPr>
              <a:xfrm>
                <a:off x="3211031" y="5178221"/>
                <a:ext cx="16958" cy="76968"/>
              </a:xfrm>
              <a:custGeom>
                <a:avLst/>
                <a:gdLst/>
                <a:ahLst/>
                <a:cxnLst/>
                <a:rect l="0" t="0" r="0" b="0"/>
                <a:pathLst>
                  <a:path w="16958" h="76968">
                    <a:moveTo>
                      <a:pt x="12585" y="0"/>
                    </a:moveTo>
                    <a:lnTo>
                      <a:pt x="16958" y="76265"/>
                    </a:lnTo>
                    <a:lnTo>
                      <a:pt x="3748" y="76968"/>
                    </a:lnTo>
                    <a:lnTo>
                      <a:pt x="0" y="6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59" name="pg5158"/>
              <p:cNvSpPr/>
              <p:nvPr/>
            </p:nvSpPr>
            <p:spPr>
              <a:xfrm>
                <a:off x="3223617" y="5177448"/>
                <a:ext cx="17575" cy="77038"/>
              </a:xfrm>
              <a:custGeom>
                <a:avLst/>
                <a:gdLst/>
                <a:ahLst/>
                <a:cxnLst/>
                <a:rect l="0" t="0" r="0" b="0"/>
                <a:pathLst>
                  <a:path w="17575" h="77038">
                    <a:moveTo>
                      <a:pt x="12579" y="0"/>
                    </a:moveTo>
                    <a:lnTo>
                      <a:pt x="17575" y="76227"/>
                    </a:lnTo>
                    <a:lnTo>
                      <a:pt x="4372" y="77038"/>
                    </a:lnTo>
                    <a:lnTo>
                      <a:pt x="0" y="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0" name="pg5159"/>
              <p:cNvSpPr/>
              <p:nvPr/>
            </p:nvSpPr>
            <p:spPr>
              <a:xfrm>
                <a:off x="3236196" y="5176572"/>
                <a:ext cx="18192" cy="77102"/>
              </a:xfrm>
              <a:custGeom>
                <a:avLst/>
                <a:gdLst/>
                <a:ahLst/>
                <a:cxnLst/>
                <a:rect l="0" t="0" r="0" b="0"/>
                <a:pathLst>
                  <a:path w="18192" h="77102">
                    <a:moveTo>
                      <a:pt x="12573" y="0"/>
                    </a:moveTo>
                    <a:lnTo>
                      <a:pt x="18192" y="76183"/>
                    </a:lnTo>
                    <a:lnTo>
                      <a:pt x="4996" y="77102"/>
                    </a:lnTo>
                    <a:lnTo>
                      <a:pt x="0" y="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1" name="pg5160"/>
              <p:cNvSpPr/>
              <p:nvPr/>
            </p:nvSpPr>
            <p:spPr>
              <a:xfrm>
                <a:off x="3248769" y="5175594"/>
                <a:ext cx="18808" cy="77162"/>
              </a:xfrm>
              <a:custGeom>
                <a:avLst/>
                <a:gdLst/>
                <a:ahLst/>
                <a:cxnLst/>
                <a:rect l="0" t="0" r="0" b="0"/>
                <a:pathLst>
                  <a:path w="18808" h="77162">
                    <a:moveTo>
                      <a:pt x="12565" y="0"/>
                    </a:moveTo>
                    <a:lnTo>
                      <a:pt x="18808" y="76135"/>
                    </a:lnTo>
                    <a:lnTo>
                      <a:pt x="5619" y="77162"/>
                    </a:lnTo>
                    <a:lnTo>
                      <a:pt x="0" y="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2" name="pg5161"/>
              <p:cNvSpPr/>
              <p:nvPr/>
            </p:nvSpPr>
            <p:spPr>
              <a:xfrm>
                <a:off x="3261335" y="5174512"/>
                <a:ext cx="19422" cy="77216"/>
              </a:xfrm>
              <a:custGeom>
                <a:avLst/>
                <a:gdLst/>
                <a:ahLst/>
                <a:cxnLst/>
                <a:rect l="0" t="0" r="0" b="0"/>
                <a:pathLst>
                  <a:path w="19422" h="77216">
                    <a:moveTo>
                      <a:pt x="12557" y="0"/>
                    </a:moveTo>
                    <a:lnTo>
                      <a:pt x="19422" y="76081"/>
                    </a:lnTo>
                    <a:lnTo>
                      <a:pt x="6242" y="77216"/>
                    </a:lnTo>
                    <a:lnTo>
                      <a:pt x="0" y="1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3" name="pg5162"/>
              <p:cNvSpPr/>
              <p:nvPr/>
            </p:nvSpPr>
            <p:spPr>
              <a:xfrm>
                <a:off x="3273892" y="5173328"/>
                <a:ext cx="20035" cy="77265"/>
              </a:xfrm>
              <a:custGeom>
                <a:avLst/>
                <a:gdLst/>
                <a:ahLst/>
                <a:cxnLst/>
                <a:rect l="0" t="0" r="0" b="0"/>
                <a:pathLst>
                  <a:path w="20035" h="77265">
                    <a:moveTo>
                      <a:pt x="12547" y="0"/>
                    </a:moveTo>
                    <a:lnTo>
                      <a:pt x="20035" y="76022"/>
                    </a:lnTo>
                    <a:lnTo>
                      <a:pt x="6865" y="77265"/>
                    </a:lnTo>
                    <a:lnTo>
                      <a:pt x="0" y="11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4" name="pg5163"/>
              <p:cNvSpPr/>
              <p:nvPr/>
            </p:nvSpPr>
            <p:spPr>
              <a:xfrm>
                <a:off x="3286440" y="5172042"/>
                <a:ext cx="20646" cy="77309"/>
              </a:xfrm>
              <a:custGeom>
                <a:avLst/>
                <a:gdLst/>
                <a:ahLst/>
                <a:cxnLst/>
                <a:rect l="0" t="0" r="0" b="0"/>
                <a:pathLst>
                  <a:path w="20646" h="77309">
                    <a:moveTo>
                      <a:pt x="12537" y="0"/>
                    </a:moveTo>
                    <a:lnTo>
                      <a:pt x="20646" y="75958"/>
                    </a:lnTo>
                    <a:lnTo>
                      <a:pt x="7487" y="77309"/>
                    </a:lnTo>
                    <a:lnTo>
                      <a:pt x="0" y="12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5" name="pg5164"/>
              <p:cNvSpPr/>
              <p:nvPr/>
            </p:nvSpPr>
            <p:spPr>
              <a:xfrm>
                <a:off x="3298977" y="5170653"/>
                <a:ext cx="21257" cy="77348"/>
              </a:xfrm>
              <a:custGeom>
                <a:avLst/>
                <a:gdLst/>
                <a:ahLst/>
                <a:cxnLst/>
                <a:rect l="0" t="0" r="0" b="0"/>
                <a:pathLst>
                  <a:path w="21257" h="77348">
                    <a:moveTo>
                      <a:pt x="12526" y="0"/>
                    </a:moveTo>
                    <a:lnTo>
                      <a:pt x="21257" y="75890"/>
                    </a:lnTo>
                    <a:lnTo>
                      <a:pt x="8109" y="77348"/>
                    </a:lnTo>
                    <a:lnTo>
                      <a:pt x="0" y="13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6" name="pg5165"/>
              <p:cNvSpPr/>
              <p:nvPr/>
            </p:nvSpPr>
            <p:spPr>
              <a:xfrm>
                <a:off x="3311504" y="5169161"/>
                <a:ext cx="21865" cy="77381"/>
              </a:xfrm>
              <a:custGeom>
                <a:avLst/>
                <a:gdLst/>
                <a:ahLst/>
                <a:cxnLst/>
                <a:rect l="0" t="0" r="0" b="0"/>
                <a:pathLst>
                  <a:path w="21865" h="77381">
                    <a:moveTo>
                      <a:pt x="12514" y="0"/>
                    </a:moveTo>
                    <a:lnTo>
                      <a:pt x="21865" y="75816"/>
                    </a:lnTo>
                    <a:lnTo>
                      <a:pt x="8730" y="77381"/>
                    </a:lnTo>
                    <a:lnTo>
                      <a:pt x="0" y="14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7" name="pg5166"/>
              <p:cNvSpPr/>
              <p:nvPr/>
            </p:nvSpPr>
            <p:spPr>
              <a:xfrm>
                <a:off x="3324019" y="5167567"/>
                <a:ext cx="22473" cy="77410"/>
              </a:xfrm>
              <a:custGeom>
                <a:avLst/>
                <a:gdLst/>
                <a:ahLst/>
                <a:cxnLst/>
                <a:rect l="0" t="0" r="0" b="0"/>
                <a:pathLst>
                  <a:path w="22473" h="77410">
                    <a:moveTo>
                      <a:pt x="12502" y="0"/>
                    </a:moveTo>
                    <a:lnTo>
                      <a:pt x="22473" y="75737"/>
                    </a:lnTo>
                    <a:lnTo>
                      <a:pt x="9351" y="77410"/>
                    </a:lnTo>
                    <a:lnTo>
                      <a:pt x="0" y="15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8" name="pg5167"/>
              <p:cNvSpPr/>
              <p:nvPr/>
            </p:nvSpPr>
            <p:spPr>
              <a:xfrm>
                <a:off x="3336521" y="5165871"/>
                <a:ext cx="23079" cy="77433"/>
              </a:xfrm>
              <a:custGeom>
                <a:avLst/>
                <a:gdLst/>
                <a:ahLst/>
                <a:cxnLst/>
                <a:rect l="0" t="0" r="0" b="0"/>
                <a:pathLst>
                  <a:path w="23079" h="77433">
                    <a:moveTo>
                      <a:pt x="12488" y="0"/>
                    </a:moveTo>
                    <a:lnTo>
                      <a:pt x="23079" y="75652"/>
                    </a:lnTo>
                    <a:lnTo>
                      <a:pt x="9970" y="77433"/>
                    </a:lnTo>
                    <a:lnTo>
                      <a:pt x="0" y="1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69" name="pg5168"/>
              <p:cNvSpPr/>
              <p:nvPr/>
            </p:nvSpPr>
            <p:spPr>
              <a:xfrm>
                <a:off x="3349010" y="5164072"/>
                <a:ext cx="23683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23683" h="77451">
                    <a:moveTo>
                      <a:pt x="12474" y="0"/>
                    </a:moveTo>
                    <a:lnTo>
                      <a:pt x="23683" y="75563"/>
                    </a:lnTo>
                    <a:lnTo>
                      <a:pt x="10590" y="77451"/>
                    </a:lnTo>
                    <a:lnTo>
                      <a:pt x="0" y="1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0" name="pg5169"/>
              <p:cNvSpPr/>
              <p:nvPr/>
            </p:nvSpPr>
            <p:spPr>
              <a:xfrm>
                <a:off x="3361485" y="5162172"/>
                <a:ext cx="24286" cy="77464"/>
              </a:xfrm>
              <a:custGeom>
                <a:avLst/>
                <a:gdLst/>
                <a:ahLst/>
                <a:cxnLst/>
                <a:rect l="0" t="0" r="0" b="0"/>
                <a:pathLst>
                  <a:path w="24286" h="77464">
                    <a:moveTo>
                      <a:pt x="12459" y="0"/>
                    </a:moveTo>
                    <a:lnTo>
                      <a:pt x="24286" y="75469"/>
                    </a:lnTo>
                    <a:lnTo>
                      <a:pt x="11208" y="77464"/>
                    </a:lnTo>
                    <a:lnTo>
                      <a:pt x="0" y="19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1" name="pg5170"/>
              <p:cNvSpPr/>
              <p:nvPr/>
            </p:nvSpPr>
            <p:spPr>
              <a:xfrm>
                <a:off x="3373944" y="5160170"/>
                <a:ext cx="24887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4887" h="77471">
                    <a:moveTo>
                      <a:pt x="12443" y="0"/>
                    </a:moveTo>
                    <a:lnTo>
                      <a:pt x="24887" y="75370"/>
                    </a:lnTo>
                    <a:lnTo>
                      <a:pt x="11826" y="77471"/>
                    </a:lnTo>
                    <a:lnTo>
                      <a:pt x="0" y="20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2" name="pg5171"/>
              <p:cNvSpPr/>
              <p:nvPr/>
            </p:nvSpPr>
            <p:spPr>
              <a:xfrm>
                <a:off x="3386388" y="5158066"/>
                <a:ext cx="25486" cy="77474"/>
              </a:xfrm>
              <a:custGeom>
                <a:avLst/>
                <a:gdLst/>
                <a:ahLst/>
                <a:cxnLst/>
                <a:rect l="0" t="0" r="0" b="0"/>
                <a:pathLst>
                  <a:path w="25486" h="77474">
                    <a:moveTo>
                      <a:pt x="12426" y="0"/>
                    </a:moveTo>
                    <a:lnTo>
                      <a:pt x="25486" y="75265"/>
                    </a:lnTo>
                    <a:lnTo>
                      <a:pt x="12443" y="77474"/>
                    </a:lnTo>
                    <a:lnTo>
                      <a:pt x="0" y="21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3" name="pg5172"/>
              <p:cNvSpPr/>
              <p:nvPr/>
            </p:nvSpPr>
            <p:spPr>
              <a:xfrm>
                <a:off x="3398814" y="5155861"/>
                <a:ext cx="26084" cy="77471"/>
              </a:xfrm>
              <a:custGeom>
                <a:avLst/>
                <a:gdLst/>
                <a:ahLst/>
                <a:cxnLst/>
                <a:rect l="0" t="0" r="0" b="0"/>
                <a:pathLst>
                  <a:path w="26084" h="77471">
                    <a:moveTo>
                      <a:pt x="12409" y="0"/>
                    </a:moveTo>
                    <a:lnTo>
                      <a:pt x="26084" y="75156"/>
                    </a:lnTo>
                    <a:lnTo>
                      <a:pt x="13059" y="77471"/>
                    </a:lnTo>
                    <a:lnTo>
                      <a:pt x="0" y="22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4" name="pg5173"/>
              <p:cNvSpPr/>
              <p:nvPr/>
            </p:nvSpPr>
            <p:spPr>
              <a:xfrm>
                <a:off x="3411223" y="5153554"/>
                <a:ext cx="26680" cy="77463"/>
              </a:xfrm>
              <a:custGeom>
                <a:avLst/>
                <a:gdLst/>
                <a:ahLst/>
                <a:cxnLst/>
                <a:rect l="0" t="0" r="0" b="0"/>
                <a:pathLst>
                  <a:path w="26680" h="77463">
                    <a:moveTo>
                      <a:pt x="12390" y="0"/>
                    </a:moveTo>
                    <a:lnTo>
                      <a:pt x="26680" y="75042"/>
                    </a:lnTo>
                    <a:lnTo>
                      <a:pt x="13675" y="77463"/>
                    </a:lnTo>
                    <a:lnTo>
                      <a:pt x="0" y="23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5" name="pg5174"/>
              <p:cNvSpPr/>
              <p:nvPr/>
            </p:nvSpPr>
            <p:spPr>
              <a:xfrm>
                <a:off x="3423614" y="5151145"/>
                <a:ext cx="27274" cy="77450"/>
              </a:xfrm>
              <a:custGeom>
                <a:avLst/>
                <a:gdLst/>
                <a:ahLst/>
                <a:cxnLst/>
                <a:rect l="0" t="0" r="0" b="0"/>
                <a:pathLst>
                  <a:path w="27274" h="77450">
                    <a:moveTo>
                      <a:pt x="12371" y="0"/>
                    </a:moveTo>
                    <a:lnTo>
                      <a:pt x="27274" y="74922"/>
                    </a:lnTo>
                    <a:lnTo>
                      <a:pt x="14289" y="77450"/>
                    </a:lnTo>
                    <a:lnTo>
                      <a:pt x="0" y="2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6" name="pg5175"/>
              <p:cNvSpPr/>
              <p:nvPr/>
            </p:nvSpPr>
            <p:spPr>
              <a:xfrm>
                <a:off x="3435985" y="5148636"/>
                <a:ext cx="27866" cy="77432"/>
              </a:xfrm>
              <a:custGeom>
                <a:avLst/>
                <a:gdLst/>
                <a:ahLst/>
                <a:cxnLst/>
                <a:rect l="0" t="0" r="0" b="0"/>
                <a:pathLst>
                  <a:path w="27866" h="77432">
                    <a:moveTo>
                      <a:pt x="12351" y="0"/>
                    </a:moveTo>
                    <a:lnTo>
                      <a:pt x="27866" y="74798"/>
                    </a:lnTo>
                    <a:lnTo>
                      <a:pt x="14903" y="77432"/>
                    </a:lnTo>
                    <a:lnTo>
                      <a:pt x="0" y="25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7" name="pg5176"/>
              <p:cNvSpPr/>
              <p:nvPr/>
            </p:nvSpPr>
            <p:spPr>
              <a:xfrm>
                <a:off x="3448336" y="5146026"/>
                <a:ext cx="28457" cy="77408"/>
              </a:xfrm>
              <a:custGeom>
                <a:avLst/>
                <a:gdLst/>
                <a:ahLst/>
                <a:cxnLst/>
                <a:rect l="0" t="0" r="0" b="0"/>
                <a:pathLst>
                  <a:path w="28457" h="77408">
                    <a:moveTo>
                      <a:pt x="12330" y="0"/>
                    </a:moveTo>
                    <a:lnTo>
                      <a:pt x="28457" y="74668"/>
                    </a:lnTo>
                    <a:lnTo>
                      <a:pt x="15515" y="77408"/>
                    </a:lnTo>
                    <a:lnTo>
                      <a:pt x="0" y="26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8" name="pg5177"/>
              <p:cNvSpPr/>
              <p:nvPr/>
            </p:nvSpPr>
            <p:spPr>
              <a:xfrm>
                <a:off x="3460667" y="5143315"/>
                <a:ext cx="29045" cy="77380"/>
              </a:xfrm>
              <a:custGeom>
                <a:avLst/>
                <a:gdLst/>
                <a:ahLst/>
                <a:cxnLst/>
                <a:rect l="0" t="0" r="0" b="0"/>
                <a:pathLst>
                  <a:path w="29045" h="77380">
                    <a:moveTo>
                      <a:pt x="12308" y="0"/>
                    </a:moveTo>
                    <a:lnTo>
                      <a:pt x="29045" y="74534"/>
                    </a:lnTo>
                    <a:lnTo>
                      <a:pt x="16126" y="77380"/>
                    </a:lnTo>
                    <a:lnTo>
                      <a:pt x="0" y="27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79" name="pg5178"/>
              <p:cNvSpPr/>
              <p:nvPr/>
            </p:nvSpPr>
            <p:spPr>
              <a:xfrm>
                <a:off x="3472975" y="5140503"/>
                <a:ext cx="29632" cy="77346"/>
              </a:xfrm>
              <a:custGeom>
                <a:avLst/>
                <a:gdLst/>
                <a:ahLst/>
                <a:cxnLst/>
                <a:rect l="0" t="0" r="0" b="0"/>
                <a:pathLst>
                  <a:path w="29632" h="77346">
                    <a:moveTo>
                      <a:pt x="12285" y="0"/>
                    </a:moveTo>
                    <a:lnTo>
                      <a:pt x="29632" y="74395"/>
                    </a:lnTo>
                    <a:lnTo>
                      <a:pt x="16737" y="77346"/>
                    </a:lnTo>
                    <a:lnTo>
                      <a:pt x="0" y="2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0" name="pg5179"/>
              <p:cNvSpPr/>
              <p:nvPr/>
            </p:nvSpPr>
            <p:spPr>
              <a:xfrm>
                <a:off x="3485261" y="5137591"/>
                <a:ext cx="30217" cy="77307"/>
              </a:xfrm>
              <a:custGeom>
                <a:avLst/>
                <a:gdLst/>
                <a:ahLst/>
                <a:cxnLst/>
                <a:rect l="0" t="0" r="0" b="0"/>
                <a:pathLst>
                  <a:path w="30217" h="77307">
                    <a:moveTo>
                      <a:pt x="12262" y="0"/>
                    </a:moveTo>
                    <a:lnTo>
                      <a:pt x="30217" y="74250"/>
                    </a:lnTo>
                    <a:lnTo>
                      <a:pt x="17346" y="77307"/>
                    </a:lnTo>
                    <a:lnTo>
                      <a:pt x="0" y="29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1" name="pg5180"/>
              <p:cNvSpPr/>
              <p:nvPr/>
            </p:nvSpPr>
            <p:spPr>
              <a:xfrm>
                <a:off x="3497524" y="5134578"/>
                <a:ext cx="30799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0799" h="77263">
                    <a:moveTo>
                      <a:pt x="12238" y="0"/>
                    </a:moveTo>
                    <a:lnTo>
                      <a:pt x="30799" y="74101"/>
                    </a:lnTo>
                    <a:lnTo>
                      <a:pt x="17954" y="77263"/>
                    </a:lnTo>
                    <a:lnTo>
                      <a:pt x="0" y="30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2" name="pg5181"/>
              <p:cNvSpPr/>
              <p:nvPr/>
            </p:nvSpPr>
            <p:spPr>
              <a:xfrm>
                <a:off x="3509762" y="5131466"/>
                <a:ext cx="31380" cy="77213"/>
              </a:xfrm>
              <a:custGeom>
                <a:avLst/>
                <a:gdLst/>
                <a:ahLst/>
                <a:cxnLst/>
                <a:rect l="0" t="0" r="0" b="0"/>
                <a:pathLst>
                  <a:path w="31380" h="77213">
                    <a:moveTo>
                      <a:pt x="12213" y="0"/>
                    </a:moveTo>
                    <a:lnTo>
                      <a:pt x="31380" y="73946"/>
                    </a:lnTo>
                    <a:lnTo>
                      <a:pt x="18561" y="77213"/>
                    </a:lnTo>
                    <a:lnTo>
                      <a:pt x="0" y="31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3" name="pg5182"/>
              <p:cNvSpPr/>
              <p:nvPr/>
            </p:nvSpPr>
            <p:spPr>
              <a:xfrm>
                <a:off x="3521975" y="5128254"/>
                <a:ext cx="31958" cy="77159"/>
              </a:xfrm>
              <a:custGeom>
                <a:avLst/>
                <a:gdLst/>
                <a:ahLst/>
                <a:cxnLst/>
                <a:rect l="0" t="0" r="0" b="0"/>
                <a:pathLst>
                  <a:path w="31958" h="77159">
                    <a:moveTo>
                      <a:pt x="12187" y="0"/>
                    </a:moveTo>
                    <a:lnTo>
                      <a:pt x="31958" y="73787"/>
                    </a:lnTo>
                    <a:lnTo>
                      <a:pt x="19167" y="77159"/>
                    </a:lnTo>
                    <a:lnTo>
                      <a:pt x="0" y="32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4" name="pg5183"/>
              <p:cNvSpPr/>
              <p:nvPr/>
            </p:nvSpPr>
            <p:spPr>
              <a:xfrm>
                <a:off x="3534162" y="5124942"/>
                <a:ext cx="32534" cy="77099"/>
              </a:xfrm>
              <a:custGeom>
                <a:avLst/>
                <a:gdLst/>
                <a:ahLst/>
                <a:cxnLst/>
                <a:rect l="0" t="0" r="0" b="0"/>
                <a:pathLst>
                  <a:path w="32534" h="77099">
                    <a:moveTo>
                      <a:pt x="12160" y="0"/>
                    </a:moveTo>
                    <a:lnTo>
                      <a:pt x="32534" y="73623"/>
                    </a:lnTo>
                    <a:lnTo>
                      <a:pt x="19771" y="77099"/>
                    </a:lnTo>
                    <a:lnTo>
                      <a:pt x="0" y="33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5" name="pg5184"/>
              <p:cNvSpPr/>
              <p:nvPr/>
            </p:nvSpPr>
            <p:spPr>
              <a:xfrm>
                <a:off x="3546323" y="5121531"/>
                <a:ext cx="33109" cy="77034"/>
              </a:xfrm>
              <a:custGeom>
                <a:avLst/>
                <a:gdLst/>
                <a:ahLst/>
                <a:cxnLst/>
                <a:rect l="0" t="0" r="0" b="0"/>
                <a:pathLst>
                  <a:path w="33109" h="77034">
                    <a:moveTo>
                      <a:pt x="12133" y="0"/>
                    </a:moveTo>
                    <a:lnTo>
                      <a:pt x="33109" y="73454"/>
                    </a:lnTo>
                    <a:lnTo>
                      <a:pt x="20374" y="77034"/>
                    </a:lnTo>
                    <a:lnTo>
                      <a:pt x="0" y="34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6" name="pg5185"/>
              <p:cNvSpPr/>
              <p:nvPr/>
            </p:nvSpPr>
            <p:spPr>
              <a:xfrm>
                <a:off x="3558456" y="5118020"/>
                <a:ext cx="33681" cy="76964"/>
              </a:xfrm>
              <a:custGeom>
                <a:avLst/>
                <a:gdLst/>
                <a:ahLst/>
                <a:cxnLst/>
                <a:rect l="0" t="0" r="0" b="0"/>
                <a:pathLst>
                  <a:path w="33681" h="76964">
                    <a:moveTo>
                      <a:pt x="12104" y="0"/>
                    </a:moveTo>
                    <a:lnTo>
                      <a:pt x="33681" y="73280"/>
                    </a:lnTo>
                    <a:lnTo>
                      <a:pt x="20975" y="76964"/>
                    </a:lnTo>
                    <a:lnTo>
                      <a:pt x="0" y="35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7" name="pg5186"/>
              <p:cNvSpPr/>
              <p:nvPr/>
            </p:nvSpPr>
            <p:spPr>
              <a:xfrm>
                <a:off x="3570561" y="5114411"/>
                <a:ext cx="34250" cy="76889"/>
              </a:xfrm>
              <a:custGeom>
                <a:avLst/>
                <a:gdLst/>
                <a:ahLst/>
                <a:cxnLst/>
                <a:rect l="0" t="0" r="0" b="0"/>
                <a:pathLst>
                  <a:path w="34250" h="76889">
                    <a:moveTo>
                      <a:pt x="12075" y="0"/>
                    </a:moveTo>
                    <a:lnTo>
                      <a:pt x="34250" y="73101"/>
                    </a:lnTo>
                    <a:lnTo>
                      <a:pt x="21576" y="76889"/>
                    </a:lnTo>
                    <a:lnTo>
                      <a:pt x="0" y="3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8" name="pg5187"/>
              <p:cNvSpPr/>
              <p:nvPr/>
            </p:nvSpPr>
            <p:spPr>
              <a:xfrm>
                <a:off x="3582636" y="5110703"/>
                <a:ext cx="34818" cy="76809"/>
              </a:xfrm>
              <a:custGeom>
                <a:avLst/>
                <a:gdLst/>
                <a:ahLst/>
                <a:cxnLst/>
                <a:rect l="0" t="0" r="0" b="0"/>
                <a:pathLst>
                  <a:path w="34818" h="76809">
                    <a:moveTo>
                      <a:pt x="12045" y="0"/>
                    </a:moveTo>
                    <a:lnTo>
                      <a:pt x="34818" y="72917"/>
                    </a:lnTo>
                    <a:lnTo>
                      <a:pt x="22175" y="76809"/>
                    </a:lnTo>
                    <a:lnTo>
                      <a:pt x="0" y="37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89" name="pg5188"/>
              <p:cNvSpPr/>
              <p:nvPr/>
            </p:nvSpPr>
            <p:spPr>
              <a:xfrm>
                <a:off x="3594682" y="5106897"/>
                <a:ext cx="35383" cy="76723"/>
              </a:xfrm>
              <a:custGeom>
                <a:avLst/>
                <a:gdLst/>
                <a:ahLst/>
                <a:cxnLst/>
                <a:rect l="0" t="0" r="0" b="0"/>
                <a:pathLst>
                  <a:path w="35383" h="76723">
                    <a:moveTo>
                      <a:pt x="12015" y="0"/>
                    </a:moveTo>
                    <a:lnTo>
                      <a:pt x="35383" y="72728"/>
                    </a:lnTo>
                    <a:lnTo>
                      <a:pt x="22772" y="76723"/>
                    </a:lnTo>
                    <a:lnTo>
                      <a:pt x="0" y="38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0" name="pg5189"/>
              <p:cNvSpPr/>
              <p:nvPr/>
            </p:nvSpPr>
            <p:spPr>
              <a:xfrm>
                <a:off x="3606697" y="5102992"/>
                <a:ext cx="35945" cy="76633"/>
              </a:xfrm>
              <a:custGeom>
                <a:avLst/>
                <a:gdLst/>
                <a:ahLst/>
                <a:cxnLst/>
                <a:rect l="0" t="0" r="0" b="0"/>
                <a:pathLst>
                  <a:path w="35945" h="76633">
                    <a:moveTo>
                      <a:pt x="11983" y="0"/>
                    </a:moveTo>
                    <a:lnTo>
                      <a:pt x="35945" y="72535"/>
                    </a:lnTo>
                    <a:lnTo>
                      <a:pt x="23368" y="76633"/>
                    </a:lnTo>
                    <a:lnTo>
                      <a:pt x="0" y="3904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1" name="pg5190"/>
              <p:cNvSpPr/>
              <p:nvPr/>
            </p:nvSpPr>
            <p:spPr>
              <a:xfrm>
                <a:off x="3618681" y="5098990"/>
                <a:ext cx="36506" cy="76537"/>
              </a:xfrm>
              <a:custGeom>
                <a:avLst/>
                <a:gdLst/>
                <a:ahLst/>
                <a:cxnLst/>
                <a:rect l="0" t="0" r="0" b="0"/>
                <a:pathLst>
                  <a:path w="36506" h="76537">
                    <a:moveTo>
                      <a:pt x="11951" y="0"/>
                    </a:moveTo>
                    <a:lnTo>
                      <a:pt x="36506" y="72336"/>
                    </a:lnTo>
                    <a:lnTo>
                      <a:pt x="23962" y="76537"/>
                    </a:lnTo>
                    <a:lnTo>
                      <a:pt x="0" y="40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2" name="pg5191"/>
              <p:cNvSpPr/>
              <p:nvPr/>
            </p:nvSpPr>
            <p:spPr>
              <a:xfrm>
                <a:off x="3630632" y="5094890"/>
                <a:ext cx="37063" cy="76436"/>
              </a:xfrm>
              <a:custGeom>
                <a:avLst/>
                <a:gdLst/>
                <a:ahLst/>
                <a:cxnLst/>
                <a:rect l="0" t="0" r="0" b="0"/>
                <a:pathLst>
                  <a:path w="37063" h="76436">
                    <a:moveTo>
                      <a:pt x="11917" y="0"/>
                    </a:moveTo>
                    <a:lnTo>
                      <a:pt x="37063" y="72133"/>
                    </a:lnTo>
                    <a:lnTo>
                      <a:pt x="24554" y="76436"/>
                    </a:lnTo>
                    <a:lnTo>
                      <a:pt x="0" y="41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3" name="pg5192"/>
              <p:cNvSpPr/>
              <p:nvPr/>
            </p:nvSpPr>
            <p:spPr>
              <a:xfrm>
                <a:off x="3642550" y="5090693"/>
                <a:ext cx="37619" cy="76330"/>
              </a:xfrm>
              <a:custGeom>
                <a:avLst/>
                <a:gdLst/>
                <a:ahLst/>
                <a:cxnLst/>
                <a:rect l="0" t="0" r="0" b="0"/>
                <a:pathLst>
                  <a:path w="37619" h="76330">
                    <a:moveTo>
                      <a:pt x="11884" y="0"/>
                    </a:moveTo>
                    <a:lnTo>
                      <a:pt x="37619" y="71925"/>
                    </a:lnTo>
                    <a:lnTo>
                      <a:pt x="25145" y="76330"/>
                    </a:lnTo>
                    <a:lnTo>
                      <a:pt x="0" y="41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4" name="pg5193"/>
              <p:cNvSpPr/>
              <p:nvPr/>
            </p:nvSpPr>
            <p:spPr>
              <a:xfrm>
                <a:off x="3654434" y="5086398"/>
                <a:ext cx="38172" cy="76219"/>
              </a:xfrm>
              <a:custGeom>
                <a:avLst/>
                <a:gdLst/>
                <a:ahLst/>
                <a:cxnLst/>
                <a:rect l="0" t="0" r="0" b="0"/>
                <a:pathLst>
                  <a:path w="38172" h="76219">
                    <a:moveTo>
                      <a:pt x="11849" y="0"/>
                    </a:moveTo>
                    <a:lnTo>
                      <a:pt x="38172" y="71712"/>
                    </a:lnTo>
                    <a:lnTo>
                      <a:pt x="25735" y="76219"/>
                    </a:lnTo>
                    <a:lnTo>
                      <a:pt x="0" y="429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5" name="pg5194"/>
              <p:cNvSpPr/>
              <p:nvPr/>
            </p:nvSpPr>
            <p:spPr>
              <a:xfrm>
                <a:off x="3666283" y="5082007"/>
                <a:ext cx="38722" cy="76103"/>
              </a:xfrm>
              <a:custGeom>
                <a:avLst/>
                <a:gdLst/>
                <a:ahLst/>
                <a:cxnLst/>
                <a:rect l="0" t="0" r="0" b="0"/>
                <a:pathLst>
                  <a:path w="38722" h="76103">
                    <a:moveTo>
                      <a:pt x="11813" y="0"/>
                    </a:moveTo>
                    <a:lnTo>
                      <a:pt x="38722" y="71494"/>
                    </a:lnTo>
                    <a:lnTo>
                      <a:pt x="26322" y="76103"/>
                    </a:lnTo>
                    <a:lnTo>
                      <a:pt x="0" y="43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6" name="pg5195"/>
              <p:cNvSpPr/>
              <p:nvPr/>
            </p:nvSpPr>
            <p:spPr>
              <a:xfrm>
                <a:off x="3678097" y="5077519"/>
                <a:ext cx="39270" cy="75982"/>
              </a:xfrm>
              <a:custGeom>
                <a:avLst/>
                <a:gdLst/>
                <a:ahLst/>
                <a:cxnLst/>
                <a:rect l="0" t="0" r="0" b="0"/>
                <a:pathLst>
                  <a:path w="39270" h="75982">
                    <a:moveTo>
                      <a:pt x="11777" y="0"/>
                    </a:moveTo>
                    <a:lnTo>
                      <a:pt x="39270" y="71271"/>
                    </a:lnTo>
                    <a:lnTo>
                      <a:pt x="26908" y="75982"/>
                    </a:lnTo>
                    <a:lnTo>
                      <a:pt x="0" y="4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7" name="pg5196"/>
              <p:cNvSpPr/>
              <p:nvPr/>
            </p:nvSpPr>
            <p:spPr>
              <a:xfrm>
                <a:off x="3689874" y="5072935"/>
                <a:ext cx="39815" cy="75855"/>
              </a:xfrm>
              <a:custGeom>
                <a:avLst/>
                <a:gdLst/>
                <a:ahLst/>
                <a:cxnLst/>
                <a:rect l="0" t="0" r="0" b="0"/>
                <a:pathLst>
                  <a:path w="39815" h="75855">
                    <a:moveTo>
                      <a:pt x="11740" y="0"/>
                    </a:moveTo>
                    <a:lnTo>
                      <a:pt x="39815" y="71044"/>
                    </a:lnTo>
                    <a:lnTo>
                      <a:pt x="27492" y="75855"/>
                    </a:lnTo>
                    <a:lnTo>
                      <a:pt x="0" y="4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8" name="pg5197"/>
              <p:cNvSpPr/>
              <p:nvPr/>
            </p:nvSpPr>
            <p:spPr>
              <a:xfrm>
                <a:off x="3701615" y="5068255"/>
                <a:ext cx="40357" cy="75724"/>
              </a:xfrm>
              <a:custGeom>
                <a:avLst/>
                <a:gdLst/>
                <a:ahLst/>
                <a:cxnLst/>
                <a:rect l="0" t="0" r="0" b="0"/>
                <a:pathLst>
                  <a:path w="40357" h="75724">
                    <a:moveTo>
                      <a:pt x="11702" y="0"/>
                    </a:moveTo>
                    <a:lnTo>
                      <a:pt x="40357" y="70812"/>
                    </a:lnTo>
                    <a:lnTo>
                      <a:pt x="28074" y="75724"/>
                    </a:lnTo>
                    <a:lnTo>
                      <a:pt x="0" y="46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199" name="pg5198"/>
              <p:cNvSpPr/>
              <p:nvPr/>
            </p:nvSpPr>
            <p:spPr>
              <a:xfrm>
                <a:off x="3713317" y="5063480"/>
                <a:ext cx="40897" cy="75588"/>
              </a:xfrm>
              <a:custGeom>
                <a:avLst/>
                <a:gdLst/>
                <a:ahLst/>
                <a:cxnLst/>
                <a:rect l="0" t="0" r="0" b="0"/>
                <a:pathLst>
                  <a:path w="40897" h="75588">
                    <a:moveTo>
                      <a:pt x="11663" y="0"/>
                    </a:moveTo>
                    <a:lnTo>
                      <a:pt x="40897" y="70575"/>
                    </a:lnTo>
                    <a:lnTo>
                      <a:pt x="28655" y="75588"/>
                    </a:lnTo>
                    <a:lnTo>
                      <a:pt x="0" y="4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0" name="pg5199"/>
              <p:cNvSpPr/>
              <p:nvPr/>
            </p:nvSpPr>
            <p:spPr>
              <a:xfrm>
                <a:off x="3724981" y="5058609"/>
                <a:ext cx="41434" cy="75446"/>
              </a:xfrm>
              <a:custGeom>
                <a:avLst/>
                <a:gdLst/>
                <a:ahLst/>
                <a:cxnLst/>
                <a:rect l="0" t="0" r="0" b="0"/>
                <a:pathLst>
                  <a:path w="41434" h="75446">
                    <a:moveTo>
                      <a:pt x="11624" y="0"/>
                    </a:moveTo>
                    <a:lnTo>
                      <a:pt x="41434" y="70334"/>
                    </a:lnTo>
                    <a:lnTo>
                      <a:pt x="29233" y="75446"/>
                    </a:lnTo>
                    <a:lnTo>
                      <a:pt x="0" y="4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1" name="pg5200"/>
              <p:cNvSpPr/>
              <p:nvPr/>
            </p:nvSpPr>
            <p:spPr>
              <a:xfrm>
                <a:off x="3736605" y="5053643"/>
                <a:ext cx="41968" cy="75299"/>
              </a:xfrm>
              <a:custGeom>
                <a:avLst/>
                <a:gdLst/>
                <a:ahLst/>
                <a:cxnLst/>
                <a:rect l="0" t="0" r="0" b="0"/>
                <a:pathLst>
                  <a:path w="41968" h="75299">
                    <a:moveTo>
                      <a:pt x="11584" y="0"/>
                    </a:moveTo>
                    <a:lnTo>
                      <a:pt x="41968" y="70087"/>
                    </a:lnTo>
                    <a:lnTo>
                      <a:pt x="29809" y="75299"/>
                    </a:lnTo>
                    <a:lnTo>
                      <a:pt x="0" y="49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2" name="pg5201"/>
              <p:cNvSpPr/>
              <p:nvPr/>
            </p:nvSpPr>
            <p:spPr>
              <a:xfrm>
                <a:off x="3748189" y="5048583"/>
                <a:ext cx="42499" cy="75148"/>
              </a:xfrm>
              <a:custGeom>
                <a:avLst/>
                <a:gdLst/>
                <a:ahLst/>
                <a:cxnLst/>
                <a:rect l="0" t="0" r="0" b="0"/>
                <a:pathLst>
                  <a:path w="42499" h="75148">
                    <a:moveTo>
                      <a:pt x="11543" y="0"/>
                    </a:moveTo>
                    <a:lnTo>
                      <a:pt x="42499" y="69837"/>
                    </a:lnTo>
                    <a:lnTo>
                      <a:pt x="30384" y="75148"/>
                    </a:lnTo>
                    <a:lnTo>
                      <a:pt x="0" y="5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3" name="pg5202"/>
              <p:cNvSpPr/>
              <p:nvPr/>
            </p:nvSpPr>
            <p:spPr>
              <a:xfrm>
                <a:off x="3759732" y="5043428"/>
                <a:ext cx="43028" cy="74991"/>
              </a:xfrm>
              <a:custGeom>
                <a:avLst/>
                <a:gdLst/>
                <a:ahLst/>
                <a:cxnLst/>
                <a:rect l="0" t="0" r="0" b="0"/>
                <a:pathLst>
                  <a:path w="43028" h="74991">
                    <a:moveTo>
                      <a:pt x="11501" y="0"/>
                    </a:moveTo>
                    <a:lnTo>
                      <a:pt x="43028" y="69581"/>
                    </a:lnTo>
                    <a:lnTo>
                      <a:pt x="30956" y="74991"/>
                    </a:lnTo>
                    <a:lnTo>
                      <a:pt x="0" y="51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4" name="pg5203"/>
              <p:cNvSpPr/>
              <p:nvPr/>
            </p:nvSpPr>
            <p:spPr>
              <a:xfrm>
                <a:off x="3771233" y="5038180"/>
                <a:ext cx="43553" cy="74829"/>
              </a:xfrm>
              <a:custGeom>
                <a:avLst/>
                <a:gdLst/>
                <a:ahLst/>
                <a:cxnLst/>
                <a:rect l="0" t="0" r="0" b="0"/>
                <a:pathLst>
                  <a:path w="43553" h="74829">
                    <a:moveTo>
                      <a:pt x="11458" y="0"/>
                    </a:moveTo>
                    <a:lnTo>
                      <a:pt x="43553" y="69321"/>
                    </a:lnTo>
                    <a:lnTo>
                      <a:pt x="31526" y="74829"/>
                    </a:lnTo>
                    <a:lnTo>
                      <a:pt x="0" y="52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5" name="pg5204"/>
              <p:cNvSpPr/>
              <p:nvPr/>
            </p:nvSpPr>
            <p:spPr>
              <a:xfrm>
                <a:off x="3782692" y="5032838"/>
                <a:ext cx="44076" cy="74663"/>
              </a:xfrm>
              <a:custGeom>
                <a:avLst/>
                <a:gdLst/>
                <a:ahLst/>
                <a:cxnLst/>
                <a:rect l="0" t="0" r="0" b="0"/>
                <a:pathLst>
                  <a:path w="44076" h="74663">
                    <a:moveTo>
                      <a:pt x="11415" y="0"/>
                    </a:moveTo>
                    <a:lnTo>
                      <a:pt x="44076" y="69056"/>
                    </a:lnTo>
                    <a:lnTo>
                      <a:pt x="32095" y="74663"/>
                    </a:lnTo>
                    <a:lnTo>
                      <a:pt x="0" y="53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6" name="pg5205"/>
              <p:cNvSpPr/>
              <p:nvPr/>
            </p:nvSpPr>
            <p:spPr>
              <a:xfrm>
                <a:off x="3794108" y="5027403"/>
                <a:ext cx="44596" cy="74491"/>
              </a:xfrm>
              <a:custGeom>
                <a:avLst/>
                <a:gdLst/>
                <a:ahLst/>
                <a:cxnLst/>
                <a:rect l="0" t="0" r="0" b="0"/>
                <a:pathLst>
                  <a:path w="44596" h="74491">
                    <a:moveTo>
                      <a:pt x="11371" y="0"/>
                    </a:moveTo>
                    <a:lnTo>
                      <a:pt x="44596" y="68786"/>
                    </a:lnTo>
                    <a:lnTo>
                      <a:pt x="32661" y="74491"/>
                    </a:lnTo>
                    <a:lnTo>
                      <a:pt x="0" y="5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7" name="pg5206"/>
              <p:cNvSpPr/>
              <p:nvPr/>
            </p:nvSpPr>
            <p:spPr>
              <a:xfrm>
                <a:off x="3805479" y="5021874"/>
                <a:ext cx="45113" cy="74314"/>
              </a:xfrm>
              <a:custGeom>
                <a:avLst/>
                <a:gdLst/>
                <a:ahLst/>
                <a:cxnLst/>
                <a:rect l="0" t="0" r="0" b="0"/>
                <a:pathLst>
                  <a:path w="45113" h="74314">
                    <a:moveTo>
                      <a:pt x="11326" y="0"/>
                    </a:moveTo>
                    <a:lnTo>
                      <a:pt x="45113" y="68512"/>
                    </a:lnTo>
                    <a:lnTo>
                      <a:pt x="33225" y="74314"/>
                    </a:lnTo>
                    <a:lnTo>
                      <a:pt x="0" y="55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8" name="pg5207"/>
              <p:cNvSpPr/>
              <p:nvPr/>
            </p:nvSpPr>
            <p:spPr>
              <a:xfrm>
                <a:off x="3816805" y="5016254"/>
                <a:ext cx="45626" cy="74133"/>
              </a:xfrm>
              <a:custGeom>
                <a:avLst/>
                <a:gdLst/>
                <a:ahLst/>
                <a:cxnLst/>
                <a:rect l="0" t="0" r="0" b="0"/>
                <a:pathLst>
                  <a:path w="45626" h="74133">
                    <a:moveTo>
                      <a:pt x="11280" y="0"/>
                    </a:moveTo>
                    <a:lnTo>
                      <a:pt x="45626" y="68233"/>
                    </a:lnTo>
                    <a:lnTo>
                      <a:pt x="33786" y="74133"/>
                    </a:lnTo>
                    <a:lnTo>
                      <a:pt x="0" y="5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09" name="pg5208"/>
              <p:cNvSpPr/>
              <p:nvPr/>
            </p:nvSpPr>
            <p:spPr>
              <a:xfrm>
                <a:off x="3828086" y="5010541"/>
                <a:ext cx="46137" cy="73946"/>
              </a:xfrm>
              <a:custGeom>
                <a:avLst/>
                <a:gdLst/>
                <a:ahLst/>
                <a:cxnLst/>
                <a:rect l="0" t="0" r="0" b="0"/>
                <a:pathLst>
                  <a:path w="46137" h="73946">
                    <a:moveTo>
                      <a:pt x="11234" y="0"/>
                    </a:moveTo>
                    <a:lnTo>
                      <a:pt x="46137" y="67950"/>
                    </a:lnTo>
                    <a:lnTo>
                      <a:pt x="34346" y="73946"/>
                    </a:lnTo>
                    <a:lnTo>
                      <a:pt x="0" y="57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0" name="pg5209"/>
              <p:cNvSpPr/>
              <p:nvPr/>
            </p:nvSpPr>
            <p:spPr>
              <a:xfrm>
                <a:off x="3839321" y="5004737"/>
                <a:ext cx="46645" cy="73755"/>
              </a:xfrm>
              <a:custGeom>
                <a:avLst/>
                <a:gdLst/>
                <a:ahLst/>
                <a:cxnLst/>
                <a:rect l="0" t="0" r="0" b="0"/>
                <a:pathLst>
                  <a:path w="46645" h="73755">
                    <a:moveTo>
                      <a:pt x="11187" y="0"/>
                    </a:moveTo>
                    <a:lnTo>
                      <a:pt x="46645" y="67662"/>
                    </a:lnTo>
                    <a:lnTo>
                      <a:pt x="34903" y="73755"/>
                    </a:lnTo>
                    <a:lnTo>
                      <a:pt x="0" y="58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1" name="pg5210"/>
              <p:cNvSpPr/>
              <p:nvPr/>
            </p:nvSpPr>
            <p:spPr>
              <a:xfrm>
                <a:off x="3850508" y="4998841"/>
                <a:ext cx="47149" cy="73558"/>
              </a:xfrm>
              <a:custGeom>
                <a:avLst/>
                <a:gdLst/>
                <a:ahLst/>
                <a:cxnLst/>
                <a:rect l="0" t="0" r="0" b="0"/>
                <a:pathLst>
                  <a:path w="47149" h="73558">
                    <a:moveTo>
                      <a:pt x="11139" y="0"/>
                    </a:moveTo>
                    <a:lnTo>
                      <a:pt x="47149" y="67370"/>
                    </a:lnTo>
                    <a:lnTo>
                      <a:pt x="35457" y="73558"/>
                    </a:lnTo>
                    <a:lnTo>
                      <a:pt x="0" y="58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2" name="pg5211"/>
              <p:cNvSpPr/>
              <p:nvPr/>
            </p:nvSpPr>
            <p:spPr>
              <a:xfrm>
                <a:off x="3861648" y="4992854"/>
                <a:ext cx="47651" cy="73357"/>
              </a:xfrm>
              <a:custGeom>
                <a:avLst/>
                <a:gdLst/>
                <a:ahLst/>
                <a:cxnLst/>
                <a:rect l="0" t="0" r="0" b="0"/>
                <a:pathLst>
                  <a:path w="47651" h="73357">
                    <a:moveTo>
                      <a:pt x="11090" y="0"/>
                    </a:moveTo>
                    <a:lnTo>
                      <a:pt x="47651" y="67073"/>
                    </a:lnTo>
                    <a:lnTo>
                      <a:pt x="36010" y="73357"/>
                    </a:lnTo>
                    <a:lnTo>
                      <a:pt x="0" y="59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3" name="pg5212"/>
              <p:cNvSpPr/>
              <p:nvPr/>
            </p:nvSpPr>
            <p:spPr>
              <a:xfrm>
                <a:off x="3872738" y="4986777"/>
                <a:ext cx="48149" cy="73150"/>
              </a:xfrm>
              <a:custGeom>
                <a:avLst/>
                <a:gdLst/>
                <a:ahLst/>
                <a:cxnLst/>
                <a:rect l="0" t="0" r="0" b="0"/>
                <a:pathLst>
                  <a:path w="48149" h="73150">
                    <a:moveTo>
                      <a:pt x="11041" y="0"/>
                    </a:moveTo>
                    <a:lnTo>
                      <a:pt x="48149" y="66772"/>
                    </a:lnTo>
                    <a:lnTo>
                      <a:pt x="36560" y="73150"/>
                    </a:lnTo>
                    <a:lnTo>
                      <a:pt x="0" y="6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4" name="pg5213"/>
              <p:cNvSpPr/>
              <p:nvPr/>
            </p:nvSpPr>
            <p:spPr>
              <a:xfrm>
                <a:off x="3883780" y="4980610"/>
                <a:ext cx="48644" cy="72939"/>
              </a:xfrm>
              <a:custGeom>
                <a:avLst/>
                <a:gdLst/>
                <a:ahLst/>
                <a:cxnLst/>
                <a:rect l="0" t="0" r="0" b="0"/>
                <a:pathLst>
                  <a:path w="48644" h="72939">
                    <a:moveTo>
                      <a:pt x="10991" y="0"/>
                    </a:moveTo>
                    <a:lnTo>
                      <a:pt x="48644" y="66466"/>
                    </a:lnTo>
                    <a:lnTo>
                      <a:pt x="37107" y="72939"/>
                    </a:lnTo>
                    <a:lnTo>
                      <a:pt x="0" y="6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5" name="pg5214"/>
              <p:cNvSpPr/>
              <p:nvPr/>
            </p:nvSpPr>
            <p:spPr>
              <a:xfrm>
                <a:off x="3894772" y="4974353"/>
                <a:ext cx="49135" cy="72723"/>
              </a:xfrm>
              <a:custGeom>
                <a:avLst/>
                <a:gdLst/>
                <a:ahLst/>
                <a:cxnLst/>
                <a:rect l="0" t="0" r="0" b="0"/>
                <a:pathLst>
                  <a:path w="49135" h="72723">
                    <a:moveTo>
                      <a:pt x="10940" y="0"/>
                    </a:moveTo>
                    <a:lnTo>
                      <a:pt x="49135" y="66156"/>
                    </a:lnTo>
                    <a:lnTo>
                      <a:pt x="37652" y="72723"/>
                    </a:lnTo>
                    <a:lnTo>
                      <a:pt x="0" y="62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6" name="pg5215"/>
              <p:cNvSpPr/>
              <p:nvPr/>
            </p:nvSpPr>
            <p:spPr>
              <a:xfrm>
                <a:off x="3905712" y="4968006"/>
                <a:ext cx="49624" cy="72502"/>
              </a:xfrm>
              <a:custGeom>
                <a:avLst/>
                <a:gdLst/>
                <a:ahLst/>
                <a:cxnLst/>
                <a:rect l="0" t="0" r="0" b="0"/>
                <a:pathLst>
                  <a:path w="49624" h="72502">
                    <a:moveTo>
                      <a:pt x="10889" y="0"/>
                    </a:moveTo>
                    <a:lnTo>
                      <a:pt x="49624" y="65841"/>
                    </a:lnTo>
                    <a:lnTo>
                      <a:pt x="38195" y="72502"/>
                    </a:lnTo>
                    <a:lnTo>
                      <a:pt x="0" y="6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7" name="pg5216"/>
              <p:cNvSpPr/>
              <p:nvPr/>
            </p:nvSpPr>
            <p:spPr>
              <a:xfrm>
                <a:off x="3916601" y="4961571"/>
                <a:ext cx="50109" cy="72276"/>
              </a:xfrm>
              <a:custGeom>
                <a:avLst/>
                <a:gdLst/>
                <a:ahLst/>
                <a:cxnLst/>
                <a:rect l="0" t="0" r="0" b="0"/>
                <a:pathLst>
                  <a:path w="50109" h="72276">
                    <a:moveTo>
                      <a:pt x="10836" y="0"/>
                    </a:moveTo>
                    <a:lnTo>
                      <a:pt x="50109" y="65522"/>
                    </a:lnTo>
                    <a:lnTo>
                      <a:pt x="38735" y="72276"/>
                    </a:lnTo>
                    <a:lnTo>
                      <a:pt x="0" y="64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8" name="pg5217"/>
              <p:cNvSpPr/>
              <p:nvPr/>
            </p:nvSpPr>
            <p:spPr>
              <a:xfrm>
                <a:off x="3927438" y="4955048"/>
                <a:ext cx="50591" cy="72046"/>
              </a:xfrm>
              <a:custGeom>
                <a:avLst/>
                <a:gdLst/>
                <a:ahLst/>
                <a:cxnLst/>
                <a:rect l="0" t="0" r="0" b="0"/>
                <a:pathLst>
                  <a:path w="50591" h="72046">
                    <a:moveTo>
                      <a:pt x="10783" y="0"/>
                    </a:moveTo>
                    <a:lnTo>
                      <a:pt x="50591" y="65198"/>
                    </a:lnTo>
                    <a:lnTo>
                      <a:pt x="39272" y="72046"/>
                    </a:lnTo>
                    <a:lnTo>
                      <a:pt x="0" y="65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19" name="pg5218"/>
              <p:cNvSpPr/>
              <p:nvPr/>
            </p:nvSpPr>
            <p:spPr>
              <a:xfrm>
                <a:off x="3938222" y="4948436"/>
                <a:ext cx="51069" cy="71810"/>
              </a:xfrm>
              <a:custGeom>
                <a:avLst/>
                <a:gdLst/>
                <a:ahLst/>
                <a:cxnLst/>
                <a:rect l="0" t="0" r="0" b="0"/>
                <a:pathLst>
                  <a:path w="51069" h="71810">
                    <a:moveTo>
                      <a:pt x="10730" y="0"/>
                    </a:moveTo>
                    <a:lnTo>
                      <a:pt x="51069" y="64871"/>
                    </a:lnTo>
                    <a:lnTo>
                      <a:pt x="39807" y="71810"/>
                    </a:lnTo>
                    <a:lnTo>
                      <a:pt x="0" y="66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0" name="pg5219"/>
              <p:cNvSpPr/>
              <p:nvPr/>
            </p:nvSpPr>
            <p:spPr>
              <a:xfrm>
                <a:off x="3948952" y="4941737"/>
                <a:ext cx="51544" cy="71570"/>
              </a:xfrm>
              <a:custGeom>
                <a:avLst/>
                <a:gdLst/>
                <a:ahLst/>
                <a:cxnLst/>
                <a:rect l="0" t="0" r="0" b="0"/>
                <a:pathLst>
                  <a:path w="51544" h="71570">
                    <a:moveTo>
                      <a:pt x="10675" y="0"/>
                    </a:moveTo>
                    <a:lnTo>
                      <a:pt x="51544" y="64538"/>
                    </a:lnTo>
                    <a:lnTo>
                      <a:pt x="40339" y="71570"/>
                    </a:lnTo>
                    <a:lnTo>
                      <a:pt x="0" y="66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1" name="pg5220"/>
              <p:cNvSpPr/>
              <p:nvPr/>
            </p:nvSpPr>
            <p:spPr>
              <a:xfrm>
                <a:off x="3959628" y="4934950"/>
                <a:ext cx="52015" cy="71325"/>
              </a:xfrm>
              <a:custGeom>
                <a:avLst/>
                <a:gdLst/>
                <a:ahLst/>
                <a:cxnLst/>
                <a:rect l="0" t="0" r="0" b="0"/>
                <a:pathLst>
                  <a:path w="52015" h="71325">
                    <a:moveTo>
                      <a:pt x="10620" y="0"/>
                    </a:moveTo>
                    <a:lnTo>
                      <a:pt x="52015" y="64202"/>
                    </a:lnTo>
                    <a:lnTo>
                      <a:pt x="40868" y="71325"/>
                    </a:lnTo>
                    <a:lnTo>
                      <a:pt x="0" y="6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2" name="pg5221"/>
              <p:cNvSpPr/>
              <p:nvPr/>
            </p:nvSpPr>
            <p:spPr>
              <a:xfrm>
                <a:off x="3970248" y="4928077"/>
                <a:ext cx="52483" cy="71075"/>
              </a:xfrm>
              <a:custGeom>
                <a:avLst/>
                <a:gdLst/>
                <a:ahLst/>
                <a:cxnLst/>
                <a:rect l="0" t="0" r="0" b="0"/>
                <a:pathLst>
                  <a:path w="52483" h="71075">
                    <a:moveTo>
                      <a:pt x="10564" y="0"/>
                    </a:moveTo>
                    <a:lnTo>
                      <a:pt x="52483" y="63861"/>
                    </a:lnTo>
                    <a:lnTo>
                      <a:pt x="41395" y="71075"/>
                    </a:lnTo>
                    <a:lnTo>
                      <a:pt x="0" y="68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3" name="pg5222"/>
              <p:cNvSpPr/>
              <p:nvPr/>
            </p:nvSpPr>
            <p:spPr>
              <a:xfrm>
                <a:off x="3980813" y="4921118"/>
                <a:ext cx="52948" cy="70820"/>
              </a:xfrm>
              <a:custGeom>
                <a:avLst/>
                <a:gdLst/>
                <a:ahLst/>
                <a:cxnLst/>
                <a:rect l="0" t="0" r="0" b="0"/>
                <a:pathLst>
                  <a:path w="52948" h="70820">
                    <a:moveTo>
                      <a:pt x="10507" y="0"/>
                    </a:moveTo>
                    <a:lnTo>
                      <a:pt x="52948" y="63516"/>
                    </a:lnTo>
                    <a:lnTo>
                      <a:pt x="41919" y="70820"/>
                    </a:lnTo>
                    <a:lnTo>
                      <a:pt x="0" y="69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4" name="pg5223"/>
              <p:cNvSpPr/>
              <p:nvPr/>
            </p:nvSpPr>
            <p:spPr>
              <a:xfrm>
                <a:off x="3991321" y="4914073"/>
                <a:ext cx="53409" cy="70561"/>
              </a:xfrm>
              <a:custGeom>
                <a:avLst/>
                <a:gdLst/>
                <a:ahLst/>
                <a:cxnLst/>
                <a:rect l="0" t="0" r="0" b="0"/>
                <a:pathLst>
                  <a:path w="53409" h="70561">
                    <a:moveTo>
                      <a:pt x="10450" y="0"/>
                    </a:moveTo>
                    <a:lnTo>
                      <a:pt x="53409" y="63167"/>
                    </a:lnTo>
                    <a:lnTo>
                      <a:pt x="42440" y="70561"/>
                    </a:lnTo>
                    <a:lnTo>
                      <a:pt x="0" y="70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5" name="pg5224"/>
              <p:cNvSpPr/>
              <p:nvPr/>
            </p:nvSpPr>
            <p:spPr>
              <a:xfrm>
                <a:off x="4001771" y="4906943"/>
                <a:ext cx="53866" cy="70297"/>
              </a:xfrm>
              <a:custGeom>
                <a:avLst/>
                <a:gdLst/>
                <a:ahLst/>
                <a:cxnLst/>
                <a:rect l="0" t="0" r="0" b="0"/>
                <a:pathLst>
                  <a:path w="53866" h="70297">
                    <a:moveTo>
                      <a:pt x="10392" y="0"/>
                    </a:moveTo>
                    <a:lnTo>
                      <a:pt x="53866" y="62813"/>
                    </a:lnTo>
                    <a:lnTo>
                      <a:pt x="42958" y="70297"/>
                    </a:lnTo>
                    <a:lnTo>
                      <a:pt x="0" y="71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6" name="pg5225"/>
              <p:cNvSpPr/>
              <p:nvPr/>
            </p:nvSpPr>
            <p:spPr>
              <a:xfrm>
                <a:off x="4012164" y="4899728"/>
                <a:ext cx="54320" cy="70028"/>
              </a:xfrm>
              <a:custGeom>
                <a:avLst/>
                <a:gdLst/>
                <a:ahLst/>
                <a:cxnLst/>
                <a:rect l="0" t="0" r="0" b="0"/>
                <a:pathLst>
                  <a:path w="54320" h="70028">
                    <a:moveTo>
                      <a:pt x="10334" y="0"/>
                    </a:moveTo>
                    <a:lnTo>
                      <a:pt x="54320" y="62455"/>
                    </a:lnTo>
                    <a:lnTo>
                      <a:pt x="43473" y="70028"/>
                    </a:lnTo>
                    <a:lnTo>
                      <a:pt x="0" y="72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7" name="pg5226"/>
              <p:cNvSpPr/>
              <p:nvPr/>
            </p:nvSpPr>
            <p:spPr>
              <a:xfrm>
                <a:off x="4022498" y="4892429"/>
                <a:ext cx="54770" cy="69755"/>
              </a:xfrm>
              <a:custGeom>
                <a:avLst/>
                <a:gdLst/>
                <a:ahLst/>
                <a:cxnLst/>
                <a:rect l="0" t="0" r="0" b="0"/>
                <a:pathLst>
                  <a:path w="54770" h="69755">
                    <a:moveTo>
                      <a:pt x="10274" y="0"/>
                    </a:moveTo>
                    <a:lnTo>
                      <a:pt x="54770" y="62093"/>
                    </a:lnTo>
                    <a:lnTo>
                      <a:pt x="43986" y="69755"/>
                    </a:lnTo>
                    <a:lnTo>
                      <a:pt x="0" y="72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8" name="pg5227"/>
              <p:cNvSpPr/>
              <p:nvPr/>
            </p:nvSpPr>
            <p:spPr>
              <a:xfrm>
                <a:off x="4032773" y="4885045"/>
                <a:ext cx="55216" cy="69476"/>
              </a:xfrm>
              <a:custGeom>
                <a:avLst/>
                <a:gdLst/>
                <a:ahLst/>
                <a:cxnLst/>
                <a:rect l="0" t="0" r="0" b="0"/>
                <a:pathLst>
                  <a:path w="55216" h="69476">
                    <a:moveTo>
                      <a:pt x="10214" y="0"/>
                    </a:moveTo>
                    <a:lnTo>
                      <a:pt x="55216" y="61727"/>
                    </a:lnTo>
                    <a:lnTo>
                      <a:pt x="44495" y="69476"/>
                    </a:lnTo>
                    <a:lnTo>
                      <a:pt x="0" y="73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29" name="pg5228"/>
              <p:cNvSpPr/>
              <p:nvPr/>
            </p:nvSpPr>
            <p:spPr>
              <a:xfrm>
                <a:off x="4042987" y="4877579"/>
                <a:ext cx="55659" cy="69194"/>
              </a:xfrm>
              <a:custGeom>
                <a:avLst/>
                <a:gdLst/>
                <a:ahLst/>
                <a:cxnLst/>
                <a:rect l="0" t="0" r="0" b="0"/>
                <a:pathLst>
                  <a:path w="55659" h="69194">
                    <a:moveTo>
                      <a:pt x="10153" y="0"/>
                    </a:moveTo>
                    <a:lnTo>
                      <a:pt x="55659" y="61357"/>
                    </a:lnTo>
                    <a:lnTo>
                      <a:pt x="45002" y="69194"/>
                    </a:lnTo>
                    <a:lnTo>
                      <a:pt x="0" y="74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0" name="pg5229"/>
              <p:cNvSpPr/>
              <p:nvPr/>
            </p:nvSpPr>
            <p:spPr>
              <a:xfrm>
                <a:off x="4053141" y="4870030"/>
                <a:ext cx="56098" cy="68906"/>
              </a:xfrm>
              <a:custGeom>
                <a:avLst/>
                <a:gdLst/>
                <a:ahLst/>
                <a:cxnLst/>
                <a:rect l="0" t="0" r="0" b="0"/>
                <a:pathLst>
                  <a:path w="56098" h="68906">
                    <a:moveTo>
                      <a:pt x="10092" y="0"/>
                    </a:moveTo>
                    <a:lnTo>
                      <a:pt x="56098" y="60983"/>
                    </a:lnTo>
                    <a:lnTo>
                      <a:pt x="45505" y="68906"/>
                    </a:lnTo>
                    <a:lnTo>
                      <a:pt x="0" y="75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1" name="pg5230"/>
              <p:cNvSpPr/>
              <p:nvPr/>
            </p:nvSpPr>
            <p:spPr>
              <a:xfrm>
                <a:off x="4063234" y="4862398"/>
                <a:ext cx="56534" cy="68614"/>
              </a:xfrm>
              <a:custGeom>
                <a:avLst/>
                <a:gdLst/>
                <a:ahLst/>
                <a:cxnLst/>
                <a:rect l="0" t="0" r="0" b="0"/>
                <a:pathLst>
                  <a:path w="56534" h="68614">
                    <a:moveTo>
                      <a:pt x="10030" y="0"/>
                    </a:moveTo>
                    <a:lnTo>
                      <a:pt x="56534" y="60604"/>
                    </a:lnTo>
                    <a:lnTo>
                      <a:pt x="46006" y="68614"/>
                    </a:lnTo>
                    <a:lnTo>
                      <a:pt x="0" y="76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2" name="pg5231"/>
              <p:cNvSpPr/>
              <p:nvPr/>
            </p:nvSpPr>
            <p:spPr>
              <a:xfrm>
                <a:off x="4073264" y="4854685"/>
                <a:ext cx="56965" cy="68318"/>
              </a:xfrm>
              <a:custGeom>
                <a:avLst/>
                <a:gdLst/>
                <a:ahLst/>
                <a:cxnLst/>
                <a:rect l="0" t="0" r="0" b="0"/>
                <a:pathLst>
                  <a:path w="56965" h="68318">
                    <a:moveTo>
                      <a:pt x="9967" y="0"/>
                    </a:moveTo>
                    <a:lnTo>
                      <a:pt x="56965" y="60222"/>
                    </a:lnTo>
                    <a:lnTo>
                      <a:pt x="46503" y="68318"/>
                    </a:lnTo>
                    <a:lnTo>
                      <a:pt x="0" y="77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3" name="pg5232"/>
              <p:cNvSpPr/>
              <p:nvPr/>
            </p:nvSpPr>
            <p:spPr>
              <a:xfrm>
                <a:off x="4083232" y="4846890"/>
                <a:ext cx="57393" cy="68016"/>
              </a:xfrm>
              <a:custGeom>
                <a:avLst/>
                <a:gdLst/>
                <a:ahLst/>
                <a:cxnLst/>
                <a:rect l="0" t="0" r="0" b="0"/>
                <a:pathLst>
                  <a:path w="57393" h="68016">
                    <a:moveTo>
                      <a:pt x="9904" y="0"/>
                    </a:moveTo>
                    <a:lnTo>
                      <a:pt x="57393" y="59835"/>
                    </a:lnTo>
                    <a:lnTo>
                      <a:pt x="46997" y="68016"/>
                    </a:lnTo>
                    <a:lnTo>
                      <a:pt x="0" y="77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4" name="pg5233"/>
              <p:cNvSpPr/>
              <p:nvPr/>
            </p:nvSpPr>
            <p:spPr>
              <a:xfrm>
                <a:off x="4093136" y="4839015"/>
                <a:ext cx="57817" cy="67711"/>
              </a:xfrm>
              <a:custGeom>
                <a:avLst/>
                <a:gdLst/>
                <a:ahLst/>
                <a:cxnLst/>
                <a:rect l="0" t="0" r="0" b="0"/>
                <a:pathLst>
                  <a:path w="57817" h="67711">
                    <a:moveTo>
                      <a:pt x="9840" y="0"/>
                    </a:moveTo>
                    <a:lnTo>
                      <a:pt x="57817" y="59445"/>
                    </a:lnTo>
                    <a:lnTo>
                      <a:pt x="47489" y="67711"/>
                    </a:lnTo>
                    <a:lnTo>
                      <a:pt x="0" y="7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5" name="pg5234"/>
              <p:cNvSpPr/>
              <p:nvPr/>
            </p:nvSpPr>
            <p:spPr>
              <a:xfrm>
                <a:off x="4102976" y="4831059"/>
                <a:ext cx="58236" cy="67400"/>
              </a:xfrm>
              <a:custGeom>
                <a:avLst/>
                <a:gdLst/>
                <a:ahLst/>
                <a:cxnLst/>
                <a:rect l="0" t="0" r="0" b="0"/>
                <a:pathLst>
                  <a:path w="58236" h="67400">
                    <a:moveTo>
                      <a:pt x="9775" y="0"/>
                    </a:moveTo>
                    <a:lnTo>
                      <a:pt x="58236" y="59050"/>
                    </a:lnTo>
                    <a:lnTo>
                      <a:pt x="47976" y="67400"/>
                    </a:lnTo>
                    <a:lnTo>
                      <a:pt x="0" y="79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6" name="pg5235"/>
              <p:cNvSpPr/>
              <p:nvPr/>
            </p:nvSpPr>
            <p:spPr>
              <a:xfrm>
                <a:off x="4112751" y="4823024"/>
                <a:ext cx="58653" cy="67086"/>
              </a:xfrm>
              <a:custGeom>
                <a:avLst/>
                <a:gdLst/>
                <a:ahLst/>
                <a:cxnLst/>
                <a:rect l="0" t="0" r="0" b="0"/>
                <a:pathLst>
                  <a:path w="58653" h="67086">
                    <a:moveTo>
                      <a:pt x="9709" y="0"/>
                    </a:moveTo>
                    <a:lnTo>
                      <a:pt x="58653" y="58652"/>
                    </a:lnTo>
                    <a:lnTo>
                      <a:pt x="48461" y="67086"/>
                    </a:lnTo>
                    <a:lnTo>
                      <a:pt x="0" y="80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7" name="pg5236"/>
              <p:cNvSpPr/>
              <p:nvPr/>
            </p:nvSpPr>
            <p:spPr>
              <a:xfrm>
                <a:off x="4122461" y="4814909"/>
                <a:ext cx="59065" cy="66766"/>
              </a:xfrm>
              <a:custGeom>
                <a:avLst/>
                <a:gdLst/>
                <a:ahLst/>
                <a:cxnLst/>
                <a:rect l="0" t="0" r="0" b="0"/>
                <a:pathLst>
                  <a:path w="59065" h="66766">
                    <a:moveTo>
                      <a:pt x="9643" y="0"/>
                    </a:moveTo>
                    <a:lnTo>
                      <a:pt x="59065" y="58249"/>
                    </a:lnTo>
                    <a:lnTo>
                      <a:pt x="48943" y="66766"/>
                    </a:lnTo>
                    <a:lnTo>
                      <a:pt x="0" y="81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8" name="pg5237"/>
              <p:cNvSpPr/>
              <p:nvPr/>
            </p:nvSpPr>
            <p:spPr>
              <a:xfrm>
                <a:off x="4132105" y="4806716"/>
                <a:ext cx="59473" cy="66443"/>
              </a:xfrm>
              <a:custGeom>
                <a:avLst/>
                <a:gdLst/>
                <a:ahLst/>
                <a:cxnLst/>
                <a:rect l="0" t="0" r="0" b="0"/>
                <a:pathLst>
                  <a:path w="59473" h="66443">
                    <a:moveTo>
                      <a:pt x="9577" y="0"/>
                    </a:moveTo>
                    <a:lnTo>
                      <a:pt x="59473" y="57843"/>
                    </a:lnTo>
                    <a:lnTo>
                      <a:pt x="49421" y="66443"/>
                    </a:lnTo>
                    <a:lnTo>
                      <a:pt x="0" y="819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39" name="pg5238"/>
              <p:cNvSpPr/>
              <p:nvPr/>
            </p:nvSpPr>
            <p:spPr>
              <a:xfrm>
                <a:off x="4141682" y="4798445"/>
                <a:ext cx="59877" cy="66114"/>
              </a:xfrm>
              <a:custGeom>
                <a:avLst/>
                <a:gdLst/>
                <a:ahLst/>
                <a:cxnLst/>
                <a:rect l="0" t="0" r="0" b="0"/>
                <a:pathLst>
                  <a:path w="59877" h="66114">
                    <a:moveTo>
                      <a:pt x="9509" y="0"/>
                    </a:moveTo>
                    <a:lnTo>
                      <a:pt x="59877" y="57433"/>
                    </a:lnTo>
                    <a:lnTo>
                      <a:pt x="49896" y="66114"/>
                    </a:lnTo>
                    <a:lnTo>
                      <a:pt x="0" y="827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0" name="pg5239"/>
              <p:cNvSpPr/>
              <p:nvPr/>
            </p:nvSpPr>
            <p:spPr>
              <a:xfrm>
                <a:off x="4151191" y="4790096"/>
                <a:ext cx="60277" cy="65782"/>
              </a:xfrm>
              <a:custGeom>
                <a:avLst/>
                <a:gdLst/>
                <a:ahLst/>
                <a:cxnLst/>
                <a:rect l="0" t="0" r="0" b="0"/>
                <a:pathLst>
                  <a:path w="60277" h="65782">
                    <a:moveTo>
                      <a:pt x="9441" y="0"/>
                    </a:moveTo>
                    <a:lnTo>
                      <a:pt x="60277" y="57019"/>
                    </a:lnTo>
                    <a:lnTo>
                      <a:pt x="50367" y="65782"/>
                    </a:lnTo>
                    <a:lnTo>
                      <a:pt x="0" y="834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1" name="pg5240"/>
              <p:cNvSpPr/>
              <p:nvPr/>
            </p:nvSpPr>
            <p:spPr>
              <a:xfrm>
                <a:off x="4160633" y="4781670"/>
                <a:ext cx="60673" cy="65445"/>
              </a:xfrm>
              <a:custGeom>
                <a:avLst/>
                <a:gdLst/>
                <a:ahLst/>
                <a:cxnLst/>
                <a:rect l="0" t="0" r="0" b="0"/>
                <a:pathLst>
                  <a:path w="60673" h="65445">
                    <a:moveTo>
                      <a:pt x="9373" y="0"/>
                    </a:moveTo>
                    <a:lnTo>
                      <a:pt x="60673" y="56601"/>
                    </a:lnTo>
                    <a:lnTo>
                      <a:pt x="50836" y="65445"/>
                    </a:lnTo>
                    <a:lnTo>
                      <a:pt x="0" y="84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2" name="pg5241"/>
              <p:cNvSpPr/>
              <p:nvPr/>
            </p:nvSpPr>
            <p:spPr>
              <a:xfrm>
                <a:off x="4170006" y="4773168"/>
                <a:ext cx="61066" cy="65103"/>
              </a:xfrm>
              <a:custGeom>
                <a:avLst/>
                <a:gdLst/>
                <a:ahLst/>
                <a:cxnLst/>
                <a:rect l="0" t="0" r="0" b="0"/>
                <a:pathLst>
                  <a:path w="61066" h="65103">
                    <a:moveTo>
                      <a:pt x="9303" y="0"/>
                    </a:moveTo>
                    <a:lnTo>
                      <a:pt x="61066" y="56180"/>
                    </a:lnTo>
                    <a:lnTo>
                      <a:pt x="51300" y="65103"/>
                    </a:lnTo>
                    <a:lnTo>
                      <a:pt x="0" y="8502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3" name="pg5242"/>
              <p:cNvSpPr/>
              <p:nvPr/>
            </p:nvSpPr>
            <p:spPr>
              <a:xfrm>
                <a:off x="4179310" y="4764590"/>
                <a:ext cx="61454" cy="64758"/>
              </a:xfrm>
              <a:custGeom>
                <a:avLst/>
                <a:gdLst/>
                <a:ahLst/>
                <a:cxnLst/>
                <a:rect l="0" t="0" r="0" b="0"/>
                <a:pathLst>
                  <a:path w="61454" h="64758">
                    <a:moveTo>
                      <a:pt x="9234" y="0"/>
                    </a:moveTo>
                    <a:lnTo>
                      <a:pt x="61454" y="55754"/>
                    </a:lnTo>
                    <a:lnTo>
                      <a:pt x="51762" y="64758"/>
                    </a:lnTo>
                    <a:lnTo>
                      <a:pt x="0" y="8577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4" name="pg5243"/>
              <p:cNvSpPr/>
              <p:nvPr/>
            </p:nvSpPr>
            <p:spPr>
              <a:xfrm>
                <a:off x="4188544" y="4755937"/>
                <a:ext cx="61837" cy="64407"/>
              </a:xfrm>
              <a:custGeom>
                <a:avLst/>
                <a:gdLst/>
                <a:ahLst/>
                <a:cxnLst/>
                <a:rect l="0" t="0" r="0" b="0"/>
                <a:pathLst>
                  <a:path w="61837" h="64407">
                    <a:moveTo>
                      <a:pt x="9163" y="0"/>
                    </a:moveTo>
                    <a:lnTo>
                      <a:pt x="61837" y="55325"/>
                    </a:lnTo>
                    <a:lnTo>
                      <a:pt x="52220" y="64407"/>
                    </a:lnTo>
                    <a:lnTo>
                      <a:pt x="0" y="865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5" name="pg5244"/>
              <p:cNvSpPr/>
              <p:nvPr/>
            </p:nvSpPr>
            <p:spPr>
              <a:xfrm>
                <a:off x="4197708" y="4747209"/>
                <a:ext cx="62217" cy="64053"/>
              </a:xfrm>
              <a:custGeom>
                <a:avLst/>
                <a:gdLst/>
                <a:ahLst/>
                <a:cxnLst/>
                <a:rect l="0" t="0" r="0" b="0"/>
                <a:pathLst>
                  <a:path w="62217" h="64053">
                    <a:moveTo>
                      <a:pt x="9092" y="0"/>
                    </a:moveTo>
                    <a:lnTo>
                      <a:pt x="62217" y="54892"/>
                    </a:lnTo>
                    <a:lnTo>
                      <a:pt x="52674" y="64053"/>
                    </a:lnTo>
                    <a:lnTo>
                      <a:pt x="0" y="872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6" name="pg5245"/>
              <p:cNvSpPr/>
              <p:nvPr/>
            </p:nvSpPr>
            <p:spPr>
              <a:xfrm>
                <a:off x="4206800" y="4738407"/>
                <a:ext cx="62593" cy="63694"/>
              </a:xfrm>
              <a:custGeom>
                <a:avLst/>
                <a:gdLst/>
                <a:ahLst/>
                <a:cxnLst/>
                <a:rect l="0" t="0" r="0" b="0"/>
                <a:pathLst>
                  <a:path w="62593" h="63694">
                    <a:moveTo>
                      <a:pt x="9020" y="0"/>
                    </a:moveTo>
                    <a:lnTo>
                      <a:pt x="62593" y="54456"/>
                    </a:lnTo>
                    <a:lnTo>
                      <a:pt x="53125" y="63694"/>
                    </a:lnTo>
                    <a:lnTo>
                      <a:pt x="0" y="88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7" name="pg5246"/>
              <p:cNvSpPr/>
              <p:nvPr/>
            </p:nvSpPr>
            <p:spPr>
              <a:xfrm>
                <a:off x="4215821" y="4729532"/>
                <a:ext cx="62964" cy="63331"/>
              </a:xfrm>
              <a:custGeom>
                <a:avLst/>
                <a:gdLst/>
                <a:ahLst/>
                <a:cxnLst/>
                <a:rect l="0" t="0" r="0" b="0"/>
                <a:pathLst>
                  <a:path w="62964" h="63331">
                    <a:moveTo>
                      <a:pt x="8948" y="0"/>
                    </a:moveTo>
                    <a:lnTo>
                      <a:pt x="62964" y="54016"/>
                    </a:lnTo>
                    <a:lnTo>
                      <a:pt x="53572" y="63331"/>
                    </a:lnTo>
                    <a:lnTo>
                      <a:pt x="0" y="88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8" name="pg5247"/>
              <p:cNvSpPr/>
              <p:nvPr/>
            </p:nvSpPr>
            <p:spPr>
              <a:xfrm>
                <a:off x="4224769" y="4720583"/>
                <a:ext cx="63331" cy="62964"/>
              </a:xfrm>
              <a:custGeom>
                <a:avLst/>
                <a:gdLst/>
                <a:ahLst/>
                <a:cxnLst/>
                <a:rect l="0" t="0" r="0" b="0"/>
                <a:pathLst>
                  <a:path w="63331" h="62964">
                    <a:moveTo>
                      <a:pt x="8875" y="0"/>
                    </a:moveTo>
                    <a:lnTo>
                      <a:pt x="63331" y="53572"/>
                    </a:lnTo>
                    <a:lnTo>
                      <a:pt x="54016" y="62964"/>
                    </a:lnTo>
                    <a:lnTo>
                      <a:pt x="0" y="89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49" name="pg5248"/>
              <p:cNvSpPr/>
              <p:nvPr/>
            </p:nvSpPr>
            <p:spPr>
              <a:xfrm>
                <a:off x="4233645" y="4711562"/>
                <a:ext cx="63694" cy="62593"/>
              </a:xfrm>
              <a:custGeom>
                <a:avLst/>
                <a:gdLst/>
                <a:ahLst/>
                <a:cxnLst/>
                <a:rect l="0" t="0" r="0" b="0"/>
                <a:pathLst>
                  <a:path w="63694" h="62593">
                    <a:moveTo>
                      <a:pt x="8801" y="0"/>
                    </a:moveTo>
                    <a:lnTo>
                      <a:pt x="63694" y="53125"/>
                    </a:lnTo>
                    <a:lnTo>
                      <a:pt x="54456" y="62593"/>
                    </a:lnTo>
                    <a:lnTo>
                      <a:pt x="0" y="90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0" name="pg5249"/>
              <p:cNvSpPr/>
              <p:nvPr/>
            </p:nvSpPr>
            <p:spPr>
              <a:xfrm>
                <a:off x="4242447" y="4702470"/>
                <a:ext cx="64053" cy="62217"/>
              </a:xfrm>
              <a:custGeom>
                <a:avLst/>
                <a:gdLst/>
                <a:ahLst/>
                <a:cxnLst/>
                <a:rect l="0" t="0" r="0" b="0"/>
                <a:pathLst>
                  <a:path w="64053" h="62217">
                    <a:moveTo>
                      <a:pt x="8727" y="0"/>
                    </a:moveTo>
                    <a:lnTo>
                      <a:pt x="64053" y="52674"/>
                    </a:lnTo>
                    <a:lnTo>
                      <a:pt x="54892" y="62217"/>
                    </a:lnTo>
                    <a:lnTo>
                      <a:pt x="0" y="9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1" name="pg5250"/>
              <p:cNvSpPr/>
              <p:nvPr/>
            </p:nvSpPr>
            <p:spPr>
              <a:xfrm>
                <a:off x="4251175" y="4693306"/>
                <a:ext cx="64407" cy="61837"/>
              </a:xfrm>
              <a:custGeom>
                <a:avLst/>
                <a:gdLst/>
                <a:ahLst/>
                <a:cxnLst/>
                <a:rect l="0" t="0" r="0" b="0"/>
                <a:pathLst>
                  <a:path w="64407" h="61837">
                    <a:moveTo>
                      <a:pt x="8653" y="0"/>
                    </a:moveTo>
                    <a:lnTo>
                      <a:pt x="64407" y="52220"/>
                    </a:lnTo>
                    <a:lnTo>
                      <a:pt x="55325" y="61837"/>
                    </a:lnTo>
                    <a:lnTo>
                      <a:pt x="0" y="91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2" name="pg5251"/>
              <p:cNvSpPr/>
              <p:nvPr/>
            </p:nvSpPr>
            <p:spPr>
              <a:xfrm>
                <a:off x="4259828" y="4684072"/>
                <a:ext cx="64758" cy="61454"/>
              </a:xfrm>
              <a:custGeom>
                <a:avLst/>
                <a:gdLst/>
                <a:ahLst/>
                <a:cxnLst/>
                <a:rect l="0" t="0" r="0" b="0"/>
                <a:pathLst>
                  <a:path w="64758" h="61454">
                    <a:moveTo>
                      <a:pt x="8577" y="0"/>
                    </a:moveTo>
                    <a:lnTo>
                      <a:pt x="64758" y="51762"/>
                    </a:lnTo>
                    <a:lnTo>
                      <a:pt x="55754" y="61454"/>
                    </a:lnTo>
                    <a:lnTo>
                      <a:pt x="0" y="9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3" name="pg5252"/>
              <p:cNvSpPr/>
              <p:nvPr/>
            </p:nvSpPr>
            <p:spPr>
              <a:xfrm>
                <a:off x="4268406" y="4674769"/>
                <a:ext cx="65103" cy="61066"/>
              </a:xfrm>
              <a:custGeom>
                <a:avLst/>
                <a:gdLst/>
                <a:ahLst/>
                <a:cxnLst/>
                <a:rect l="0" t="0" r="0" b="0"/>
                <a:pathLst>
                  <a:path w="65103" h="61066">
                    <a:moveTo>
                      <a:pt x="8502" y="0"/>
                    </a:moveTo>
                    <a:lnTo>
                      <a:pt x="65103" y="51300"/>
                    </a:lnTo>
                    <a:lnTo>
                      <a:pt x="56180" y="61066"/>
                    </a:lnTo>
                    <a:lnTo>
                      <a:pt x="0" y="93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4" name="pg5253"/>
              <p:cNvSpPr/>
              <p:nvPr/>
            </p:nvSpPr>
            <p:spPr>
              <a:xfrm>
                <a:off x="4276908" y="4665395"/>
                <a:ext cx="65445" cy="60673"/>
              </a:xfrm>
              <a:custGeom>
                <a:avLst/>
                <a:gdLst/>
                <a:ahLst/>
                <a:cxnLst/>
                <a:rect l="0" t="0" r="0" b="0"/>
                <a:pathLst>
                  <a:path w="65445" h="60673">
                    <a:moveTo>
                      <a:pt x="8425" y="0"/>
                    </a:moveTo>
                    <a:lnTo>
                      <a:pt x="65445" y="50836"/>
                    </a:lnTo>
                    <a:lnTo>
                      <a:pt x="56601" y="60673"/>
                    </a:lnTo>
                    <a:lnTo>
                      <a:pt x="0" y="93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5" name="pg5254"/>
              <p:cNvSpPr/>
              <p:nvPr/>
            </p:nvSpPr>
            <p:spPr>
              <a:xfrm>
                <a:off x="4285334" y="4655954"/>
                <a:ext cx="65782" cy="60277"/>
              </a:xfrm>
              <a:custGeom>
                <a:avLst/>
                <a:gdLst/>
                <a:ahLst/>
                <a:cxnLst/>
                <a:rect l="0" t="0" r="0" b="0"/>
                <a:pathLst>
                  <a:path w="65782" h="60277">
                    <a:moveTo>
                      <a:pt x="8348" y="0"/>
                    </a:moveTo>
                    <a:lnTo>
                      <a:pt x="65782" y="50367"/>
                    </a:lnTo>
                    <a:lnTo>
                      <a:pt x="57019" y="60277"/>
                    </a:lnTo>
                    <a:lnTo>
                      <a:pt x="0" y="94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6" name="pg5255"/>
              <p:cNvSpPr/>
              <p:nvPr/>
            </p:nvSpPr>
            <p:spPr>
              <a:xfrm>
                <a:off x="4293683" y="4646444"/>
                <a:ext cx="66114" cy="59877"/>
              </a:xfrm>
              <a:custGeom>
                <a:avLst/>
                <a:gdLst/>
                <a:ahLst/>
                <a:cxnLst/>
                <a:rect l="0" t="0" r="0" b="0"/>
                <a:pathLst>
                  <a:path w="66114" h="59877">
                    <a:moveTo>
                      <a:pt x="8271" y="0"/>
                    </a:moveTo>
                    <a:lnTo>
                      <a:pt x="66114" y="49896"/>
                    </a:lnTo>
                    <a:lnTo>
                      <a:pt x="57433" y="59877"/>
                    </a:lnTo>
                    <a:lnTo>
                      <a:pt x="0" y="95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7" name="pg5256"/>
              <p:cNvSpPr/>
              <p:nvPr/>
            </p:nvSpPr>
            <p:spPr>
              <a:xfrm>
                <a:off x="4301954" y="4636867"/>
                <a:ext cx="66443" cy="59473"/>
              </a:xfrm>
              <a:custGeom>
                <a:avLst/>
                <a:gdLst/>
                <a:ahLst/>
                <a:cxnLst/>
                <a:rect l="0" t="0" r="0" b="0"/>
                <a:pathLst>
                  <a:path w="66443" h="59473">
                    <a:moveTo>
                      <a:pt x="8193" y="0"/>
                    </a:moveTo>
                    <a:lnTo>
                      <a:pt x="66443" y="49421"/>
                    </a:lnTo>
                    <a:lnTo>
                      <a:pt x="57843" y="59473"/>
                    </a:lnTo>
                    <a:lnTo>
                      <a:pt x="0" y="9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8" name="pg5257"/>
              <p:cNvSpPr/>
              <p:nvPr/>
            </p:nvSpPr>
            <p:spPr>
              <a:xfrm>
                <a:off x="4310147" y="4627223"/>
                <a:ext cx="66766" cy="59065"/>
              </a:xfrm>
              <a:custGeom>
                <a:avLst/>
                <a:gdLst/>
                <a:ahLst/>
                <a:cxnLst/>
                <a:rect l="0" t="0" r="0" b="0"/>
                <a:pathLst>
                  <a:path w="66766" h="59065">
                    <a:moveTo>
                      <a:pt x="8114" y="0"/>
                    </a:moveTo>
                    <a:lnTo>
                      <a:pt x="66766" y="48943"/>
                    </a:lnTo>
                    <a:lnTo>
                      <a:pt x="58249" y="59065"/>
                    </a:lnTo>
                    <a:lnTo>
                      <a:pt x="0" y="96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59" name="pg5258"/>
              <p:cNvSpPr/>
              <p:nvPr/>
            </p:nvSpPr>
            <p:spPr>
              <a:xfrm>
                <a:off x="4318262" y="4617513"/>
                <a:ext cx="67086" cy="58653"/>
              </a:xfrm>
              <a:custGeom>
                <a:avLst/>
                <a:gdLst/>
                <a:ahLst/>
                <a:cxnLst/>
                <a:rect l="0" t="0" r="0" b="0"/>
                <a:pathLst>
                  <a:path w="67086" h="58653">
                    <a:moveTo>
                      <a:pt x="8035" y="0"/>
                    </a:moveTo>
                    <a:lnTo>
                      <a:pt x="67086" y="48461"/>
                    </a:lnTo>
                    <a:lnTo>
                      <a:pt x="58652" y="58653"/>
                    </a:lnTo>
                    <a:lnTo>
                      <a:pt x="0" y="970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0" name="pg5259"/>
              <p:cNvSpPr/>
              <p:nvPr/>
            </p:nvSpPr>
            <p:spPr>
              <a:xfrm>
                <a:off x="4326297" y="4607738"/>
                <a:ext cx="67400" cy="58236"/>
              </a:xfrm>
              <a:custGeom>
                <a:avLst/>
                <a:gdLst/>
                <a:ahLst/>
                <a:cxnLst/>
                <a:rect l="0" t="0" r="0" b="0"/>
                <a:pathLst>
                  <a:path w="67400" h="58236">
                    <a:moveTo>
                      <a:pt x="7955" y="0"/>
                    </a:moveTo>
                    <a:lnTo>
                      <a:pt x="67400" y="47976"/>
                    </a:lnTo>
                    <a:lnTo>
                      <a:pt x="59050" y="58236"/>
                    </a:lnTo>
                    <a:lnTo>
                      <a:pt x="0" y="97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1" name="pg5260"/>
              <p:cNvSpPr/>
              <p:nvPr/>
            </p:nvSpPr>
            <p:spPr>
              <a:xfrm>
                <a:off x="4334253" y="4597898"/>
                <a:ext cx="67711" cy="57817"/>
              </a:xfrm>
              <a:custGeom>
                <a:avLst/>
                <a:gdLst/>
                <a:ahLst/>
                <a:cxnLst/>
                <a:rect l="0" t="0" r="0" b="0"/>
                <a:pathLst>
                  <a:path w="67711" h="57817">
                    <a:moveTo>
                      <a:pt x="7875" y="0"/>
                    </a:moveTo>
                    <a:lnTo>
                      <a:pt x="67711" y="47489"/>
                    </a:lnTo>
                    <a:lnTo>
                      <a:pt x="59445" y="57817"/>
                    </a:lnTo>
                    <a:lnTo>
                      <a:pt x="0" y="9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2" name="pg5261"/>
              <p:cNvSpPr/>
              <p:nvPr/>
            </p:nvSpPr>
            <p:spPr>
              <a:xfrm>
                <a:off x="4342128" y="4587994"/>
                <a:ext cx="68016" cy="57393"/>
              </a:xfrm>
              <a:custGeom>
                <a:avLst/>
                <a:gdLst/>
                <a:ahLst/>
                <a:cxnLst/>
                <a:rect l="0" t="0" r="0" b="0"/>
                <a:pathLst>
                  <a:path w="68016" h="57393">
                    <a:moveTo>
                      <a:pt x="7794" y="0"/>
                    </a:moveTo>
                    <a:lnTo>
                      <a:pt x="68016" y="46997"/>
                    </a:lnTo>
                    <a:lnTo>
                      <a:pt x="59835" y="57393"/>
                    </a:lnTo>
                    <a:lnTo>
                      <a:pt x="0" y="99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3" name="pg5262"/>
              <p:cNvSpPr/>
              <p:nvPr/>
            </p:nvSpPr>
            <p:spPr>
              <a:xfrm>
                <a:off x="4349923" y="4578026"/>
                <a:ext cx="68318" cy="56965"/>
              </a:xfrm>
              <a:custGeom>
                <a:avLst/>
                <a:gdLst/>
                <a:ahLst/>
                <a:cxnLst/>
                <a:rect l="0" t="0" r="0" b="0"/>
                <a:pathLst>
                  <a:path w="68318" h="56965">
                    <a:moveTo>
                      <a:pt x="7713" y="0"/>
                    </a:moveTo>
                    <a:lnTo>
                      <a:pt x="68318" y="46503"/>
                    </a:lnTo>
                    <a:lnTo>
                      <a:pt x="60222" y="56965"/>
                    </a:lnTo>
                    <a:lnTo>
                      <a:pt x="0" y="99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4" name="pg5263"/>
              <p:cNvSpPr/>
              <p:nvPr/>
            </p:nvSpPr>
            <p:spPr>
              <a:xfrm>
                <a:off x="4357636" y="4567996"/>
                <a:ext cx="68614" cy="56534"/>
              </a:xfrm>
              <a:custGeom>
                <a:avLst/>
                <a:gdLst/>
                <a:ahLst/>
                <a:cxnLst/>
                <a:rect l="0" t="0" r="0" b="0"/>
                <a:pathLst>
                  <a:path w="68614" h="56534">
                    <a:moveTo>
                      <a:pt x="7631" y="0"/>
                    </a:moveTo>
                    <a:lnTo>
                      <a:pt x="68614" y="46006"/>
                    </a:lnTo>
                    <a:lnTo>
                      <a:pt x="60604" y="56534"/>
                    </a:lnTo>
                    <a:lnTo>
                      <a:pt x="0" y="100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5" name="pg5264"/>
              <p:cNvSpPr/>
              <p:nvPr/>
            </p:nvSpPr>
            <p:spPr>
              <a:xfrm>
                <a:off x="4365268" y="4557903"/>
                <a:ext cx="68906" cy="56098"/>
              </a:xfrm>
              <a:custGeom>
                <a:avLst/>
                <a:gdLst/>
                <a:ahLst/>
                <a:cxnLst/>
                <a:rect l="0" t="0" r="0" b="0"/>
                <a:pathLst>
                  <a:path w="68906" h="56098">
                    <a:moveTo>
                      <a:pt x="7549" y="0"/>
                    </a:moveTo>
                    <a:lnTo>
                      <a:pt x="68906" y="45505"/>
                    </a:lnTo>
                    <a:lnTo>
                      <a:pt x="60983" y="56098"/>
                    </a:lnTo>
                    <a:lnTo>
                      <a:pt x="0" y="10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6" name="pg5265"/>
              <p:cNvSpPr/>
              <p:nvPr/>
            </p:nvSpPr>
            <p:spPr>
              <a:xfrm>
                <a:off x="4372817" y="4547750"/>
                <a:ext cx="69194" cy="55659"/>
              </a:xfrm>
              <a:custGeom>
                <a:avLst/>
                <a:gdLst/>
                <a:ahLst/>
                <a:cxnLst/>
                <a:rect l="0" t="0" r="0" b="0"/>
                <a:pathLst>
                  <a:path w="69194" h="55659">
                    <a:moveTo>
                      <a:pt x="7466" y="0"/>
                    </a:moveTo>
                    <a:lnTo>
                      <a:pt x="69194" y="45002"/>
                    </a:lnTo>
                    <a:lnTo>
                      <a:pt x="61357" y="55659"/>
                    </a:lnTo>
                    <a:lnTo>
                      <a:pt x="0" y="101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7" name="pg5266"/>
              <p:cNvSpPr/>
              <p:nvPr/>
            </p:nvSpPr>
            <p:spPr>
              <a:xfrm>
                <a:off x="4380283" y="4537535"/>
                <a:ext cx="69476" cy="55216"/>
              </a:xfrm>
              <a:custGeom>
                <a:avLst/>
                <a:gdLst/>
                <a:ahLst/>
                <a:cxnLst/>
                <a:rect l="0" t="0" r="0" b="0"/>
                <a:pathLst>
                  <a:path w="69476" h="55216">
                    <a:moveTo>
                      <a:pt x="7383" y="0"/>
                    </a:moveTo>
                    <a:lnTo>
                      <a:pt x="69476" y="44495"/>
                    </a:lnTo>
                    <a:lnTo>
                      <a:pt x="61727" y="55216"/>
                    </a:lnTo>
                    <a:lnTo>
                      <a:pt x="0" y="1021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8" name="pg5267"/>
              <p:cNvSpPr/>
              <p:nvPr/>
            </p:nvSpPr>
            <p:spPr>
              <a:xfrm>
                <a:off x="4387666" y="4527260"/>
                <a:ext cx="69755" cy="54770"/>
              </a:xfrm>
              <a:custGeom>
                <a:avLst/>
                <a:gdLst/>
                <a:ahLst/>
                <a:cxnLst/>
                <a:rect l="0" t="0" r="0" b="0"/>
                <a:pathLst>
                  <a:path w="69755" h="54770">
                    <a:moveTo>
                      <a:pt x="7299" y="0"/>
                    </a:moveTo>
                    <a:lnTo>
                      <a:pt x="69755" y="43986"/>
                    </a:lnTo>
                    <a:lnTo>
                      <a:pt x="62093" y="54770"/>
                    </a:lnTo>
                    <a:lnTo>
                      <a:pt x="0" y="102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69" name="pg5268"/>
              <p:cNvSpPr/>
              <p:nvPr/>
            </p:nvSpPr>
            <p:spPr>
              <a:xfrm>
                <a:off x="4394966" y="4516926"/>
                <a:ext cx="70028" cy="54320"/>
              </a:xfrm>
              <a:custGeom>
                <a:avLst/>
                <a:gdLst/>
                <a:ahLst/>
                <a:cxnLst/>
                <a:rect l="0" t="0" r="0" b="0"/>
                <a:pathLst>
                  <a:path w="70028" h="54320">
                    <a:moveTo>
                      <a:pt x="7214" y="0"/>
                    </a:moveTo>
                    <a:lnTo>
                      <a:pt x="70028" y="43473"/>
                    </a:lnTo>
                    <a:lnTo>
                      <a:pt x="62455" y="54320"/>
                    </a:lnTo>
                    <a:lnTo>
                      <a:pt x="0" y="103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0" name="pg5269"/>
              <p:cNvSpPr/>
              <p:nvPr/>
            </p:nvSpPr>
            <p:spPr>
              <a:xfrm>
                <a:off x="4402181" y="4506534"/>
                <a:ext cx="70297" cy="53866"/>
              </a:xfrm>
              <a:custGeom>
                <a:avLst/>
                <a:gdLst/>
                <a:ahLst/>
                <a:cxnLst/>
                <a:rect l="0" t="0" r="0" b="0"/>
                <a:pathLst>
                  <a:path w="70297" h="53866">
                    <a:moveTo>
                      <a:pt x="7130" y="0"/>
                    </a:moveTo>
                    <a:lnTo>
                      <a:pt x="70297" y="42958"/>
                    </a:lnTo>
                    <a:lnTo>
                      <a:pt x="62813" y="53866"/>
                    </a:lnTo>
                    <a:lnTo>
                      <a:pt x="0" y="103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1" name="pg5270"/>
              <p:cNvSpPr/>
              <p:nvPr/>
            </p:nvSpPr>
            <p:spPr>
              <a:xfrm>
                <a:off x="4409311" y="4496083"/>
                <a:ext cx="70561" cy="53409"/>
              </a:xfrm>
              <a:custGeom>
                <a:avLst/>
                <a:gdLst/>
                <a:ahLst/>
                <a:cxnLst/>
                <a:rect l="0" t="0" r="0" b="0"/>
                <a:pathLst>
                  <a:path w="70561" h="53409">
                    <a:moveTo>
                      <a:pt x="7044" y="0"/>
                    </a:moveTo>
                    <a:lnTo>
                      <a:pt x="70561" y="42440"/>
                    </a:lnTo>
                    <a:lnTo>
                      <a:pt x="63167" y="53409"/>
                    </a:lnTo>
                    <a:lnTo>
                      <a:pt x="0" y="1045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2" name="pg5271"/>
              <p:cNvSpPr/>
              <p:nvPr/>
            </p:nvSpPr>
            <p:spPr>
              <a:xfrm>
                <a:off x="4416356" y="4485575"/>
                <a:ext cx="70820" cy="52948"/>
              </a:xfrm>
              <a:custGeom>
                <a:avLst/>
                <a:gdLst/>
                <a:ahLst/>
                <a:cxnLst/>
                <a:rect l="0" t="0" r="0" b="0"/>
                <a:pathLst>
                  <a:path w="70820" h="52948">
                    <a:moveTo>
                      <a:pt x="6959" y="0"/>
                    </a:moveTo>
                    <a:lnTo>
                      <a:pt x="70820" y="41919"/>
                    </a:lnTo>
                    <a:lnTo>
                      <a:pt x="63516" y="52948"/>
                    </a:lnTo>
                    <a:lnTo>
                      <a:pt x="0" y="10507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3" name="pg5272"/>
              <p:cNvSpPr/>
              <p:nvPr/>
            </p:nvSpPr>
            <p:spPr>
              <a:xfrm>
                <a:off x="4423315" y="4475010"/>
                <a:ext cx="71075" cy="52483"/>
              </a:xfrm>
              <a:custGeom>
                <a:avLst/>
                <a:gdLst/>
                <a:ahLst/>
                <a:cxnLst/>
                <a:rect l="0" t="0" r="0" b="0"/>
                <a:pathLst>
                  <a:path w="71075" h="52483">
                    <a:moveTo>
                      <a:pt x="6873" y="0"/>
                    </a:moveTo>
                    <a:lnTo>
                      <a:pt x="71075" y="41395"/>
                    </a:lnTo>
                    <a:lnTo>
                      <a:pt x="63861" y="52483"/>
                    </a:lnTo>
                    <a:lnTo>
                      <a:pt x="0" y="105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4" name="pg5273"/>
              <p:cNvSpPr/>
              <p:nvPr/>
            </p:nvSpPr>
            <p:spPr>
              <a:xfrm>
                <a:off x="4430188" y="4464390"/>
                <a:ext cx="71325" cy="52015"/>
              </a:xfrm>
              <a:custGeom>
                <a:avLst/>
                <a:gdLst/>
                <a:ahLst/>
                <a:cxnLst/>
                <a:rect l="0" t="0" r="0" b="0"/>
                <a:pathLst>
                  <a:path w="71325" h="52015">
                    <a:moveTo>
                      <a:pt x="6786" y="0"/>
                    </a:moveTo>
                    <a:lnTo>
                      <a:pt x="71325" y="40868"/>
                    </a:lnTo>
                    <a:lnTo>
                      <a:pt x="64202" y="52015"/>
                    </a:lnTo>
                    <a:lnTo>
                      <a:pt x="0" y="1062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5" name="pg5274"/>
              <p:cNvSpPr/>
              <p:nvPr/>
            </p:nvSpPr>
            <p:spPr>
              <a:xfrm>
                <a:off x="4436974" y="4453714"/>
                <a:ext cx="71570" cy="51544"/>
              </a:xfrm>
              <a:custGeom>
                <a:avLst/>
                <a:gdLst/>
                <a:ahLst/>
                <a:cxnLst/>
                <a:rect l="0" t="0" r="0" b="0"/>
                <a:pathLst>
                  <a:path w="71570" h="51544">
                    <a:moveTo>
                      <a:pt x="6699" y="0"/>
                    </a:moveTo>
                    <a:lnTo>
                      <a:pt x="71570" y="40339"/>
                    </a:lnTo>
                    <a:lnTo>
                      <a:pt x="64538" y="51544"/>
                    </a:lnTo>
                    <a:lnTo>
                      <a:pt x="0" y="10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6" name="pg5275"/>
              <p:cNvSpPr/>
              <p:nvPr/>
            </p:nvSpPr>
            <p:spPr>
              <a:xfrm>
                <a:off x="4443674" y="4442984"/>
                <a:ext cx="71810" cy="51069"/>
              </a:xfrm>
              <a:custGeom>
                <a:avLst/>
                <a:gdLst/>
                <a:ahLst/>
                <a:cxnLst/>
                <a:rect l="0" t="0" r="0" b="0"/>
                <a:pathLst>
                  <a:path w="71810" h="51069">
                    <a:moveTo>
                      <a:pt x="6611" y="0"/>
                    </a:moveTo>
                    <a:lnTo>
                      <a:pt x="71810" y="39807"/>
                    </a:lnTo>
                    <a:lnTo>
                      <a:pt x="64871" y="51069"/>
                    </a:lnTo>
                    <a:lnTo>
                      <a:pt x="0" y="10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7" name="pg5276"/>
              <p:cNvSpPr/>
              <p:nvPr/>
            </p:nvSpPr>
            <p:spPr>
              <a:xfrm>
                <a:off x="4450285" y="4432200"/>
                <a:ext cx="72046" cy="50591"/>
              </a:xfrm>
              <a:custGeom>
                <a:avLst/>
                <a:gdLst/>
                <a:ahLst/>
                <a:cxnLst/>
                <a:rect l="0" t="0" r="0" b="0"/>
                <a:pathLst>
                  <a:path w="72046" h="50591">
                    <a:moveTo>
                      <a:pt x="6523" y="0"/>
                    </a:moveTo>
                    <a:lnTo>
                      <a:pt x="72046" y="39272"/>
                    </a:lnTo>
                    <a:lnTo>
                      <a:pt x="65198" y="50591"/>
                    </a:lnTo>
                    <a:lnTo>
                      <a:pt x="0" y="107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8" name="pg5277"/>
              <p:cNvSpPr/>
              <p:nvPr/>
            </p:nvSpPr>
            <p:spPr>
              <a:xfrm>
                <a:off x="4456809" y="4421363"/>
                <a:ext cx="72276" cy="50109"/>
              </a:xfrm>
              <a:custGeom>
                <a:avLst/>
                <a:gdLst/>
                <a:ahLst/>
                <a:cxnLst/>
                <a:rect l="0" t="0" r="0" b="0"/>
                <a:pathLst>
                  <a:path w="72276" h="50109">
                    <a:moveTo>
                      <a:pt x="6435" y="0"/>
                    </a:moveTo>
                    <a:lnTo>
                      <a:pt x="72276" y="38735"/>
                    </a:lnTo>
                    <a:lnTo>
                      <a:pt x="65522" y="50109"/>
                    </a:lnTo>
                    <a:lnTo>
                      <a:pt x="0" y="10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79" name="pg5278"/>
              <p:cNvSpPr/>
              <p:nvPr/>
            </p:nvSpPr>
            <p:spPr>
              <a:xfrm>
                <a:off x="4463244" y="4410474"/>
                <a:ext cx="72502" cy="49624"/>
              </a:xfrm>
              <a:custGeom>
                <a:avLst/>
                <a:gdLst/>
                <a:ahLst/>
                <a:cxnLst/>
                <a:rect l="0" t="0" r="0" b="0"/>
                <a:pathLst>
                  <a:path w="72502" h="49624">
                    <a:moveTo>
                      <a:pt x="6346" y="0"/>
                    </a:moveTo>
                    <a:lnTo>
                      <a:pt x="72502" y="38195"/>
                    </a:lnTo>
                    <a:lnTo>
                      <a:pt x="65841" y="49624"/>
                    </a:lnTo>
                    <a:lnTo>
                      <a:pt x="0" y="1088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0" name="pg5279"/>
              <p:cNvSpPr/>
              <p:nvPr/>
            </p:nvSpPr>
            <p:spPr>
              <a:xfrm>
                <a:off x="4469591" y="4399534"/>
                <a:ext cx="72723" cy="49135"/>
              </a:xfrm>
              <a:custGeom>
                <a:avLst/>
                <a:gdLst/>
                <a:ahLst/>
                <a:cxnLst/>
                <a:rect l="0" t="0" r="0" b="0"/>
                <a:pathLst>
                  <a:path w="72723" h="49135">
                    <a:moveTo>
                      <a:pt x="6257" y="0"/>
                    </a:moveTo>
                    <a:lnTo>
                      <a:pt x="72723" y="37652"/>
                    </a:lnTo>
                    <a:lnTo>
                      <a:pt x="66156" y="49135"/>
                    </a:lnTo>
                    <a:lnTo>
                      <a:pt x="0" y="109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1" name="pg5280"/>
              <p:cNvSpPr/>
              <p:nvPr/>
            </p:nvSpPr>
            <p:spPr>
              <a:xfrm>
                <a:off x="4475848" y="4388542"/>
                <a:ext cx="72939" cy="48644"/>
              </a:xfrm>
              <a:custGeom>
                <a:avLst/>
                <a:gdLst/>
                <a:ahLst/>
                <a:cxnLst/>
                <a:rect l="0" t="0" r="0" b="0"/>
                <a:pathLst>
                  <a:path w="72939" h="48644">
                    <a:moveTo>
                      <a:pt x="6167" y="0"/>
                    </a:moveTo>
                    <a:lnTo>
                      <a:pt x="72939" y="37107"/>
                    </a:lnTo>
                    <a:lnTo>
                      <a:pt x="66466" y="48644"/>
                    </a:lnTo>
                    <a:lnTo>
                      <a:pt x="0" y="109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2" name="pg5281"/>
              <p:cNvSpPr/>
              <p:nvPr/>
            </p:nvSpPr>
            <p:spPr>
              <a:xfrm>
                <a:off x="4482015" y="4377501"/>
                <a:ext cx="73150" cy="48149"/>
              </a:xfrm>
              <a:custGeom>
                <a:avLst/>
                <a:gdLst/>
                <a:ahLst/>
                <a:cxnLst/>
                <a:rect l="0" t="0" r="0" b="0"/>
                <a:pathLst>
                  <a:path w="73150" h="48149">
                    <a:moveTo>
                      <a:pt x="6077" y="0"/>
                    </a:moveTo>
                    <a:lnTo>
                      <a:pt x="73150" y="36560"/>
                    </a:lnTo>
                    <a:lnTo>
                      <a:pt x="66772" y="48149"/>
                    </a:lnTo>
                    <a:lnTo>
                      <a:pt x="0" y="110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3" name="pg5282"/>
              <p:cNvSpPr/>
              <p:nvPr/>
            </p:nvSpPr>
            <p:spPr>
              <a:xfrm>
                <a:off x="4488092" y="4366410"/>
                <a:ext cx="73357" cy="47651"/>
              </a:xfrm>
              <a:custGeom>
                <a:avLst/>
                <a:gdLst/>
                <a:ahLst/>
                <a:cxnLst/>
                <a:rect l="0" t="0" r="0" b="0"/>
                <a:pathLst>
                  <a:path w="73357" h="47651">
                    <a:moveTo>
                      <a:pt x="5986" y="0"/>
                    </a:moveTo>
                    <a:lnTo>
                      <a:pt x="73357" y="36010"/>
                    </a:lnTo>
                    <a:lnTo>
                      <a:pt x="67073" y="47651"/>
                    </a:lnTo>
                    <a:lnTo>
                      <a:pt x="0" y="11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4" name="pg5283"/>
              <p:cNvSpPr/>
              <p:nvPr/>
            </p:nvSpPr>
            <p:spPr>
              <a:xfrm>
                <a:off x="4494079" y="4355270"/>
                <a:ext cx="73558" cy="47149"/>
              </a:xfrm>
              <a:custGeom>
                <a:avLst/>
                <a:gdLst/>
                <a:ahLst/>
                <a:cxnLst/>
                <a:rect l="0" t="0" r="0" b="0"/>
                <a:pathLst>
                  <a:path w="73558" h="47149">
                    <a:moveTo>
                      <a:pt x="5895" y="0"/>
                    </a:moveTo>
                    <a:lnTo>
                      <a:pt x="73558" y="35457"/>
                    </a:lnTo>
                    <a:lnTo>
                      <a:pt x="67370" y="47149"/>
                    </a:lnTo>
                    <a:lnTo>
                      <a:pt x="0" y="111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5" name="pg5284"/>
              <p:cNvSpPr/>
              <p:nvPr/>
            </p:nvSpPr>
            <p:spPr>
              <a:xfrm>
                <a:off x="4499975" y="4344083"/>
                <a:ext cx="73755" cy="46645"/>
              </a:xfrm>
              <a:custGeom>
                <a:avLst/>
                <a:gdLst/>
                <a:ahLst/>
                <a:cxnLst/>
                <a:rect l="0" t="0" r="0" b="0"/>
                <a:pathLst>
                  <a:path w="73755" h="46645">
                    <a:moveTo>
                      <a:pt x="5804" y="0"/>
                    </a:moveTo>
                    <a:lnTo>
                      <a:pt x="73755" y="34903"/>
                    </a:lnTo>
                    <a:lnTo>
                      <a:pt x="67662" y="46645"/>
                    </a:lnTo>
                    <a:lnTo>
                      <a:pt x="0" y="11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6" name="pg5285"/>
              <p:cNvSpPr/>
              <p:nvPr/>
            </p:nvSpPr>
            <p:spPr>
              <a:xfrm>
                <a:off x="4505779" y="4332848"/>
                <a:ext cx="73946" cy="46137"/>
              </a:xfrm>
              <a:custGeom>
                <a:avLst/>
                <a:gdLst/>
                <a:ahLst/>
                <a:cxnLst/>
                <a:rect l="0" t="0" r="0" b="0"/>
                <a:pathLst>
                  <a:path w="73946" h="46137">
                    <a:moveTo>
                      <a:pt x="5712" y="0"/>
                    </a:moveTo>
                    <a:lnTo>
                      <a:pt x="73946" y="34346"/>
                    </a:lnTo>
                    <a:lnTo>
                      <a:pt x="67950" y="46137"/>
                    </a:lnTo>
                    <a:lnTo>
                      <a:pt x="0" y="112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7" name="pg5286"/>
              <p:cNvSpPr/>
              <p:nvPr/>
            </p:nvSpPr>
            <p:spPr>
              <a:xfrm>
                <a:off x="4511492" y="4321568"/>
                <a:ext cx="74133" cy="45626"/>
              </a:xfrm>
              <a:custGeom>
                <a:avLst/>
                <a:gdLst/>
                <a:ahLst/>
                <a:cxnLst/>
                <a:rect l="0" t="0" r="0" b="0"/>
                <a:pathLst>
                  <a:path w="74133" h="45626">
                    <a:moveTo>
                      <a:pt x="5620" y="0"/>
                    </a:moveTo>
                    <a:lnTo>
                      <a:pt x="74133" y="33786"/>
                    </a:lnTo>
                    <a:lnTo>
                      <a:pt x="68233" y="45626"/>
                    </a:lnTo>
                    <a:lnTo>
                      <a:pt x="0" y="112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8" name="pg5287"/>
              <p:cNvSpPr/>
              <p:nvPr/>
            </p:nvSpPr>
            <p:spPr>
              <a:xfrm>
                <a:off x="4517112" y="4310241"/>
                <a:ext cx="74314" cy="45113"/>
              </a:xfrm>
              <a:custGeom>
                <a:avLst/>
                <a:gdLst/>
                <a:ahLst/>
                <a:cxnLst/>
                <a:rect l="0" t="0" r="0" b="0"/>
                <a:pathLst>
                  <a:path w="74314" h="45113">
                    <a:moveTo>
                      <a:pt x="5528" y="0"/>
                    </a:moveTo>
                    <a:lnTo>
                      <a:pt x="74314" y="33225"/>
                    </a:lnTo>
                    <a:lnTo>
                      <a:pt x="68512" y="45113"/>
                    </a:lnTo>
                    <a:lnTo>
                      <a:pt x="0" y="113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89" name="pg5288"/>
              <p:cNvSpPr/>
              <p:nvPr/>
            </p:nvSpPr>
            <p:spPr>
              <a:xfrm>
                <a:off x="4522640" y="4298870"/>
                <a:ext cx="74491" cy="44596"/>
              </a:xfrm>
              <a:custGeom>
                <a:avLst/>
                <a:gdLst/>
                <a:ahLst/>
                <a:cxnLst/>
                <a:rect l="0" t="0" r="0" b="0"/>
                <a:pathLst>
                  <a:path w="74491" h="44596">
                    <a:moveTo>
                      <a:pt x="5435" y="0"/>
                    </a:moveTo>
                    <a:lnTo>
                      <a:pt x="74491" y="32661"/>
                    </a:lnTo>
                    <a:lnTo>
                      <a:pt x="68786" y="44596"/>
                    </a:lnTo>
                    <a:lnTo>
                      <a:pt x="0" y="11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0" name="pg5289"/>
              <p:cNvSpPr/>
              <p:nvPr/>
            </p:nvSpPr>
            <p:spPr>
              <a:xfrm>
                <a:off x="4528076" y="4287454"/>
                <a:ext cx="74663" cy="44076"/>
              </a:xfrm>
              <a:custGeom>
                <a:avLst/>
                <a:gdLst/>
                <a:ahLst/>
                <a:cxnLst/>
                <a:rect l="0" t="0" r="0" b="0"/>
                <a:pathLst>
                  <a:path w="74663" h="44076">
                    <a:moveTo>
                      <a:pt x="5342" y="0"/>
                    </a:moveTo>
                    <a:lnTo>
                      <a:pt x="74663" y="32095"/>
                    </a:lnTo>
                    <a:lnTo>
                      <a:pt x="69056" y="44076"/>
                    </a:lnTo>
                    <a:lnTo>
                      <a:pt x="0" y="114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1" name="pg5290"/>
              <p:cNvSpPr/>
              <p:nvPr/>
            </p:nvSpPr>
            <p:spPr>
              <a:xfrm>
                <a:off x="4533418" y="4275996"/>
                <a:ext cx="74829" cy="43553"/>
              </a:xfrm>
              <a:custGeom>
                <a:avLst/>
                <a:gdLst/>
                <a:ahLst/>
                <a:cxnLst/>
                <a:rect l="0" t="0" r="0" b="0"/>
                <a:pathLst>
                  <a:path w="74829" h="43553">
                    <a:moveTo>
                      <a:pt x="5248" y="0"/>
                    </a:moveTo>
                    <a:lnTo>
                      <a:pt x="74829" y="31526"/>
                    </a:lnTo>
                    <a:lnTo>
                      <a:pt x="69321" y="43553"/>
                    </a:lnTo>
                    <a:lnTo>
                      <a:pt x="0" y="114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2" name="pg5291"/>
              <p:cNvSpPr/>
              <p:nvPr/>
            </p:nvSpPr>
            <p:spPr>
              <a:xfrm>
                <a:off x="4538666" y="4264494"/>
                <a:ext cx="74991" cy="43028"/>
              </a:xfrm>
              <a:custGeom>
                <a:avLst/>
                <a:gdLst/>
                <a:ahLst/>
                <a:cxnLst/>
                <a:rect l="0" t="0" r="0" b="0"/>
                <a:pathLst>
                  <a:path w="74991" h="43028">
                    <a:moveTo>
                      <a:pt x="5154" y="0"/>
                    </a:moveTo>
                    <a:lnTo>
                      <a:pt x="74991" y="30956"/>
                    </a:lnTo>
                    <a:lnTo>
                      <a:pt x="69581" y="43028"/>
                    </a:lnTo>
                    <a:lnTo>
                      <a:pt x="0" y="115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3" name="pg5292"/>
              <p:cNvSpPr/>
              <p:nvPr/>
            </p:nvSpPr>
            <p:spPr>
              <a:xfrm>
                <a:off x="4543821" y="4252951"/>
                <a:ext cx="75148" cy="42499"/>
              </a:xfrm>
              <a:custGeom>
                <a:avLst/>
                <a:gdLst/>
                <a:ahLst/>
                <a:cxnLst/>
                <a:rect l="0" t="0" r="0" b="0"/>
                <a:pathLst>
                  <a:path w="75148" h="42499">
                    <a:moveTo>
                      <a:pt x="5060" y="0"/>
                    </a:moveTo>
                    <a:lnTo>
                      <a:pt x="75148" y="30384"/>
                    </a:lnTo>
                    <a:lnTo>
                      <a:pt x="69837" y="42499"/>
                    </a:lnTo>
                    <a:lnTo>
                      <a:pt x="0" y="11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4" name="pg5293"/>
              <p:cNvSpPr/>
              <p:nvPr/>
            </p:nvSpPr>
            <p:spPr>
              <a:xfrm>
                <a:off x="4548881" y="4241367"/>
                <a:ext cx="75299" cy="41968"/>
              </a:xfrm>
              <a:custGeom>
                <a:avLst/>
                <a:gdLst/>
                <a:ahLst/>
                <a:cxnLst/>
                <a:rect l="0" t="0" r="0" b="0"/>
                <a:pathLst>
                  <a:path w="75299" h="41968">
                    <a:moveTo>
                      <a:pt x="4965" y="0"/>
                    </a:moveTo>
                    <a:lnTo>
                      <a:pt x="75299" y="29809"/>
                    </a:lnTo>
                    <a:lnTo>
                      <a:pt x="70087" y="41968"/>
                    </a:lnTo>
                    <a:lnTo>
                      <a:pt x="0" y="115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5" name="pg5294"/>
              <p:cNvSpPr/>
              <p:nvPr/>
            </p:nvSpPr>
            <p:spPr>
              <a:xfrm>
                <a:off x="4553847" y="4229743"/>
                <a:ext cx="75446" cy="41434"/>
              </a:xfrm>
              <a:custGeom>
                <a:avLst/>
                <a:gdLst/>
                <a:ahLst/>
                <a:cxnLst/>
                <a:rect l="0" t="0" r="0" b="0"/>
                <a:pathLst>
                  <a:path w="75446" h="41434">
                    <a:moveTo>
                      <a:pt x="4870" y="0"/>
                    </a:moveTo>
                    <a:lnTo>
                      <a:pt x="75446" y="29233"/>
                    </a:lnTo>
                    <a:lnTo>
                      <a:pt x="70334" y="41434"/>
                    </a:lnTo>
                    <a:lnTo>
                      <a:pt x="0" y="11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6" name="pg5295"/>
              <p:cNvSpPr/>
              <p:nvPr/>
            </p:nvSpPr>
            <p:spPr>
              <a:xfrm>
                <a:off x="4558717" y="4218079"/>
                <a:ext cx="75588" cy="40897"/>
              </a:xfrm>
              <a:custGeom>
                <a:avLst/>
                <a:gdLst/>
                <a:ahLst/>
                <a:cxnLst/>
                <a:rect l="0" t="0" r="0" b="0"/>
                <a:pathLst>
                  <a:path w="75588" h="40897">
                    <a:moveTo>
                      <a:pt x="4775" y="0"/>
                    </a:moveTo>
                    <a:lnTo>
                      <a:pt x="75588" y="28655"/>
                    </a:lnTo>
                    <a:lnTo>
                      <a:pt x="70575" y="40897"/>
                    </a:lnTo>
                    <a:lnTo>
                      <a:pt x="0" y="116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7" name="pg5296"/>
              <p:cNvSpPr/>
              <p:nvPr/>
            </p:nvSpPr>
            <p:spPr>
              <a:xfrm>
                <a:off x="4563493" y="4206377"/>
                <a:ext cx="75724" cy="40357"/>
              </a:xfrm>
              <a:custGeom>
                <a:avLst/>
                <a:gdLst/>
                <a:ahLst/>
                <a:cxnLst/>
                <a:rect l="0" t="0" r="0" b="0"/>
                <a:pathLst>
                  <a:path w="75724" h="40357">
                    <a:moveTo>
                      <a:pt x="4679" y="0"/>
                    </a:moveTo>
                    <a:lnTo>
                      <a:pt x="75724" y="28074"/>
                    </a:lnTo>
                    <a:lnTo>
                      <a:pt x="70812" y="40357"/>
                    </a:lnTo>
                    <a:lnTo>
                      <a:pt x="0" y="117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8" name="pg5297"/>
              <p:cNvSpPr/>
              <p:nvPr/>
            </p:nvSpPr>
            <p:spPr>
              <a:xfrm>
                <a:off x="4568173" y="4194636"/>
                <a:ext cx="75855" cy="39815"/>
              </a:xfrm>
              <a:custGeom>
                <a:avLst/>
                <a:gdLst/>
                <a:ahLst/>
                <a:cxnLst/>
                <a:rect l="0" t="0" r="0" b="0"/>
                <a:pathLst>
                  <a:path w="75855" h="39815">
                    <a:moveTo>
                      <a:pt x="4584" y="0"/>
                    </a:moveTo>
                    <a:lnTo>
                      <a:pt x="75855" y="27492"/>
                    </a:lnTo>
                    <a:lnTo>
                      <a:pt x="71044" y="39815"/>
                    </a:lnTo>
                    <a:lnTo>
                      <a:pt x="0" y="117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299" name="pg5298"/>
              <p:cNvSpPr/>
              <p:nvPr/>
            </p:nvSpPr>
            <p:spPr>
              <a:xfrm>
                <a:off x="4572757" y="4182859"/>
                <a:ext cx="75982" cy="39270"/>
              </a:xfrm>
              <a:custGeom>
                <a:avLst/>
                <a:gdLst/>
                <a:ahLst/>
                <a:cxnLst/>
                <a:rect l="0" t="0" r="0" b="0"/>
                <a:pathLst>
                  <a:path w="75982" h="39270">
                    <a:moveTo>
                      <a:pt x="4487" y="0"/>
                    </a:moveTo>
                    <a:lnTo>
                      <a:pt x="75982" y="26908"/>
                    </a:lnTo>
                    <a:lnTo>
                      <a:pt x="71271" y="39270"/>
                    </a:lnTo>
                    <a:lnTo>
                      <a:pt x="0" y="117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0" name="pg5299"/>
              <p:cNvSpPr/>
              <p:nvPr/>
            </p:nvSpPr>
            <p:spPr>
              <a:xfrm>
                <a:off x="4577245" y="4171045"/>
                <a:ext cx="76103" cy="38722"/>
              </a:xfrm>
              <a:custGeom>
                <a:avLst/>
                <a:gdLst/>
                <a:ahLst/>
                <a:cxnLst/>
                <a:rect l="0" t="0" r="0" b="0"/>
                <a:pathLst>
                  <a:path w="76103" h="38722">
                    <a:moveTo>
                      <a:pt x="4391" y="0"/>
                    </a:moveTo>
                    <a:lnTo>
                      <a:pt x="76103" y="26322"/>
                    </a:lnTo>
                    <a:lnTo>
                      <a:pt x="71494" y="38722"/>
                    </a:lnTo>
                    <a:lnTo>
                      <a:pt x="0" y="11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1" name="pg5300"/>
              <p:cNvSpPr/>
              <p:nvPr/>
            </p:nvSpPr>
            <p:spPr>
              <a:xfrm>
                <a:off x="4581636" y="4159196"/>
                <a:ext cx="76219" cy="38172"/>
              </a:xfrm>
              <a:custGeom>
                <a:avLst/>
                <a:gdLst/>
                <a:ahLst/>
                <a:cxnLst/>
                <a:rect l="0" t="0" r="0" b="0"/>
                <a:pathLst>
                  <a:path w="76219" h="38172">
                    <a:moveTo>
                      <a:pt x="4294" y="0"/>
                    </a:moveTo>
                    <a:lnTo>
                      <a:pt x="76219" y="25735"/>
                    </a:lnTo>
                    <a:lnTo>
                      <a:pt x="71712" y="38172"/>
                    </a:lnTo>
                    <a:lnTo>
                      <a:pt x="0" y="11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2" name="pg5301"/>
              <p:cNvSpPr/>
              <p:nvPr/>
            </p:nvSpPr>
            <p:spPr>
              <a:xfrm>
                <a:off x="4585930" y="4147312"/>
                <a:ext cx="76330" cy="37619"/>
              </a:xfrm>
              <a:custGeom>
                <a:avLst/>
                <a:gdLst/>
                <a:ahLst/>
                <a:cxnLst/>
                <a:rect l="0" t="0" r="0" b="0"/>
                <a:pathLst>
                  <a:path w="76330" h="37619">
                    <a:moveTo>
                      <a:pt x="4197" y="0"/>
                    </a:moveTo>
                    <a:lnTo>
                      <a:pt x="76330" y="25145"/>
                    </a:lnTo>
                    <a:lnTo>
                      <a:pt x="71925" y="37619"/>
                    </a:lnTo>
                    <a:lnTo>
                      <a:pt x="0" y="118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3" name="pg5302"/>
              <p:cNvSpPr/>
              <p:nvPr/>
            </p:nvSpPr>
            <p:spPr>
              <a:xfrm>
                <a:off x="4590128" y="4135394"/>
                <a:ext cx="76436" cy="37063"/>
              </a:xfrm>
              <a:custGeom>
                <a:avLst/>
                <a:gdLst/>
                <a:ahLst/>
                <a:cxnLst/>
                <a:rect l="0" t="0" r="0" b="0"/>
                <a:pathLst>
                  <a:path w="76436" h="37063">
                    <a:moveTo>
                      <a:pt x="4100" y="0"/>
                    </a:moveTo>
                    <a:lnTo>
                      <a:pt x="76436" y="24554"/>
                    </a:lnTo>
                    <a:lnTo>
                      <a:pt x="72133" y="37063"/>
                    </a:lnTo>
                    <a:lnTo>
                      <a:pt x="0" y="119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4" name="pg5303"/>
              <p:cNvSpPr/>
              <p:nvPr/>
            </p:nvSpPr>
            <p:spPr>
              <a:xfrm>
                <a:off x="4594228" y="4123443"/>
                <a:ext cx="76537" cy="36506"/>
              </a:xfrm>
              <a:custGeom>
                <a:avLst/>
                <a:gdLst/>
                <a:ahLst/>
                <a:cxnLst/>
                <a:rect l="0" t="0" r="0" b="0"/>
                <a:pathLst>
                  <a:path w="76537" h="36506">
                    <a:moveTo>
                      <a:pt x="4002" y="0"/>
                    </a:moveTo>
                    <a:lnTo>
                      <a:pt x="76537" y="23962"/>
                    </a:lnTo>
                    <a:lnTo>
                      <a:pt x="72336" y="36506"/>
                    </a:lnTo>
                    <a:lnTo>
                      <a:pt x="0" y="119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5" name="pg5304"/>
              <p:cNvSpPr/>
              <p:nvPr/>
            </p:nvSpPr>
            <p:spPr>
              <a:xfrm>
                <a:off x="4598230" y="4111459"/>
                <a:ext cx="76633" cy="35945"/>
              </a:xfrm>
              <a:custGeom>
                <a:avLst/>
                <a:gdLst/>
                <a:ahLst/>
                <a:cxnLst/>
                <a:rect l="0" t="0" r="0" b="0"/>
                <a:pathLst>
                  <a:path w="76633" h="35945">
                    <a:moveTo>
                      <a:pt x="3904" y="0"/>
                    </a:moveTo>
                    <a:lnTo>
                      <a:pt x="76633" y="23368"/>
                    </a:lnTo>
                    <a:lnTo>
                      <a:pt x="72535" y="35945"/>
                    </a:lnTo>
                    <a:lnTo>
                      <a:pt x="0" y="119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6" name="pg5305"/>
              <p:cNvSpPr/>
              <p:nvPr/>
            </p:nvSpPr>
            <p:spPr>
              <a:xfrm>
                <a:off x="4602135" y="4099444"/>
                <a:ext cx="76723" cy="35383"/>
              </a:xfrm>
              <a:custGeom>
                <a:avLst/>
                <a:gdLst/>
                <a:ahLst/>
                <a:cxnLst/>
                <a:rect l="0" t="0" r="0" b="0"/>
                <a:pathLst>
                  <a:path w="76723" h="35383">
                    <a:moveTo>
                      <a:pt x="3806" y="0"/>
                    </a:moveTo>
                    <a:lnTo>
                      <a:pt x="76723" y="22772"/>
                    </a:lnTo>
                    <a:lnTo>
                      <a:pt x="72728" y="35383"/>
                    </a:lnTo>
                    <a:lnTo>
                      <a:pt x="0" y="120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7" name="pg5306"/>
              <p:cNvSpPr/>
              <p:nvPr/>
            </p:nvSpPr>
            <p:spPr>
              <a:xfrm>
                <a:off x="4605941" y="4087399"/>
                <a:ext cx="76809" cy="34818"/>
              </a:xfrm>
              <a:custGeom>
                <a:avLst/>
                <a:gdLst/>
                <a:ahLst/>
                <a:cxnLst/>
                <a:rect l="0" t="0" r="0" b="0"/>
                <a:pathLst>
                  <a:path w="76809" h="34818">
                    <a:moveTo>
                      <a:pt x="3707" y="0"/>
                    </a:moveTo>
                    <a:lnTo>
                      <a:pt x="76809" y="22175"/>
                    </a:lnTo>
                    <a:lnTo>
                      <a:pt x="72917" y="34818"/>
                    </a:lnTo>
                    <a:lnTo>
                      <a:pt x="0" y="12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8" name="pg5307"/>
              <p:cNvSpPr/>
              <p:nvPr/>
            </p:nvSpPr>
            <p:spPr>
              <a:xfrm>
                <a:off x="4609649" y="4075323"/>
                <a:ext cx="76889" cy="34250"/>
              </a:xfrm>
              <a:custGeom>
                <a:avLst/>
                <a:gdLst/>
                <a:ahLst/>
                <a:cxnLst/>
                <a:rect l="0" t="0" r="0" b="0"/>
                <a:pathLst>
                  <a:path w="76889" h="34250">
                    <a:moveTo>
                      <a:pt x="3609" y="0"/>
                    </a:moveTo>
                    <a:lnTo>
                      <a:pt x="76889" y="21576"/>
                    </a:lnTo>
                    <a:lnTo>
                      <a:pt x="73101" y="34250"/>
                    </a:lnTo>
                    <a:lnTo>
                      <a:pt x="0" y="120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09" name="pg5308"/>
              <p:cNvSpPr/>
              <p:nvPr/>
            </p:nvSpPr>
            <p:spPr>
              <a:xfrm>
                <a:off x="4613258" y="4063218"/>
                <a:ext cx="76964" cy="33681"/>
              </a:xfrm>
              <a:custGeom>
                <a:avLst/>
                <a:gdLst/>
                <a:ahLst/>
                <a:cxnLst/>
                <a:rect l="0" t="0" r="0" b="0"/>
                <a:pathLst>
                  <a:path w="76964" h="33681">
                    <a:moveTo>
                      <a:pt x="3510" y="0"/>
                    </a:moveTo>
                    <a:lnTo>
                      <a:pt x="76964" y="20975"/>
                    </a:lnTo>
                    <a:lnTo>
                      <a:pt x="73280" y="33681"/>
                    </a:lnTo>
                    <a:lnTo>
                      <a:pt x="0" y="121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0" name="pg5309"/>
              <p:cNvSpPr/>
              <p:nvPr/>
            </p:nvSpPr>
            <p:spPr>
              <a:xfrm>
                <a:off x="4616769" y="4051085"/>
                <a:ext cx="77034" cy="33109"/>
              </a:xfrm>
              <a:custGeom>
                <a:avLst/>
                <a:gdLst/>
                <a:ahLst/>
                <a:cxnLst/>
                <a:rect l="0" t="0" r="0" b="0"/>
                <a:pathLst>
                  <a:path w="77034" h="33109">
                    <a:moveTo>
                      <a:pt x="3411" y="0"/>
                    </a:moveTo>
                    <a:lnTo>
                      <a:pt x="77034" y="20374"/>
                    </a:lnTo>
                    <a:lnTo>
                      <a:pt x="73454" y="33109"/>
                    </a:lnTo>
                    <a:lnTo>
                      <a:pt x="0" y="12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1" name="pg5310"/>
              <p:cNvSpPr/>
              <p:nvPr/>
            </p:nvSpPr>
            <p:spPr>
              <a:xfrm>
                <a:off x="4620180" y="4038924"/>
                <a:ext cx="77099" cy="32534"/>
              </a:xfrm>
              <a:custGeom>
                <a:avLst/>
                <a:gdLst/>
                <a:ahLst/>
                <a:cxnLst/>
                <a:rect l="0" t="0" r="0" b="0"/>
                <a:pathLst>
                  <a:path w="77099" h="32534">
                    <a:moveTo>
                      <a:pt x="3311" y="0"/>
                    </a:moveTo>
                    <a:lnTo>
                      <a:pt x="77099" y="19771"/>
                    </a:lnTo>
                    <a:lnTo>
                      <a:pt x="73623" y="32534"/>
                    </a:lnTo>
                    <a:lnTo>
                      <a:pt x="0" y="12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2" name="pg5311"/>
              <p:cNvSpPr/>
              <p:nvPr/>
            </p:nvSpPr>
            <p:spPr>
              <a:xfrm>
                <a:off x="4623492" y="4026737"/>
                <a:ext cx="77159" cy="31958"/>
              </a:xfrm>
              <a:custGeom>
                <a:avLst/>
                <a:gdLst/>
                <a:ahLst/>
                <a:cxnLst/>
                <a:rect l="0" t="0" r="0" b="0"/>
                <a:pathLst>
                  <a:path w="77159" h="31958">
                    <a:moveTo>
                      <a:pt x="3212" y="0"/>
                    </a:moveTo>
                    <a:lnTo>
                      <a:pt x="77159" y="19167"/>
                    </a:lnTo>
                    <a:lnTo>
                      <a:pt x="73787" y="31958"/>
                    </a:lnTo>
                    <a:lnTo>
                      <a:pt x="0" y="121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3" name="pg5312"/>
              <p:cNvSpPr/>
              <p:nvPr/>
            </p:nvSpPr>
            <p:spPr>
              <a:xfrm>
                <a:off x="4626704" y="4014524"/>
                <a:ext cx="77213" cy="31380"/>
              </a:xfrm>
              <a:custGeom>
                <a:avLst/>
                <a:gdLst/>
                <a:ahLst/>
                <a:cxnLst/>
                <a:rect l="0" t="0" r="0" b="0"/>
                <a:pathLst>
                  <a:path w="77213" h="31380">
                    <a:moveTo>
                      <a:pt x="3112" y="0"/>
                    </a:moveTo>
                    <a:lnTo>
                      <a:pt x="77213" y="18561"/>
                    </a:lnTo>
                    <a:lnTo>
                      <a:pt x="73946" y="31380"/>
                    </a:lnTo>
                    <a:lnTo>
                      <a:pt x="0" y="12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4" name="pg5313"/>
              <p:cNvSpPr/>
              <p:nvPr/>
            </p:nvSpPr>
            <p:spPr>
              <a:xfrm>
                <a:off x="4629816" y="4002286"/>
                <a:ext cx="77263" cy="30799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0799">
                    <a:moveTo>
                      <a:pt x="3012" y="0"/>
                    </a:moveTo>
                    <a:lnTo>
                      <a:pt x="77263" y="17954"/>
                    </a:lnTo>
                    <a:lnTo>
                      <a:pt x="74101" y="30799"/>
                    </a:lnTo>
                    <a:lnTo>
                      <a:pt x="0" y="12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5" name="pg5314"/>
              <p:cNvSpPr/>
              <p:nvPr/>
            </p:nvSpPr>
            <p:spPr>
              <a:xfrm>
                <a:off x="4632829" y="3990023"/>
                <a:ext cx="77307" cy="30217"/>
              </a:xfrm>
              <a:custGeom>
                <a:avLst/>
                <a:gdLst/>
                <a:ahLst/>
                <a:cxnLst/>
                <a:rect l="0" t="0" r="0" b="0"/>
                <a:pathLst>
                  <a:path w="77307" h="30217">
                    <a:moveTo>
                      <a:pt x="2912" y="0"/>
                    </a:moveTo>
                    <a:lnTo>
                      <a:pt x="77307" y="17346"/>
                    </a:lnTo>
                    <a:lnTo>
                      <a:pt x="74250" y="30217"/>
                    </a:lnTo>
                    <a:lnTo>
                      <a:pt x="0" y="122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6" name="pg5315"/>
              <p:cNvSpPr/>
              <p:nvPr/>
            </p:nvSpPr>
            <p:spPr>
              <a:xfrm>
                <a:off x="4635741" y="3977737"/>
                <a:ext cx="77346" cy="29632"/>
              </a:xfrm>
              <a:custGeom>
                <a:avLst/>
                <a:gdLst/>
                <a:ahLst/>
                <a:cxnLst/>
                <a:rect l="0" t="0" r="0" b="0"/>
                <a:pathLst>
                  <a:path w="77346" h="29632">
                    <a:moveTo>
                      <a:pt x="2811" y="0"/>
                    </a:moveTo>
                    <a:lnTo>
                      <a:pt x="77346" y="16737"/>
                    </a:lnTo>
                    <a:lnTo>
                      <a:pt x="74395" y="29632"/>
                    </a:lnTo>
                    <a:lnTo>
                      <a:pt x="0" y="122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7" name="pg5316"/>
              <p:cNvSpPr/>
              <p:nvPr/>
            </p:nvSpPr>
            <p:spPr>
              <a:xfrm>
                <a:off x="4638552" y="3965429"/>
                <a:ext cx="77380" cy="29045"/>
              </a:xfrm>
              <a:custGeom>
                <a:avLst/>
                <a:gdLst/>
                <a:ahLst/>
                <a:cxnLst/>
                <a:rect l="0" t="0" r="0" b="0"/>
                <a:pathLst>
                  <a:path w="77380" h="29045">
                    <a:moveTo>
                      <a:pt x="2711" y="0"/>
                    </a:moveTo>
                    <a:lnTo>
                      <a:pt x="77380" y="16126"/>
                    </a:lnTo>
                    <a:lnTo>
                      <a:pt x="74534" y="29045"/>
                    </a:lnTo>
                    <a:lnTo>
                      <a:pt x="0" y="123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8" name="pg5317"/>
              <p:cNvSpPr/>
              <p:nvPr/>
            </p:nvSpPr>
            <p:spPr>
              <a:xfrm>
                <a:off x="4641263" y="3953099"/>
                <a:ext cx="77408" cy="28457"/>
              </a:xfrm>
              <a:custGeom>
                <a:avLst/>
                <a:gdLst/>
                <a:ahLst/>
                <a:cxnLst/>
                <a:rect l="0" t="0" r="0" b="0"/>
                <a:pathLst>
                  <a:path w="77408" h="28457">
                    <a:moveTo>
                      <a:pt x="2610" y="0"/>
                    </a:moveTo>
                    <a:lnTo>
                      <a:pt x="77408" y="15515"/>
                    </a:lnTo>
                    <a:lnTo>
                      <a:pt x="74668" y="28457"/>
                    </a:lnTo>
                    <a:lnTo>
                      <a:pt x="0" y="123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19" name="pg5318"/>
              <p:cNvSpPr/>
              <p:nvPr/>
            </p:nvSpPr>
            <p:spPr>
              <a:xfrm>
                <a:off x="4643874" y="3940748"/>
                <a:ext cx="77432" cy="27866"/>
              </a:xfrm>
              <a:custGeom>
                <a:avLst/>
                <a:gdLst/>
                <a:ahLst/>
                <a:cxnLst/>
                <a:rect l="0" t="0" r="0" b="0"/>
                <a:pathLst>
                  <a:path w="77432" h="27866">
                    <a:moveTo>
                      <a:pt x="2509" y="0"/>
                    </a:moveTo>
                    <a:lnTo>
                      <a:pt x="77432" y="14903"/>
                    </a:lnTo>
                    <a:lnTo>
                      <a:pt x="74798" y="27866"/>
                    </a:lnTo>
                    <a:lnTo>
                      <a:pt x="0" y="12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0" name="pg5319"/>
              <p:cNvSpPr/>
              <p:nvPr/>
            </p:nvSpPr>
            <p:spPr>
              <a:xfrm>
                <a:off x="4646383" y="3928376"/>
                <a:ext cx="77450" cy="27274"/>
              </a:xfrm>
              <a:custGeom>
                <a:avLst/>
                <a:gdLst/>
                <a:ahLst/>
                <a:cxnLst/>
                <a:rect l="0" t="0" r="0" b="0"/>
                <a:pathLst>
                  <a:path w="77450" h="27274">
                    <a:moveTo>
                      <a:pt x="2408" y="0"/>
                    </a:moveTo>
                    <a:lnTo>
                      <a:pt x="77450" y="14289"/>
                    </a:lnTo>
                    <a:lnTo>
                      <a:pt x="74922" y="27274"/>
                    </a:lnTo>
                    <a:lnTo>
                      <a:pt x="0" y="12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1" name="pg5320"/>
              <p:cNvSpPr/>
              <p:nvPr/>
            </p:nvSpPr>
            <p:spPr>
              <a:xfrm>
                <a:off x="4648791" y="3915986"/>
                <a:ext cx="77463" cy="26680"/>
              </a:xfrm>
              <a:custGeom>
                <a:avLst/>
                <a:gdLst/>
                <a:ahLst/>
                <a:cxnLst/>
                <a:rect l="0" t="0" r="0" b="0"/>
                <a:pathLst>
                  <a:path w="77463" h="26680">
                    <a:moveTo>
                      <a:pt x="2306" y="0"/>
                    </a:moveTo>
                    <a:lnTo>
                      <a:pt x="77463" y="13675"/>
                    </a:lnTo>
                    <a:lnTo>
                      <a:pt x="75042" y="26680"/>
                    </a:lnTo>
                    <a:lnTo>
                      <a:pt x="0" y="12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2" name="pg5321"/>
              <p:cNvSpPr/>
              <p:nvPr/>
            </p:nvSpPr>
            <p:spPr>
              <a:xfrm>
                <a:off x="4651098" y="3903577"/>
                <a:ext cx="77471" cy="26084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6084">
                    <a:moveTo>
                      <a:pt x="2205" y="0"/>
                    </a:moveTo>
                    <a:lnTo>
                      <a:pt x="77471" y="13059"/>
                    </a:lnTo>
                    <a:lnTo>
                      <a:pt x="75156" y="26084"/>
                    </a:lnTo>
                    <a:lnTo>
                      <a:pt x="0" y="124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3" name="pg5322"/>
              <p:cNvSpPr/>
              <p:nvPr/>
            </p:nvSpPr>
            <p:spPr>
              <a:xfrm>
                <a:off x="4653304" y="3891150"/>
                <a:ext cx="77474" cy="25486"/>
              </a:xfrm>
              <a:custGeom>
                <a:avLst/>
                <a:gdLst/>
                <a:ahLst/>
                <a:cxnLst/>
                <a:rect l="0" t="0" r="0" b="0"/>
                <a:pathLst>
                  <a:path w="77474" h="25486">
                    <a:moveTo>
                      <a:pt x="2103" y="0"/>
                    </a:moveTo>
                    <a:lnTo>
                      <a:pt x="77474" y="12443"/>
                    </a:lnTo>
                    <a:lnTo>
                      <a:pt x="75265" y="25486"/>
                    </a:lnTo>
                    <a:lnTo>
                      <a:pt x="0" y="124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4" name="pg5323"/>
              <p:cNvSpPr/>
              <p:nvPr/>
            </p:nvSpPr>
            <p:spPr>
              <a:xfrm>
                <a:off x="4655408" y="3878706"/>
                <a:ext cx="77471" cy="24887"/>
              </a:xfrm>
              <a:custGeom>
                <a:avLst/>
                <a:gdLst/>
                <a:ahLst/>
                <a:cxnLst/>
                <a:rect l="0" t="0" r="0" b="0"/>
                <a:pathLst>
                  <a:path w="77471" h="24887">
                    <a:moveTo>
                      <a:pt x="2002" y="0"/>
                    </a:moveTo>
                    <a:lnTo>
                      <a:pt x="77471" y="11826"/>
                    </a:lnTo>
                    <a:lnTo>
                      <a:pt x="75370" y="24887"/>
                    </a:lnTo>
                    <a:lnTo>
                      <a:pt x="0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5" name="pg5324"/>
              <p:cNvSpPr/>
              <p:nvPr/>
            </p:nvSpPr>
            <p:spPr>
              <a:xfrm>
                <a:off x="4657410" y="3866247"/>
                <a:ext cx="77464" cy="24286"/>
              </a:xfrm>
              <a:custGeom>
                <a:avLst/>
                <a:gdLst/>
                <a:ahLst/>
                <a:cxnLst/>
                <a:rect l="0" t="0" r="0" b="0"/>
                <a:pathLst>
                  <a:path w="77464" h="24286">
                    <a:moveTo>
                      <a:pt x="1900" y="0"/>
                    </a:moveTo>
                    <a:lnTo>
                      <a:pt x="77464" y="11208"/>
                    </a:lnTo>
                    <a:lnTo>
                      <a:pt x="75469" y="24286"/>
                    </a:lnTo>
                    <a:lnTo>
                      <a:pt x="0" y="12459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6" name="pg5325"/>
              <p:cNvSpPr/>
              <p:nvPr/>
            </p:nvSpPr>
            <p:spPr>
              <a:xfrm>
                <a:off x="4659310" y="3853772"/>
                <a:ext cx="77451" cy="23683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23683">
                    <a:moveTo>
                      <a:pt x="1798" y="0"/>
                    </a:moveTo>
                    <a:lnTo>
                      <a:pt x="77451" y="10590"/>
                    </a:lnTo>
                    <a:lnTo>
                      <a:pt x="75563" y="23683"/>
                    </a:lnTo>
                    <a:lnTo>
                      <a:pt x="0" y="124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7" name="pg5326"/>
              <p:cNvSpPr/>
              <p:nvPr/>
            </p:nvSpPr>
            <p:spPr>
              <a:xfrm>
                <a:off x="4661109" y="3841284"/>
                <a:ext cx="77433" cy="23079"/>
              </a:xfrm>
              <a:custGeom>
                <a:avLst/>
                <a:gdLst/>
                <a:ahLst/>
                <a:cxnLst/>
                <a:rect l="0" t="0" r="0" b="0"/>
                <a:pathLst>
                  <a:path w="77433" h="23079">
                    <a:moveTo>
                      <a:pt x="1696" y="0"/>
                    </a:moveTo>
                    <a:lnTo>
                      <a:pt x="77433" y="9970"/>
                    </a:lnTo>
                    <a:lnTo>
                      <a:pt x="75652" y="23079"/>
                    </a:lnTo>
                    <a:lnTo>
                      <a:pt x="0" y="124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8" name="pg5327"/>
              <p:cNvSpPr/>
              <p:nvPr/>
            </p:nvSpPr>
            <p:spPr>
              <a:xfrm>
                <a:off x="4662805" y="3828781"/>
                <a:ext cx="77410" cy="22473"/>
              </a:xfrm>
              <a:custGeom>
                <a:avLst/>
                <a:gdLst/>
                <a:ahLst/>
                <a:cxnLst/>
                <a:rect l="0" t="0" r="0" b="0"/>
                <a:pathLst>
                  <a:path w="77410" h="22473">
                    <a:moveTo>
                      <a:pt x="1593" y="0"/>
                    </a:moveTo>
                    <a:lnTo>
                      <a:pt x="77410" y="9351"/>
                    </a:lnTo>
                    <a:lnTo>
                      <a:pt x="75737" y="22473"/>
                    </a:lnTo>
                    <a:lnTo>
                      <a:pt x="0" y="125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29" name="pg5328"/>
              <p:cNvSpPr/>
              <p:nvPr/>
            </p:nvSpPr>
            <p:spPr>
              <a:xfrm>
                <a:off x="4664399" y="3816266"/>
                <a:ext cx="77381" cy="21865"/>
              </a:xfrm>
              <a:custGeom>
                <a:avLst/>
                <a:gdLst/>
                <a:ahLst/>
                <a:cxnLst/>
                <a:rect l="0" t="0" r="0" b="0"/>
                <a:pathLst>
                  <a:path w="77381" h="21865">
                    <a:moveTo>
                      <a:pt x="1491" y="0"/>
                    </a:moveTo>
                    <a:lnTo>
                      <a:pt x="77381" y="8730"/>
                    </a:lnTo>
                    <a:lnTo>
                      <a:pt x="75816" y="21865"/>
                    </a:lnTo>
                    <a:lnTo>
                      <a:pt x="0" y="12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0" name="pg5329"/>
              <p:cNvSpPr/>
              <p:nvPr/>
            </p:nvSpPr>
            <p:spPr>
              <a:xfrm>
                <a:off x="4665890" y="3803740"/>
                <a:ext cx="77348" cy="21257"/>
              </a:xfrm>
              <a:custGeom>
                <a:avLst/>
                <a:gdLst/>
                <a:ahLst/>
                <a:cxnLst/>
                <a:rect l="0" t="0" r="0" b="0"/>
                <a:pathLst>
                  <a:path w="77348" h="21257">
                    <a:moveTo>
                      <a:pt x="1389" y="0"/>
                    </a:moveTo>
                    <a:lnTo>
                      <a:pt x="77348" y="8109"/>
                    </a:lnTo>
                    <a:lnTo>
                      <a:pt x="75890" y="21257"/>
                    </a:lnTo>
                    <a:lnTo>
                      <a:pt x="0" y="125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1" name="pg5330"/>
              <p:cNvSpPr/>
              <p:nvPr/>
            </p:nvSpPr>
            <p:spPr>
              <a:xfrm>
                <a:off x="4667280" y="3791202"/>
                <a:ext cx="77309" cy="20646"/>
              </a:xfrm>
              <a:custGeom>
                <a:avLst/>
                <a:gdLst/>
                <a:ahLst/>
                <a:cxnLst/>
                <a:rect l="0" t="0" r="0" b="0"/>
                <a:pathLst>
                  <a:path w="77309" h="20646">
                    <a:moveTo>
                      <a:pt x="1286" y="0"/>
                    </a:moveTo>
                    <a:lnTo>
                      <a:pt x="77309" y="7487"/>
                    </a:lnTo>
                    <a:lnTo>
                      <a:pt x="75958" y="20646"/>
                    </a:lnTo>
                    <a:lnTo>
                      <a:pt x="0" y="125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2" name="pg5331"/>
              <p:cNvSpPr/>
              <p:nvPr/>
            </p:nvSpPr>
            <p:spPr>
              <a:xfrm>
                <a:off x="4668566" y="3778654"/>
                <a:ext cx="77265" cy="20035"/>
              </a:xfrm>
              <a:custGeom>
                <a:avLst/>
                <a:gdLst/>
                <a:ahLst/>
                <a:cxnLst/>
                <a:rect l="0" t="0" r="0" b="0"/>
                <a:pathLst>
                  <a:path w="77265" h="20035">
                    <a:moveTo>
                      <a:pt x="1184" y="0"/>
                    </a:moveTo>
                    <a:lnTo>
                      <a:pt x="77265" y="6865"/>
                    </a:lnTo>
                    <a:lnTo>
                      <a:pt x="76022" y="20035"/>
                    </a:lnTo>
                    <a:lnTo>
                      <a:pt x="0" y="125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3" name="pg5332"/>
              <p:cNvSpPr/>
              <p:nvPr/>
            </p:nvSpPr>
            <p:spPr>
              <a:xfrm>
                <a:off x="4669750" y="3766097"/>
                <a:ext cx="77216" cy="19422"/>
              </a:xfrm>
              <a:custGeom>
                <a:avLst/>
                <a:gdLst/>
                <a:ahLst/>
                <a:cxnLst/>
                <a:rect l="0" t="0" r="0" b="0"/>
                <a:pathLst>
                  <a:path w="77216" h="19422">
                    <a:moveTo>
                      <a:pt x="1081" y="0"/>
                    </a:moveTo>
                    <a:lnTo>
                      <a:pt x="77216" y="6242"/>
                    </a:lnTo>
                    <a:lnTo>
                      <a:pt x="76081" y="19422"/>
                    </a:lnTo>
                    <a:lnTo>
                      <a:pt x="0" y="125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4" name="pg5333"/>
              <p:cNvSpPr/>
              <p:nvPr/>
            </p:nvSpPr>
            <p:spPr>
              <a:xfrm>
                <a:off x="4670832" y="3753532"/>
                <a:ext cx="77162" cy="18808"/>
              </a:xfrm>
              <a:custGeom>
                <a:avLst/>
                <a:gdLst/>
                <a:ahLst/>
                <a:cxnLst/>
                <a:rect l="0" t="0" r="0" b="0"/>
                <a:pathLst>
                  <a:path w="77162" h="18808">
                    <a:moveTo>
                      <a:pt x="978" y="0"/>
                    </a:moveTo>
                    <a:lnTo>
                      <a:pt x="77162" y="5619"/>
                    </a:lnTo>
                    <a:lnTo>
                      <a:pt x="76135" y="18808"/>
                    </a:lnTo>
                    <a:lnTo>
                      <a:pt x="0" y="125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5" name="pg5334"/>
              <p:cNvSpPr/>
              <p:nvPr/>
            </p:nvSpPr>
            <p:spPr>
              <a:xfrm>
                <a:off x="4671810" y="3740959"/>
                <a:ext cx="77102" cy="18192"/>
              </a:xfrm>
              <a:custGeom>
                <a:avLst/>
                <a:gdLst/>
                <a:ahLst/>
                <a:cxnLst/>
                <a:rect l="0" t="0" r="0" b="0"/>
                <a:pathLst>
                  <a:path w="77102" h="18192">
                    <a:moveTo>
                      <a:pt x="875" y="0"/>
                    </a:moveTo>
                    <a:lnTo>
                      <a:pt x="77102" y="4996"/>
                    </a:lnTo>
                    <a:lnTo>
                      <a:pt x="76183" y="18192"/>
                    </a:lnTo>
                    <a:lnTo>
                      <a:pt x="0" y="125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6" name="pg5335"/>
              <p:cNvSpPr/>
              <p:nvPr/>
            </p:nvSpPr>
            <p:spPr>
              <a:xfrm>
                <a:off x="4672686" y="3728379"/>
                <a:ext cx="77038" cy="17575"/>
              </a:xfrm>
              <a:custGeom>
                <a:avLst/>
                <a:gdLst/>
                <a:ahLst/>
                <a:cxnLst/>
                <a:rect l="0" t="0" r="0" b="0"/>
                <a:pathLst>
                  <a:path w="77038" h="17575">
                    <a:moveTo>
                      <a:pt x="772" y="0"/>
                    </a:moveTo>
                    <a:lnTo>
                      <a:pt x="77038" y="4372"/>
                    </a:lnTo>
                    <a:lnTo>
                      <a:pt x="76227" y="17575"/>
                    </a:lnTo>
                    <a:lnTo>
                      <a:pt x="0" y="125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7" name="pg5336"/>
              <p:cNvSpPr/>
              <p:nvPr/>
            </p:nvSpPr>
            <p:spPr>
              <a:xfrm>
                <a:off x="4673459" y="3715793"/>
                <a:ext cx="76968" cy="16958"/>
              </a:xfrm>
              <a:custGeom>
                <a:avLst/>
                <a:gdLst/>
                <a:ahLst/>
                <a:cxnLst/>
                <a:rect l="0" t="0" r="0" b="0"/>
                <a:pathLst>
                  <a:path w="76968" h="16958">
                    <a:moveTo>
                      <a:pt x="669" y="0"/>
                    </a:moveTo>
                    <a:lnTo>
                      <a:pt x="76968" y="3748"/>
                    </a:lnTo>
                    <a:lnTo>
                      <a:pt x="76265" y="16958"/>
                    </a:lnTo>
                    <a:lnTo>
                      <a:pt x="0" y="125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8" name="pg5337"/>
              <p:cNvSpPr/>
              <p:nvPr/>
            </p:nvSpPr>
            <p:spPr>
              <a:xfrm>
                <a:off x="4674129" y="3703202"/>
                <a:ext cx="76893" cy="16339"/>
              </a:xfrm>
              <a:custGeom>
                <a:avLst/>
                <a:gdLst/>
                <a:ahLst/>
                <a:cxnLst/>
                <a:rect l="0" t="0" r="0" b="0"/>
                <a:pathLst>
                  <a:path w="76893" h="16339">
                    <a:moveTo>
                      <a:pt x="566" y="0"/>
                    </a:moveTo>
                    <a:lnTo>
                      <a:pt x="76893" y="3123"/>
                    </a:lnTo>
                    <a:lnTo>
                      <a:pt x="76298" y="16339"/>
                    </a:lnTo>
                    <a:lnTo>
                      <a:pt x="0" y="12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39" name="pg5338"/>
              <p:cNvSpPr/>
              <p:nvPr/>
            </p:nvSpPr>
            <p:spPr>
              <a:xfrm>
                <a:off x="4674696" y="3690607"/>
                <a:ext cx="76813" cy="15718"/>
              </a:xfrm>
              <a:custGeom>
                <a:avLst/>
                <a:gdLst/>
                <a:ahLst/>
                <a:cxnLst/>
                <a:rect l="0" t="0" r="0" b="0"/>
                <a:pathLst>
                  <a:path w="76813" h="15718">
                    <a:moveTo>
                      <a:pt x="463" y="0"/>
                    </a:moveTo>
                    <a:lnTo>
                      <a:pt x="76813" y="2499"/>
                    </a:lnTo>
                    <a:lnTo>
                      <a:pt x="76326" y="15718"/>
                    </a:lnTo>
                    <a:lnTo>
                      <a:pt x="0" y="125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0" name="pg5339"/>
              <p:cNvSpPr/>
              <p:nvPr/>
            </p:nvSpPr>
            <p:spPr>
              <a:xfrm>
                <a:off x="4675159" y="3678009"/>
                <a:ext cx="76728" cy="15097"/>
              </a:xfrm>
              <a:custGeom>
                <a:avLst/>
                <a:gdLst/>
                <a:ahLst/>
                <a:cxnLst/>
                <a:rect l="0" t="0" r="0" b="0"/>
                <a:pathLst>
                  <a:path w="76728" h="15097">
                    <a:moveTo>
                      <a:pt x="360" y="0"/>
                    </a:moveTo>
                    <a:lnTo>
                      <a:pt x="76728" y="1874"/>
                    </a:lnTo>
                    <a:lnTo>
                      <a:pt x="76349" y="15097"/>
                    </a:lnTo>
                    <a:lnTo>
                      <a:pt x="0" y="12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1" name="pg5340"/>
              <p:cNvSpPr/>
              <p:nvPr/>
            </p:nvSpPr>
            <p:spPr>
              <a:xfrm>
                <a:off x="4675520" y="3665408"/>
                <a:ext cx="76638" cy="14475"/>
              </a:xfrm>
              <a:custGeom>
                <a:avLst/>
                <a:gdLst/>
                <a:ahLst/>
                <a:cxnLst/>
                <a:rect l="0" t="0" r="0" b="0"/>
                <a:pathLst>
                  <a:path w="76638" h="14475">
                    <a:moveTo>
                      <a:pt x="257" y="0"/>
                    </a:moveTo>
                    <a:lnTo>
                      <a:pt x="76638" y="1249"/>
                    </a:lnTo>
                    <a:lnTo>
                      <a:pt x="76367" y="14475"/>
                    </a:lnTo>
                    <a:lnTo>
                      <a:pt x="0" y="126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2" name="pg5341"/>
              <p:cNvSpPr/>
              <p:nvPr/>
            </p:nvSpPr>
            <p:spPr>
              <a:xfrm>
                <a:off x="4675778" y="3652806"/>
                <a:ext cx="76542" cy="13852"/>
              </a:xfrm>
              <a:custGeom>
                <a:avLst/>
                <a:gdLst/>
                <a:ahLst/>
                <a:cxnLst/>
                <a:rect l="0" t="0" r="0" b="0"/>
                <a:pathLst>
                  <a:path w="76542" h="13852">
                    <a:moveTo>
                      <a:pt x="154" y="0"/>
                    </a:moveTo>
                    <a:lnTo>
                      <a:pt x="76542" y="624"/>
                    </a:lnTo>
                    <a:lnTo>
                      <a:pt x="76380" y="13852"/>
                    </a:lnTo>
                    <a:lnTo>
                      <a:pt x="0" y="126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3" name="pg5342"/>
              <p:cNvSpPr/>
              <p:nvPr/>
            </p:nvSpPr>
            <p:spPr>
              <a:xfrm>
                <a:off x="4675933" y="3640202"/>
                <a:ext cx="76442" cy="13228"/>
              </a:xfrm>
              <a:custGeom>
                <a:avLst/>
                <a:gdLst/>
                <a:ahLst/>
                <a:cxnLst/>
                <a:rect l="0" t="0" r="0" b="0"/>
                <a:pathLst>
                  <a:path w="76442" h="13228">
                    <a:moveTo>
                      <a:pt x="51" y="0"/>
                    </a:moveTo>
                    <a:lnTo>
                      <a:pt x="76442" y="0"/>
                    </a:lnTo>
                    <a:lnTo>
                      <a:pt x="76388" y="13228"/>
                    </a:lnTo>
                    <a:lnTo>
                      <a:pt x="0" y="126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4" name="pg5343"/>
              <p:cNvSpPr/>
              <p:nvPr/>
            </p:nvSpPr>
            <p:spPr>
              <a:xfrm>
                <a:off x="4752321" y="3626349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0" y="624"/>
                    </a:moveTo>
                    <a:lnTo>
                      <a:pt x="76388" y="0"/>
                    </a:lnTo>
                    <a:lnTo>
                      <a:pt x="76444" y="13853"/>
                    </a:lnTo>
                    <a:lnTo>
                      <a:pt x="54" y="1385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5" name="pg5344"/>
              <p:cNvSpPr/>
              <p:nvPr/>
            </p:nvSpPr>
            <p:spPr>
              <a:xfrm>
                <a:off x="4752159" y="3612497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0" y="1249"/>
                    </a:moveTo>
                    <a:lnTo>
                      <a:pt x="76380" y="0"/>
                    </a:lnTo>
                    <a:lnTo>
                      <a:pt x="76550" y="13852"/>
                    </a:lnTo>
                    <a:lnTo>
                      <a:pt x="162" y="144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6" name="pg5345"/>
              <p:cNvSpPr/>
              <p:nvPr/>
            </p:nvSpPr>
            <p:spPr>
              <a:xfrm>
                <a:off x="4751888" y="3598646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0" y="1874"/>
                    </a:moveTo>
                    <a:lnTo>
                      <a:pt x="76367" y="0"/>
                    </a:lnTo>
                    <a:lnTo>
                      <a:pt x="76650" y="13850"/>
                    </a:lnTo>
                    <a:lnTo>
                      <a:pt x="270" y="151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7" name="pg5346"/>
              <p:cNvSpPr/>
              <p:nvPr/>
            </p:nvSpPr>
            <p:spPr>
              <a:xfrm>
                <a:off x="4751509" y="3584798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0" y="2499"/>
                    </a:moveTo>
                    <a:lnTo>
                      <a:pt x="76349" y="0"/>
                    </a:lnTo>
                    <a:lnTo>
                      <a:pt x="76746" y="13847"/>
                    </a:lnTo>
                    <a:lnTo>
                      <a:pt x="378" y="157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8" name="pg5347"/>
              <p:cNvSpPr/>
              <p:nvPr/>
            </p:nvSpPr>
            <p:spPr>
              <a:xfrm>
                <a:off x="4751022" y="3570954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0" y="3123"/>
                    </a:moveTo>
                    <a:lnTo>
                      <a:pt x="76326" y="0"/>
                    </a:lnTo>
                    <a:lnTo>
                      <a:pt x="76836" y="13844"/>
                    </a:lnTo>
                    <a:lnTo>
                      <a:pt x="486" y="163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49" name="pg5348"/>
              <p:cNvSpPr/>
              <p:nvPr/>
            </p:nvSpPr>
            <p:spPr>
              <a:xfrm>
                <a:off x="4750427" y="3557115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0" y="3748"/>
                    </a:moveTo>
                    <a:lnTo>
                      <a:pt x="76298" y="0"/>
                    </a:lnTo>
                    <a:lnTo>
                      <a:pt x="76921" y="13839"/>
                    </a:lnTo>
                    <a:lnTo>
                      <a:pt x="595" y="16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0" name="pg5349"/>
              <p:cNvSpPr/>
              <p:nvPr/>
            </p:nvSpPr>
            <p:spPr>
              <a:xfrm>
                <a:off x="4749724" y="354328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0" y="4372"/>
                    </a:moveTo>
                    <a:lnTo>
                      <a:pt x="76265" y="0"/>
                    </a:lnTo>
                    <a:lnTo>
                      <a:pt x="77001" y="13833"/>
                    </a:lnTo>
                    <a:lnTo>
                      <a:pt x="703" y="175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1" name="pg5350"/>
              <p:cNvSpPr/>
              <p:nvPr/>
            </p:nvSpPr>
            <p:spPr>
              <a:xfrm>
                <a:off x="4748913" y="3529453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0" y="4996"/>
                    </a:moveTo>
                    <a:lnTo>
                      <a:pt x="76227" y="0"/>
                    </a:lnTo>
                    <a:lnTo>
                      <a:pt x="77076" y="13827"/>
                    </a:lnTo>
                    <a:lnTo>
                      <a:pt x="811" y="181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2" name="pg5351"/>
              <p:cNvSpPr/>
              <p:nvPr/>
            </p:nvSpPr>
            <p:spPr>
              <a:xfrm>
                <a:off x="4747994" y="3515633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0" y="5619"/>
                    </a:moveTo>
                    <a:lnTo>
                      <a:pt x="76183" y="0"/>
                    </a:lnTo>
                    <a:lnTo>
                      <a:pt x="77146" y="13819"/>
                    </a:lnTo>
                    <a:lnTo>
                      <a:pt x="919" y="18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3" name="pg5352"/>
              <p:cNvSpPr/>
              <p:nvPr/>
            </p:nvSpPr>
            <p:spPr>
              <a:xfrm>
                <a:off x="4746967" y="3501822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0" y="6242"/>
                    </a:moveTo>
                    <a:lnTo>
                      <a:pt x="76135" y="0"/>
                    </a:lnTo>
                    <a:lnTo>
                      <a:pt x="77210" y="13811"/>
                    </a:lnTo>
                    <a:lnTo>
                      <a:pt x="1027" y="194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4" name="pg5353"/>
              <p:cNvSpPr/>
              <p:nvPr/>
            </p:nvSpPr>
            <p:spPr>
              <a:xfrm>
                <a:off x="4745832" y="3488019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0" y="6865"/>
                    </a:moveTo>
                    <a:lnTo>
                      <a:pt x="76081" y="0"/>
                    </a:lnTo>
                    <a:lnTo>
                      <a:pt x="77270" y="13802"/>
                    </a:lnTo>
                    <a:lnTo>
                      <a:pt x="1134" y="200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5" name="pg5354"/>
              <p:cNvSpPr/>
              <p:nvPr/>
            </p:nvSpPr>
            <p:spPr>
              <a:xfrm>
                <a:off x="4744589" y="3474227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0" y="7487"/>
                    </a:moveTo>
                    <a:lnTo>
                      <a:pt x="76022" y="0"/>
                    </a:lnTo>
                    <a:lnTo>
                      <a:pt x="77324" y="13792"/>
                    </a:lnTo>
                    <a:lnTo>
                      <a:pt x="1242" y="206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6" name="pg5355"/>
              <p:cNvSpPr/>
              <p:nvPr/>
            </p:nvSpPr>
            <p:spPr>
              <a:xfrm>
                <a:off x="4743239" y="3460446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0" y="8109"/>
                    </a:moveTo>
                    <a:lnTo>
                      <a:pt x="75958" y="0"/>
                    </a:lnTo>
                    <a:lnTo>
                      <a:pt x="77373" y="13781"/>
                    </a:lnTo>
                    <a:lnTo>
                      <a:pt x="1350" y="212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7" name="pg5356"/>
              <p:cNvSpPr/>
              <p:nvPr/>
            </p:nvSpPr>
            <p:spPr>
              <a:xfrm>
                <a:off x="4741780" y="3446677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0" y="8730"/>
                    </a:moveTo>
                    <a:lnTo>
                      <a:pt x="75890" y="0"/>
                    </a:lnTo>
                    <a:lnTo>
                      <a:pt x="77417" y="13769"/>
                    </a:lnTo>
                    <a:lnTo>
                      <a:pt x="1458" y="218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8" name="pg5357"/>
              <p:cNvSpPr/>
              <p:nvPr/>
            </p:nvSpPr>
            <p:spPr>
              <a:xfrm>
                <a:off x="4740215" y="3432921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0" y="9351"/>
                    </a:moveTo>
                    <a:lnTo>
                      <a:pt x="75816" y="0"/>
                    </a:lnTo>
                    <a:lnTo>
                      <a:pt x="77455" y="13756"/>
                    </a:lnTo>
                    <a:lnTo>
                      <a:pt x="1565" y="22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59" name="pg5358"/>
              <p:cNvSpPr/>
              <p:nvPr/>
            </p:nvSpPr>
            <p:spPr>
              <a:xfrm>
                <a:off x="4738542" y="3419179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0" y="9970"/>
                    </a:moveTo>
                    <a:lnTo>
                      <a:pt x="75737" y="0"/>
                    </a:lnTo>
                    <a:lnTo>
                      <a:pt x="77489" y="13742"/>
                    </a:lnTo>
                    <a:lnTo>
                      <a:pt x="1672" y="23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0" name="pg5359"/>
              <p:cNvSpPr/>
              <p:nvPr/>
            </p:nvSpPr>
            <p:spPr>
              <a:xfrm>
                <a:off x="4736762" y="3405451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0" y="10590"/>
                    </a:moveTo>
                    <a:lnTo>
                      <a:pt x="75652" y="0"/>
                    </a:lnTo>
                    <a:lnTo>
                      <a:pt x="77517" y="13727"/>
                    </a:lnTo>
                    <a:lnTo>
                      <a:pt x="1780" y="236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1" name="pg5360"/>
              <p:cNvSpPr/>
              <p:nvPr/>
            </p:nvSpPr>
            <p:spPr>
              <a:xfrm>
                <a:off x="4734874" y="3391740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0" y="11208"/>
                    </a:moveTo>
                    <a:lnTo>
                      <a:pt x="75563" y="0"/>
                    </a:lnTo>
                    <a:lnTo>
                      <a:pt x="77540" y="13711"/>
                    </a:lnTo>
                    <a:lnTo>
                      <a:pt x="1887" y="243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2" name="pg5361"/>
              <p:cNvSpPr/>
              <p:nvPr/>
            </p:nvSpPr>
            <p:spPr>
              <a:xfrm>
                <a:off x="4732880" y="3378045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0" y="11826"/>
                    </a:moveTo>
                    <a:lnTo>
                      <a:pt x="75469" y="0"/>
                    </a:lnTo>
                    <a:lnTo>
                      <a:pt x="77558" y="13695"/>
                    </a:lnTo>
                    <a:lnTo>
                      <a:pt x="1994" y="249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3" name="pg5362"/>
              <p:cNvSpPr/>
              <p:nvPr/>
            </p:nvSpPr>
            <p:spPr>
              <a:xfrm>
                <a:off x="4730778" y="3364367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0" y="12443"/>
                    </a:moveTo>
                    <a:lnTo>
                      <a:pt x="75370" y="0"/>
                    </a:lnTo>
                    <a:lnTo>
                      <a:pt x="77571" y="13677"/>
                    </a:lnTo>
                    <a:lnTo>
                      <a:pt x="2101" y="255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4" name="pg5363"/>
              <p:cNvSpPr/>
              <p:nvPr/>
            </p:nvSpPr>
            <p:spPr>
              <a:xfrm>
                <a:off x="4728570" y="3350708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0" y="13059"/>
                    </a:moveTo>
                    <a:lnTo>
                      <a:pt x="75265" y="0"/>
                    </a:lnTo>
                    <a:lnTo>
                      <a:pt x="77578" y="13659"/>
                    </a:lnTo>
                    <a:lnTo>
                      <a:pt x="2208" y="261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5" name="pg5364"/>
              <p:cNvSpPr/>
              <p:nvPr/>
            </p:nvSpPr>
            <p:spPr>
              <a:xfrm>
                <a:off x="4726255" y="3337068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0" y="13675"/>
                    </a:moveTo>
                    <a:lnTo>
                      <a:pt x="75156" y="0"/>
                    </a:lnTo>
                    <a:lnTo>
                      <a:pt x="77580" y="13639"/>
                    </a:lnTo>
                    <a:lnTo>
                      <a:pt x="2314" y="266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6" name="pg5365"/>
              <p:cNvSpPr/>
              <p:nvPr/>
            </p:nvSpPr>
            <p:spPr>
              <a:xfrm>
                <a:off x="4723834" y="3323449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0" y="14289"/>
                    </a:moveTo>
                    <a:lnTo>
                      <a:pt x="75042" y="0"/>
                    </a:lnTo>
                    <a:lnTo>
                      <a:pt x="77577" y="13619"/>
                    </a:lnTo>
                    <a:lnTo>
                      <a:pt x="2421" y="272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7" name="pg5366"/>
              <p:cNvSpPr/>
              <p:nvPr/>
            </p:nvSpPr>
            <p:spPr>
              <a:xfrm>
                <a:off x="4721306" y="3309851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0" y="14903"/>
                    </a:moveTo>
                    <a:lnTo>
                      <a:pt x="74922" y="0"/>
                    </a:lnTo>
                    <a:lnTo>
                      <a:pt x="77569" y="13598"/>
                    </a:lnTo>
                    <a:lnTo>
                      <a:pt x="2527" y="27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8" name="pg5367"/>
              <p:cNvSpPr/>
              <p:nvPr/>
            </p:nvSpPr>
            <p:spPr>
              <a:xfrm>
                <a:off x="4718672" y="3296275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0" y="15515"/>
                    </a:moveTo>
                    <a:lnTo>
                      <a:pt x="74798" y="0"/>
                    </a:lnTo>
                    <a:lnTo>
                      <a:pt x="77556" y="13576"/>
                    </a:lnTo>
                    <a:lnTo>
                      <a:pt x="2633" y="284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69" name="pg5368"/>
              <p:cNvSpPr/>
              <p:nvPr/>
            </p:nvSpPr>
            <p:spPr>
              <a:xfrm>
                <a:off x="4715932" y="3282722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0" y="16126"/>
                    </a:moveTo>
                    <a:lnTo>
                      <a:pt x="74668" y="0"/>
                    </a:lnTo>
                    <a:lnTo>
                      <a:pt x="77538" y="13553"/>
                    </a:lnTo>
                    <a:lnTo>
                      <a:pt x="2739" y="290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0" name="pg5369"/>
              <p:cNvSpPr/>
              <p:nvPr/>
            </p:nvSpPr>
            <p:spPr>
              <a:xfrm>
                <a:off x="4713087" y="3269193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0" y="16737"/>
                    </a:moveTo>
                    <a:lnTo>
                      <a:pt x="74534" y="0"/>
                    </a:lnTo>
                    <a:lnTo>
                      <a:pt x="77514" y="13529"/>
                    </a:lnTo>
                    <a:lnTo>
                      <a:pt x="2845" y="296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1" name="pg5370"/>
              <p:cNvSpPr/>
              <p:nvPr/>
            </p:nvSpPr>
            <p:spPr>
              <a:xfrm>
                <a:off x="4710136" y="3255688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0" y="17346"/>
                    </a:moveTo>
                    <a:lnTo>
                      <a:pt x="74395" y="0"/>
                    </a:lnTo>
                    <a:lnTo>
                      <a:pt x="77485" y="13504"/>
                    </a:lnTo>
                    <a:lnTo>
                      <a:pt x="2951" y="302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2" name="pg5371"/>
              <p:cNvSpPr/>
              <p:nvPr/>
            </p:nvSpPr>
            <p:spPr>
              <a:xfrm>
                <a:off x="4707079" y="324221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0" y="17954"/>
                    </a:moveTo>
                    <a:lnTo>
                      <a:pt x="74250" y="0"/>
                    </a:lnTo>
                    <a:lnTo>
                      <a:pt x="77451" y="13478"/>
                    </a:lnTo>
                    <a:lnTo>
                      <a:pt x="3056" y="308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3" name="pg5372"/>
              <p:cNvSpPr/>
              <p:nvPr/>
            </p:nvSpPr>
            <p:spPr>
              <a:xfrm>
                <a:off x="4703917" y="3228758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0" y="18561"/>
                    </a:moveTo>
                    <a:lnTo>
                      <a:pt x="74101" y="0"/>
                    </a:lnTo>
                    <a:lnTo>
                      <a:pt x="77412" y="13451"/>
                    </a:lnTo>
                    <a:lnTo>
                      <a:pt x="3161" y="314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4" name="pg5373"/>
              <p:cNvSpPr/>
              <p:nvPr/>
            </p:nvSpPr>
            <p:spPr>
              <a:xfrm>
                <a:off x="4700651" y="3215333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0" y="19167"/>
                    </a:moveTo>
                    <a:lnTo>
                      <a:pt x="73946" y="0"/>
                    </a:lnTo>
                    <a:lnTo>
                      <a:pt x="77368" y="13424"/>
                    </a:lnTo>
                    <a:lnTo>
                      <a:pt x="3266" y="319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5" name="pg5374"/>
              <p:cNvSpPr/>
              <p:nvPr/>
            </p:nvSpPr>
            <p:spPr>
              <a:xfrm>
                <a:off x="4697279" y="3201937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0" y="19771"/>
                    </a:moveTo>
                    <a:lnTo>
                      <a:pt x="73787" y="0"/>
                    </a:lnTo>
                    <a:lnTo>
                      <a:pt x="77318" y="13395"/>
                    </a:lnTo>
                    <a:lnTo>
                      <a:pt x="3371" y="325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6" name="pg5375"/>
              <p:cNvSpPr/>
              <p:nvPr/>
            </p:nvSpPr>
            <p:spPr>
              <a:xfrm>
                <a:off x="4693803" y="3188571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0" y="20374"/>
                    </a:moveTo>
                    <a:lnTo>
                      <a:pt x="73623" y="0"/>
                    </a:lnTo>
                    <a:lnTo>
                      <a:pt x="77263" y="13366"/>
                    </a:lnTo>
                    <a:lnTo>
                      <a:pt x="3476" y="331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7" name="pg5376"/>
              <p:cNvSpPr/>
              <p:nvPr/>
            </p:nvSpPr>
            <p:spPr>
              <a:xfrm>
                <a:off x="4690223" y="3175234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0" y="20975"/>
                    </a:moveTo>
                    <a:lnTo>
                      <a:pt x="73454" y="0"/>
                    </a:lnTo>
                    <a:lnTo>
                      <a:pt x="77203" y="13336"/>
                    </a:lnTo>
                    <a:lnTo>
                      <a:pt x="3580" y="33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8" name="pg5377"/>
              <p:cNvSpPr/>
              <p:nvPr/>
            </p:nvSpPr>
            <p:spPr>
              <a:xfrm>
                <a:off x="4686538" y="3161929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0" y="21576"/>
                    </a:moveTo>
                    <a:lnTo>
                      <a:pt x="73280" y="0"/>
                    </a:lnTo>
                    <a:lnTo>
                      <a:pt x="77138" y="13305"/>
                    </a:lnTo>
                    <a:lnTo>
                      <a:pt x="3684" y="342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79" name="pg5378"/>
              <p:cNvSpPr/>
              <p:nvPr/>
            </p:nvSpPr>
            <p:spPr>
              <a:xfrm>
                <a:off x="4682750" y="3148656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0" y="22175"/>
                    </a:moveTo>
                    <a:lnTo>
                      <a:pt x="73101" y="0"/>
                    </a:lnTo>
                    <a:lnTo>
                      <a:pt x="77068" y="13273"/>
                    </a:lnTo>
                    <a:lnTo>
                      <a:pt x="3788" y="34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0" name="pg5379"/>
              <p:cNvSpPr/>
              <p:nvPr/>
            </p:nvSpPr>
            <p:spPr>
              <a:xfrm>
                <a:off x="4678859" y="3135415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0" y="22772"/>
                    </a:moveTo>
                    <a:lnTo>
                      <a:pt x="72917" y="0"/>
                    </a:lnTo>
                    <a:lnTo>
                      <a:pt x="76993" y="13240"/>
                    </a:lnTo>
                    <a:lnTo>
                      <a:pt x="3891" y="354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1" name="pg5380"/>
              <p:cNvSpPr/>
              <p:nvPr/>
            </p:nvSpPr>
            <p:spPr>
              <a:xfrm>
                <a:off x="4674863" y="3122209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0" y="23368"/>
                    </a:moveTo>
                    <a:lnTo>
                      <a:pt x="72728" y="0"/>
                    </a:lnTo>
                    <a:lnTo>
                      <a:pt x="76912" y="13206"/>
                    </a:lnTo>
                    <a:lnTo>
                      <a:pt x="3995" y="359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2" name="pg5381"/>
              <p:cNvSpPr/>
              <p:nvPr/>
            </p:nvSpPr>
            <p:spPr>
              <a:xfrm>
                <a:off x="4670765" y="3109037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0" y="23962"/>
                    </a:moveTo>
                    <a:lnTo>
                      <a:pt x="72535" y="0"/>
                    </a:lnTo>
                    <a:lnTo>
                      <a:pt x="76826" y="13171"/>
                    </a:lnTo>
                    <a:lnTo>
                      <a:pt x="4098" y="36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3" name="pg5382"/>
              <p:cNvSpPr/>
              <p:nvPr/>
            </p:nvSpPr>
            <p:spPr>
              <a:xfrm>
                <a:off x="4666564" y="3095901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0" y="24554"/>
                    </a:moveTo>
                    <a:lnTo>
                      <a:pt x="72336" y="0"/>
                    </a:lnTo>
                    <a:lnTo>
                      <a:pt x="76735" y="13136"/>
                    </a:lnTo>
                    <a:lnTo>
                      <a:pt x="4200" y="37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4" name="pg5383"/>
              <p:cNvSpPr/>
              <p:nvPr/>
            </p:nvSpPr>
            <p:spPr>
              <a:xfrm>
                <a:off x="4662261" y="3082801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0" y="25145"/>
                    </a:moveTo>
                    <a:lnTo>
                      <a:pt x="72133" y="0"/>
                    </a:lnTo>
                    <a:lnTo>
                      <a:pt x="76639" y="13099"/>
                    </a:lnTo>
                    <a:lnTo>
                      <a:pt x="4303" y="37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5" name="pg5384"/>
              <p:cNvSpPr/>
              <p:nvPr/>
            </p:nvSpPr>
            <p:spPr>
              <a:xfrm>
                <a:off x="4657856" y="306973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0" y="25735"/>
                    </a:moveTo>
                    <a:lnTo>
                      <a:pt x="71925" y="0"/>
                    </a:lnTo>
                    <a:lnTo>
                      <a:pt x="76538" y="13062"/>
                    </a:lnTo>
                    <a:lnTo>
                      <a:pt x="4405" y="38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6" name="pg5385"/>
              <p:cNvSpPr/>
              <p:nvPr/>
            </p:nvSpPr>
            <p:spPr>
              <a:xfrm>
                <a:off x="4653348" y="3056714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0" y="26322"/>
                    </a:moveTo>
                    <a:lnTo>
                      <a:pt x="71712" y="0"/>
                    </a:lnTo>
                    <a:lnTo>
                      <a:pt x="76432" y="13024"/>
                    </a:lnTo>
                    <a:lnTo>
                      <a:pt x="4507" y="387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7" name="pg5386"/>
              <p:cNvSpPr/>
              <p:nvPr/>
            </p:nvSpPr>
            <p:spPr>
              <a:xfrm>
                <a:off x="4648739" y="304372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0" y="26908"/>
                    </a:moveTo>
                    <a:lnTo>
                      <a:pt x="71494" y="0"/>
                    </a:lnTo>
                    <a:lnTo>
                      <a:pt x="76321" y="12985"/>
                    </a:lnTo>
                    <a:lnTo>
                      <a:pt x="4609" y="393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8" name="pg5387"/>
              <p:cNvSpPr/>
              <p:nvPr/>
            </p:nvSpPr>
            <p:spPr>
              <a:xfrm>
                <a:off x="4644029" y="3030783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0" y="27492"/>
                    </a:moveTo>
                    <a:lnTo>
                      <a:pt x="71271" y="0"/>
                    </a:lnTo>
                    <a:lnTo>
                      <a:pt x="76204" y="12945"/>
                    </a:lnTo>
                    <a:lnTo>
                      <a:pt x="4710" y="398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89" name="pg5388"/>
              <p:cNvSpPr/>
              <p:nvPr/>
            </p:nvSpPr>
            <p:spPr>
              <a:xfrm>
                <a:off x="4639217" y="3017878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0" y="28074"/>
                    </a:moveTo>
                    <a:lnTo>
                      <a:pt x="71044" y="0"/>
                    </a:lnTo>
                    <a:lnTo>
                      <a:pt x="76083" y="12904"/>
                    </a:lnTo>
                    <a:lnTo>
                      <a:pt x="4811" y="4039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0" name="pg5389"/>
              <p:cNvSpPr/>
              <p:nvPr/>
            </p:nvSpPr>
            <p:spPr>
              <a:xfrm>
                <a:off x="4634305" y="3005015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0" y="28655"/>
                    </a:moveTo>
                    <a:lnTo>
                      <a:pt x="70812" y="0"/>
                    </a:lnTo>
                    <a:lnTo>
                      <a:pt x="75956" y="12863"/>
                    </a:lnTo>
                    <a:lnTo>
                      <a:pt x="4911" y="409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1" name="pg5390"/>
              <p:cNvSpPr/>
              <p:nvPr/>
            </p:nvSpPr>
            <p:spPr>
              <a:xfrm>
                <a:off x="4629293" y="2992195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0" y="29233"/>
                    </a:moveTo>
                    <a:lnTo>
                      <a:pt x="70575" y="0"/>
                    </a:lnTo>
                    <a:lnTo>
                      <a:pt x="75824" y="12820"/>
                    </a:lnTo>
                    <a:lnTo>
                      <a:pt x="5012" y="414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2" name="pg5391"/>
              <p:cNvSpPr/>
              <p:nvPr/>
            </p:nvSpPr>
            <p:spPr>
              <a:xfrm>
                <a:off x="4624181" y="2979417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0" y="29809"/>
                    </a:moveTo>
                    <a:lnTo>
                      <a:pt x="70334" y="0"/>
                    </a:lnTo>
                    <a:lnTo>
                      <a:pt x="75688" y="12777"/>
                    </a:lnTo>
                    <a:lnTo>
                      <a:pt x="5112" y="42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3" name="pg5392"/>
              <p:cNvSpPr/>
              <p:nvPr/>
            </p:nvSpPr>
            <p:spPr>
              <a:xfrm>
                <a:off x="4618969" y="2966685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0" y="30384"/>
                    </a:moveTo>
                    <a:lnTo>
                      <a:pt x="70087" y="0"/>
                    </a:lnTo>
                    <a:lnTo>
                      <a:pt x="75546" y="12732"/>
                    </a:lnTo>
                    <a:lnTo>
                      <a:pt x="5211" y="42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4" name="pg5393"/>
              <p:cNvSpPr/>
              <p:nvPr/>
            </p:nvSpPr>
            <p:spPr>
              <a:xfrm>
                <a:off x="4613658" y="2953997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0" y="30956"/>
                    </a:moveTo>
                    <a:lnTo>
                      <a:pt x="69837" y="0"/>
                    </a:lnTo>
                    <a:lnTo>
                      <a:pt x="75399" y="12687"/>
                    </a:lnTo>
                    <a:lnTo>
                      <a:pt x="5311" y="430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5" name="pg5394"/>
              <p:cNvSpPr/>
              <p:nvPr/>
            </p:nvSpPr>
            <p:spPr>
              <a:xfrm>
                <a:off x="4608248" y="2941355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0" y="31526"/>
                    </a:moveTo>
                    <a:lnTo>
                      <a:pt x="69581" y="0"/>
                    </a:lnTo>
                    <a:lnTo>
                      <a:pt x="75247" y="12641"/>
                    </a:lnTo>
                    <a:lnTo>
                      <a:pt x="5410" y="435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6" name="pg5395"/>
              <p:cNvSpPr/>
              <p:nvPr/>
            </p:nvSpPr>
            <p:spPr>
              <a:xfrm>
                <a:off x="4602739" y="2928760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0" y="32095"/>
                    </a:moveTo>
                    <a:lnTo>
                      <a:pt x="69321" y="0"/>
                    </a:lnTo>
                    <a:lnTo>
                      <a:pt x="75090" y="12595"/>
                    </a:lnTo>
                    <a:lnTo>
                      <a:pt x="5508" y="44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7" name="pg5396"/>
              <p:cNvSpPr/>
              <p:nvPr/>
            </p:nvSpPr>
            <p:spPr>
              <a:xfrm>
                <a:off x="4597132" y="2916212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0" y="32661"/>
                    </a:moveTo>
                    <a:lnTo>
                      <a:pt x="69056" y="0"/>
                    </a:lnTo>
                    <a:lnTo>
                      <a:pt x="74928" y="12547"/>
                    </a:lnTo>
                    <a:lnTo>
                      <a:pt x="5606" y="446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8" name="pg5397"/>
              <p:cNvSpPr/>
              <p:nvPr/>
            </p:nvSpPr>
            <p:spPr>
              <a:xfrm>
                <a:off x="4591427" y="2903713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0" y="33225"/>
                    </a:moveTo>
                    <a:lnTo>
                      <a:pt x="68786" y="0"/>
                    </a:lnTo>
                    <a:lnTo>
                      <a:pt x="74761" y="12499"/>
                    </a:lnTo>
                    <a:lnTo>
                      <a:pt x="5704" y="45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399" name="pg5398"/>
              <p:cNvSpPr/>
              <p:nvPr/>
            </p:nvSpPr>
            <p:spPr>
              <a:xfrm>
                <a:off x="4585625" y="2891263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0" y="33786"/>
                    </a:moveTo>
                    <a:lnTo>
                      <a:pt x="68512" y="0"/>
                    </a:lnTo>
                    <a:lnTo>
                      <a:pt x="74589" y="12449"/>
                    </a:lnTo>
                    <a:lnTo>
                      <a:pt x="5802" y="456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0" name="pg5399"/>
              <p:cNvSpPr/>
              <p:nvPr/>
            </p:nvSpPr>
            <p:spPr>
              <a:xfrm>
                <a:off x="4579726" y="287886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0" y="34346"/>
                    </a:moveTo>
                    <a:lnTo>
                      <a:pt x="68233" y="0"/>
                    </a:lnTo>
                    <a:lnTo>
                      <a:pt x="74411" y="12399"/>
                    </a:lnTo>
                    <a:lnTo>
                      <a:pt x="5899" y="461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1" name="pg5400"/>
              <p:cNvSpPr/>
              <p:nvPr/>
            </p:nvSpPr>
            <p:spPr>
              <a:xfrm>
                <a:off x="4573730" y="286651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0" y="34903"/>
                    </a:moveTo>
                    <a:lnTo>
                      <a:pt x="67950" y="0"/>
                    </a:lnTo>
                    <a:lnTo>
                      <a:pt x="74229" y="12348"/>
                    </a:lnTo>
                    <a:lnTo>
                      <a:pt x="5995" y="466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2" name="pg5401"/>
              <p:cNvSpPr/>
              <p:nvPr/>
            </p:nvSpPr>
            <p:spPr>
              <a:xfrm>
                <a:off x="4567637" y="2854218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0" y="35457"/>
                    </a:moveTo>
                    <a:lnTo>
                      <a:pt x="67662" y="0"/>
                    </a:lnTo>
                    <a:lnTo>
                      <a:pt x="74042" y="12296"/>
                    </a:lnTo>
                    <a:lnTo>
                      <a:pt x="6092" y="47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3" name="pg5402"/>
              <p:cNvSpPr/>
              <p:nvPr/>
            </p:nvSpPr>
            <p:spPr>
              <a:xfrm>
                <a:off x="4561449" y="2841974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0" y="36010"/>
                    </a:moveTo>
                    <a:lnTo>
                      <a:pt x="67370" y="0"/>
                    </a:lnTo>
                    <a:lnTo>
                      <a:pt x="73850" y="12244"/>
                    </a:lnTo>
                    <a:lnTo>
                      <a:pt x="6188" y="477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4" name="pg5403"/>
              <p:cNvSpPr/>
              <p:nvPr/>
            </p:nvSpPr>
            <p:spPr>
              <a:xfrm>
                <a:off x="4555166" y="2829783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0" y="36560"/>
                    </a:moveTo>
                    <a:lnTo>
                      <a:pt x="67073" y="0"/>
                    </a:lnTo>
                    <a:lnTo>
                      <a:pt x="73654" y="12190"/>
                    </a:lnTo>
                    <a:lnTo>
                      <a:pt x="6283" y="482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5" name="pg5404"/>
              <p:cNvSpPr/>
              <p:nvPr/>
            </p:nvSpPr>
            <p:spPr>
              <a:xfrm>
                <a:off x="4548787" y="2817647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0" y="37107"/>
                    </a:moveTo>
                    <a:lnTo>
                      <a:pt x="66772" y="0"/>
                    </a:lnTo>
                    <a:lnTo>
                      <a:pt x="73452" y="12136"/>
                    </a:lnTo>
                    <a:lnTo>
                      <a:pt x="6378" y="486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6" name="pg5405"/>
              <p:cNvSpPr/>
              <p:nvPr/>
            </p:nvSpPr>
            <p:spPr>
              <a:xfrm>
                <a:off x="4542314" y="2805565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0" y="37652"/>
                    </a:moveTo>
                    <a:lnTo>
                      <a:pt x="66466" y="0"/>
                    </a:lnTo>
                    <a:lnTo>
                      <a:pt x="73245" y="12081"/>
                    </a:lnTo>
                    <a:lnTo>
                      <a:pt x="6473" y="491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7" name="pg5406"/>
              <p:cNvSpPr/>
              <p:nvPr/>
            </p:nvSpPr>
            <p:spPr>
              <a:xfrm>
                <a:off x="4535747" y="2793539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0" y="38195"/>
                    </a:moveTo>
                    <a:lnTo>
                      <a:pt x="66156" y="0"/>
                    </a:lnTo>
                    <a:lnTo>
                      <a:pt x="73033" y="12025"/>
                    </a:lnTo>
                    <a:lnTo>
                      <a:pt x="6567" y="496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8" name="pg5407"/>
              <p:cNvSpPr/>
              <p:nvPr/>
            </p:nvSpPr>
            <p:spPr>
              <a:xfrm>
                <a:off x="4529086" y="27815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0" y="38735"/>
                    </a:moveTo>
                    <a:lnTo>
                      <a:pt x="65841" y="0"/>
                    </a:lnTo>
                    <a:lnTo>
                      <a:pt x="72817" y="11969"/>
                    </a:lnTo>
                    <a:lnTo>
                      <a:pt x="6661" y="501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09" name="pg5408"/>
              <p:cNvSpPr/>
              <p:nvPr/>
            </p:nvSpPr>
            <p:spPr>
              <a:xfrm>
                <a:off x="4522331" y="276965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0" y="39272"/>
                    </a:moveTo>
                    <a:lnTo>
                      <a:pt x="65522" y="0"/>
                    </a:lnTo>
                    <a:lnTo>
                      <a:pt x="72595" y="11911"/>
                    </a:lnTo>
                    <a:lnTo>
                      <a:pt x="6754" y="506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0" name="pg5409"/>
              <p:cNvSpPr/>
              <p:nvPr/>
            </p:nvSpPr>
            <p:spPr>
              <a:xfrm>
                <a:off x="4515484" y="2757806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0" y="39807"/>
                    </a:moveTo>
                    <a:lnTo>
                      <a:pt x="65198" y="0"/>
                    </a:lnTo>
                    <a:lnTo>
                      <a:pt x="72369" y="11853"/>
                    </a:lnTo>
                    <a:lnTo>
                      <a:pt x="6847" y="511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1" name="pg5410"/>
              <p:cNvSpPr/>
              <p:nvPr/>
            </p:nvSpPr>
            <p:spPr>
              <a:xfrm>
                <a:off x="4508545" y="274601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0" y="40339"/>
                    </a:moveTo>
                    <a:lnTo>
                      <a:pt x="64871" y="0"/>
                    </a:lnTo>
                    <a:lnTo>
                      <a:pt x="72138" y="11794"/>
                    </a:lnTo>
                    <a:lnTo>
                      <a:pt x="6939" y="51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2" name="pg5411"/>
              <p:cNvSpPr/>
              <p:nvPr/>
            </p:nvSpPr>
            <p:spPr>
              <a:xfrm>
                <a:off x="4501513" y="2734277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0" y="40868"/>
                    </a:moveTo>
                    <a:lnTo>
                      <a:pt x="64538" y="0"/>
                    </a:lnTo>
                    <a:lnTo>
                      <a:pt x="71902" y="11734"/>
                    </a:lnTo>
                    <a:lnTo>
                      <a:pt x="7031" y="520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3" name="pg5412"/>
              <p:cNvSpPr/>
              <p:nvPr/>
            </p:nvSpPr>
            <p:spPr>
              <a:xfrm>
                <a:off x="4494390" y="2722603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0" y="41395"/>
                    </a:moveTo>
                    <a:lnTo>
                      <a:pt x="64202" y="0"/>
                    </a:lnTo>
                    <a:lnTo>
                      <a:pt x="71661" y="11673"/>
                    </a:lnTo>
                    <a:lnTo>
                      <a:pt x="7122" y="525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4" name="pg5413"/>
              <p:cNvSpPr/>
              <p:nvPr/>
            </p:nvSpPr>
            <p:spPr>
              <a:xfrm>
                <a:off x="4487177" y="2710991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0" y="41919"/>
                    </a:moveTo>
                    <a:lnTo>
                      <a:pt x="63861" y="0"/>
                    </a:lnTo>
                    <a:lnTo>
                      <a:pt x="71416" y="11612"/>
                    </a:lnTo>
                    <a:lnTo>
                      <a:pt x="7213" y="530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5" name="pg5414"/>
              <p:cNvSpPr/>
              <p:nvPr/>
            </p:nvSpPr>
            <p:spPr>
              <a:xfrm>
                <a:off x="4479872" y="2699441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0" y="42440"/>
                    </a:moveTo>
                    <a:lnTo>
                      <a:pt x="63516" y="0"/>
                    </a:lnTo>
                    <a:lnTo>
                      <a:pt x="71165" y="11550"/>
                    </a:lnTo>
                    <a:lnTo>
                      <a:pt x="7304" y="53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6" name="pg5415"/>
              <p:cNvSpPr/>
              <p:nvPr/>
            </p:nvSpPr>
            <p:spPr>
              <a:xfrm>
                <a:off x="4472478" y="2687954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0" y="42958"/>
                    </a:moveTo>
                    <a:lnTo>
                      <a:pt x="63167" y="0"/>
                    </a:lnTo>
                    <a:lnTo>
                      <a:pt x="70910" y="11487"/>
                    </a:lnTo>
                    <a:lnTo>
                      <a:pt x="7394" y="539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7" name="pg5416"/>
              <p:cNvSpPr/>
              <p:nvPr/>
            </p:nvSpPr>
            <p:spPr>
              <a:xfrm>
                <a:off x="4464994" y="2676530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0" y="43473"/>
                    </a:moveTo>
                    <a:lnTo>
                      <a:pt x="62813" y="0"/>
                    </a:lnTo>
                    <a:lnTo>
                      <a:pt x="70650" y="11423"/>
                    </a:lnTo>
                    <a:lnTo>
                      <a:pt x="7483" y="543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8" name="pg5417"/>
              <p:cNvSpPr/>
              <p:nvPr/>
            </p:nvSpPr>
            <p:spPr>
              <a:xfrm>
                <a:off x="4457421" y="2665172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0" y="43986"/>
                    </a:moveTo>
                    <a:lnTo>
                      <a:pt x="62455" y="0"/>
                    </a:lnTo>
                    <a:lnTo>
                      <a:pt x="70386" y="11358"/>
                    </a:lnTo>
                    <a:lnTo>
                      <a:pt x="7572" y="548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19" name="pg5418"/>
              <p:cNvSpPr/>
              <p:nvPr/>
            </p:nvSpPr>
            <p:spPr>
              <a:xfrm>
                <a:off x="4449760" y="2653878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0" y="44495"/>
                    </a:moveTo>
                    <a:lnTo>
                      <a:pt x="62093" y="0"/>
                    </a:lnTo>
                    <a:lnTo>
                      <a:pt x="70117" y="11293"/>
                    </a:lnTo>
                    <a:lnTo>
                      <a:pt x="7661" y="552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0" name="pg5419"/>
              <p:cNvSpPr/>
              <p:nvPr/>
            </p:nvSpPr>
            <p:spPr>
              <a:xfrm>
                <a:off x="4442011" y="2642650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0" y="45002"/>
                    </a:moveTo>
                    <a:lnTo>
                      <a:pt x="61727" y="0"/>
                    </a:lnTo>
                    <a:lnTo>
                      <a:pt x="69843" y="11227"/>
                    </a:lnTo>
                    <a:lnTo>
                      <a:pt x="7749" y="557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1" name="pg5420"/>
              <p:cNvSpPr/>
              <p:nvPr/>
            </p:nvSpPr>
            <p:spPr>
              <a:xfrm>
                <a:off x="4434174" y="2631489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0" y="45505"/>
                    </a:moveTo>
                    <a:lnTo>
                      <a:pt x="61357" y="0"/>
                    </a:lnTo>
                    <a:lnTo>
                      <a:pt x="69564" y="11160"/>
                    </a:lnTo>
                    <a:lnTo>
                      <a:pt x="7836" y="561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2" name="pg5421"/>
              <p:cNvSpPr/>
              <p:nvPr/>
            </p:nvSpPr>
            <p:spPr>
              <a:xfrm>
                <a:off x="4426251" y="2620396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0" y="46006"/>
                    </a:moveTo>
                    <a:lnTo>
                      <a:pt x="60983" y="0"/>
                    </a:lnTo>
                    <a:lnTo>
                      <a:pt x="69281" y="11093"/>
                    </a:lnTo>
                    <a:lnTo>
                      <a:pt x="7923" y="565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3" name="pg5422"/>
              <p:cNvSpPr/>
              <p:nvPr/>
            </p:nvSpPr>
            <p:spPr>
              <a:xfrm>
                <a:off x="4418241" y="2609371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0" y="46503"/>
                    </a:moveTo>
                    <a:lnTo>
                      <a:pt x="60604" y="0"/>
                    </a:lnTo>
                    <a:lnTo>
                      <a:pt x="68993" y="11025"/>
                    </a:lnTo>
                    <a:lnTo>
                      <a:pt x="8009" y="57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4" name="pg5423"/>
              <p:cNvSpPr/>
              <p:nvPr/>
            </p:nvSpPr>
            <p:spPr>
              <a:xfrm>
                <a:off x="4410145" y="2598415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0" y="46997"/>
                    </a:moveTo>
                    <a:lnTo>
                      <a:pt x="60222" y="0"/>
                    </a:lnTo>
                    <a:lnTo>
                      <a:pt x="68700" y="10956"/>
                    </a:lnTo>
                    <a:lnTo>
                      <a:pt x="8095" y="574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5" name="pg5424"/>
              <p:cNvSpPr/>
              <p:nvPr/>
            </p:nvSpPr>
            <p:spPr>
              <a:xfrm>
                <a:off x="4401964" y="2587528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0" y="47489"/>
                    </a:moveTo>
                    <a:lnTo>
                      <a:pt x="59835" y="0"/>
                    </a:lnTo>
                    <a:lnTo>
                      <a:pt x="68403" y="10886"/>
                    </a:lnTo>
                    <a:lnTo>
                      <a:pt x="8181" y="578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6" name="pg5425"/>
              <p:cNvSpPr/>
              <p:nvPr/>
            </p:nvSpPr>
            <p:spPr>
              <a:xfrm>
                <a:off x="4393698" y="2576713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0" y="47976"/>
                    </a:moveTo>
                    <a:lnTo>
                      <a:pt x="59445" y="0"/>
                    </a:lnTo>
                    <a:lnTo>
                      <a:pt x="68101" y="10815"/>
                    </a:lnTo>
                    <a:lnTo>
                      <a:pt x="8265" y="58304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7" name="pg5426"/>
              <p:cNvSpPr/>
              <p:nvPr/>
            </p:nvSpPr>
            <p:spPr>
              <a:xfrm>
                <a:off x="4385348" y="2565968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0" y="48461"/>
                    </a:moveTo>
                    <a:lnTo>
                      <a:pt x="59050" y="0"/>
                    </a:lnTo>
                    <a:lnTo>
                      <a:pt x="67795" y="10744"/>
                    </a:lnTo>
                    <a:lnTo>
                      <a:pt x="8350" y="58721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8" name="pg5427"/>
              <p:cNvSpPr/>
              <p:nvPr/>
            </p:nvSpPr>
            <p:spPr>
              <a:xfrm>
                <a:off x="4376914" y="255529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0" y="48943"/>
                    </a:moveTo>
                    <a:lnTo>
                      <a:pt x="58652" y="0"/>
                    </a:lnTo>
                    <a:lnTo>
                      <a:pt x="67484" y="10672"/>
                    </a:lnTo>
                    <a:lnTo>
                      <a:pt x="8433" y="591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29" name="pg5428"/>
              <p:cNvSpPr/>
              <p:nvPr/>
            </p:nvSpPr>
            <p:spPr>
              <a:xfrm>
                <a:off x="4368397" y="2544695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0" y="49421"/>
                    </a:moveTo>
                    <a:lnTo>
                      <a:pt x="58249" y="0"/>
                    </a:lnTo>
                    <a:lnTo>
                      <a:pt x="67169" y="10600"/>
                    </a:lnTo>
                    <a:lnTo>
                      <a:pt x="8516" y="59543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0" name="pg5429"/>
              <p:cNvSpPr/>
              <p:nvPr/>
            </p:nvSpPr>
            <p:spPr>
              <a:xfrm>
                <a:off x="4359797" y="253416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0" y="49896"/>
                    </a:moveTo>
                    <a:lnTo>
                      <a:pt x="57843" y="0"/>
                    </a:lnTo>
                    <a:lnTo>
                      <a:pt x="66849" y="10526"/>
                    </a:lnTo>
                    <a:lnTo>
                      <a:pt x="8599" y="59948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1" name="pg5430"/>
              <p:cNvSpPr/>
              <p:nvPr/>
            </p:nvSpPr>
            <p:spPr>
              <a:xfrm>
                <a:off x="4351116" y="2523715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0" y="50367"/>
                    </a:moveTo>
                    <a:lnTo>
                      <a:pt x="57433" y="0"/>
                    </a:lnTo>
                    <a:lnTo>
                      <a:pt x="66525" y="10452"/>
                    </a:lnTo>
                    <a:lnTo>
                      <a:pt x="8681" y="60349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2" name="pg5431"/>
              <p:cNvSpPr/>
              <p:nvPr/>
            </p:nvSpPr>
            <p:spPr>
              <a:xfrm>
                <a:off x="4342353" y="2513337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0" y="50836"/>
                    </a:moveTo>
                    <a:lnTo>
                      <a:pt x="57019" y="0"/>
                    </a:lnTo>
                    <a:lnTo>
                      <a:pt x="66196" y="10378"/>
                    </a:lnTo>
                    <a:lnTo>
                      <a:pt x="8762" y="60745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3" name="pg5432"/>
              <p:cNvSpPr/>
              <p:nvPr/>
            </p:nvSpPr>
            <p:spPr>
              <a:xfrm>
                <a:off x="4333510" y="2503034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0" y="51300"/>
                    </a:moveTo>
                    <a:lnTo>
                      <a:pt x="56601" y="0"/>
                    </a:lnTo>
                    <a:lnTo>
                      <a:pt x="65863" y="10302"/>
                    </a:lnTo>
                    <a:lnTo>
                      <a:pt x="8843" y="61138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4" name="pg5433"/>
              <p:cNvSpPr/>
              <p:nvPr/>
            </p:nvSpPr>
            <p:spPr>
              <a:xfrm>
                <a:off x="4324586" y="2492808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0" y="51762"/>
                    </a:moveTo>
                    <a:lnTo>
                      <a:pt x="56180" y="0"/>
                    </a:lnTo>
                    <a:lnTo>
                      <a:pt x="65525" y="10226"/>
                    </a:lnTo>
                    <a:lnTo>
                      <a:pt x="8923" y="61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5" name="pg5434"/>
              <p:cNvSpPr/>
              <p:nvPr/>
            </p:nvSpPr>
            <p:spPr>
              <a:xfrm>
                <a:off x="4315583" y="2482658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0" y="52220"/>
                    </a:moveTo>
                    <a:lnTo>
                      <a:pt x="55754" y="0"/>
                    </a:lnTo>
                    <a:lnTo>
                      <a:pt x="65183" y="10149"/>
                    </a:lnTo>
                    <a:lnTo>
                      <a:pt x="9003" y="619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6" name="pg5435"/>
              <p:cNvSpPr/>
              <p:nvPr/>
            </p:nvSpPr>
            <p:spPr>
              <a:xfrm>
                <a:off x="4306500" y="2472586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0" y="52674"/>
                    </a:moveTo>
                    <a:lnTo>
                      <a:pt x="55325" y="0"/>
                    </a:lnTo>
                    <a:lnTo>
                      <a:pt x="64837" y="10072"/>
                    </a:lnTo>
                    <a:lnTo>
                      <a:pt x="9082" y="622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7" name="pg5436"/>
              <p:cNvSpPr/>
              <p:nvPr/>
            </p:nvSpPr>
            <p:spPr>
              <a:xfrm>
                <a:off x="4297340" y="2462591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0" y="53125"/>
                    </a:moveTo>
                    <a:lnTo>
                      <a:pt x="54892" y="0"/>
                    </a:lnTo>
                    <a:lnTo>
                      <a:pt x="64486" y="9994"/>
                    </a:lnTo>
                    <a:lnTo>
                      <a:pt x="9160" y="62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8" name="pg5437"/>
              <p:cNvSpPr/>
              <p:nvPr/>
            </p:nvSpPr>
            <p:spPr>
              <a:xfrm>
                <a:off x="4288101" y="2452676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0" y="53572"/>
                    </a:moveTo>
                    <a:lnTo>
                      <a:pt x="54456" y="0"/>
                    </a:lnTo>
                    <a:lnTo>
                      <a:pt x="64131" y="9915"/>
                    </a:lnTo>
                    <a:lnTo>
                      <a:pt x="9238" y="630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39" name="pg5438"/>
              <p:cNvSpPr/>
              <p:nvPr/>
            </p:nvSpPr>
            <p:spPr>
              <a:xfrm>
                <a:off x="4278786" y="2442840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0" y="54016"/>
                    </a:moveTo>
                    <a:lnTo>
                      <a:pt x="54016" y="0"/>
                    </a:lnTo>
                    <a:lnTo>
                      <a:pt x="63772" y="9835"/>
                    </a:lnTo>
                    <a:lnTo>
                      <a:pt x="9315" y="634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0" name="pg5439"/>
              <p:cNvSpPr/>
              <p:nvPr/>
            </p:nvSpPr>
            <p:spPr>
              <a:xfrm>
                <a:off x="4269394" y="2433085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0" y="54456"/>
                    </a:moveTo>
                    <a:lnTo>
                      <a:pt x="53572" y="0"/>
                    </a:lnTo>
                    <a:lnTo>
                      <a:pt x="63408" y="9755"/>
                    </a:lnTo>
                    <a:lnTo>
                      <a:pt x="9392" y="63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1" name="pg5440"/>
              <p:cNvSpPr/>
              <p:nvPr/>
            </p:nvSpPr>
            <p:spPr>
              <a:xfrm>
                <a:off x="4259926" y="2423410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0" y="54892"/>
                    </a:moveTo>
                    <a:lnTo>
                      <a:pt x="53125" y="0"/>
                    </a:lnTo>
                    <a:lnTo>
                      <a:pt x="63040" y="9674"/>
                    </a:lnTo>
                    <a:lnTo>
                      <a:pt x="9468" y="641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2" name="pg5441"/>
              <p:cNvSpPr/>
              <p:nvPr/>
            </p:nvSpPr>
            <p:spPr>
              <a:xfrm>
                <a:off x="4250382" y="2413816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0" y="55325"/>
                    </a:moveTo>
                    <a:lnTo>
                      <a:pt x="52674" y="0"/>
                    </a:lnTo>
                    <a:lnTo>
                      <a:pt x="62668" y="9593"/>
                    </a:lnTo>
                    <a:lnTo>
                      <a:pt x="9543" y="64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3" name="pg5442"/>
              <p:cNvSpPr/>
              <p:nvPr/>
            </p:nvSpPr>
            <p:spPr>
              <a:xfrm>
                <a:off x="4240764" y="2404305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0" y="55754"/>
                    </a:moveTo>
                    <a:lnTo>
                      <a:pt x="52220" y="0"/>
                    </a:lnTo>
                    <a:lnTo>
                      <a:pt x="62292" y="9511"/>
                    </a:lnTo>
                    <a:lnTo>
                      <a:pt x="9617" y="64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4" name="pg5443"/>
              <p:cNvSpPr/>
              <p:nvPr/>
            </p:nvSpPr>
            <p:spPr>
              <a:xfrm>
                <a:off x="4231072" y="2394876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0" y="56180"/>
                    </a:moveTo>
                    <a:lnTo>
                      <a:pt x="51762" y="0"/>
                    </a:lnTo>
                    <a:lnTo>
                      <a:pt x="61911" y="9428"/>
                    </a:lnTo>
                    <a:lnTo>
                      <a:pt x="9691" y="65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5" name="pg5444"/>
              <p:cNvSpPr/>
              <p:nvPr/>
            </p:nvSpPr>
            <p:spPr>
              <a:xfrm>
                <a:off x="4221307" y="2385531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0" y="56601"/>
                    </a:moveTo>
                    <a:lnTo>
                      <a:pt x="51300" y="0"/>
                    </a:lnTo>
                    <a:lnTo>
                      <a:pt x="61527" y="9345"/>
                    </a:lnTo>
                    <a:lnTo>
                      <a:pt x="9765" y="655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6" name="pg5445"/>
              <p:cNvSpPr/>
              <p:nvPr/>
            </p:nvSpPr>
            <p:spPr>
              <a:xfrm>
                <a:off x="4211469" y="2376269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0" y="57019"/>
                    </a:moveTo>
                    <a:lnTo>
                      <a:pt x="50836" y="0"/>
                    </a:lnTo>
                    <a:lnTo>
                      <a:pt x="61138" y="9261"/>
                    </a:lnTo>
                    <a:lnTo>
                      <a:pt x="9837" y="658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7" name="pg5446"/>
              <p:cNvSpPr/>
              <p:nvPr/>
            </p:nvSpPr>
            <p:spPr>
              <a:xfrm>
                <a:off x="4201559" y="2367093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0" y="57433"/>
                    </a:moveTo>
                    <a:lnTo>
                      <a:pt x="50367" y="0"/>
                    </a:lnTo>
                    <a:lnTo>
                      <a:pt x="60745" y="9176"/>
                    </a:lnTo>
                    <a:lnTo>
                      <a:pt x="9909" y="661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8" name="pg5447"/>
              <p:cNvSpPr/>
              <p:nvPr/>
            </p:nvSpPr>
            <p:spPr>
              <a:xfrm>
                <a:off x="4191578" y="2358001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0" y="57843"/>
                    </a:moveTo>
                    <a:lnTo>
                      <a:pt x="49896" y="0"/>
                    </a:lnTo>
                    <a:lnTo>
                      <a:pt x="60349" y="9091"/>
                    </a:lnTo>
                    <a:lnTo>
                      <a:pt x="9981" y="665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49" name="pg5448"/>
              <p:cNvSpPr/>
              <p:nvPr/>
            </p:nvSpPr>
            <p:spPr>
              <a:xfrm>
                <a:off x="4181526" y="2348995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0" y="58249"/>
                    </a:moveTo>
                    <a:lnTo>
                      <a:pt x="49421" y="0"/>
                    </a:lnTo>
                    <a:lnTo>
                      <a:pt x="59948" y="9005"/>
                    </a:lnTo>
                    <a:lnTo>
                      <a:pt x="10051" y="668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0" name="pg5449"/>
              <p:cNvSpPr/>
              <p:nvPr/>
            </p:nvSpPr>
            <p:spPr>
              <a:xfrm>
                <a:off x="4171404" y="2340076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0" y="58652"/>
                    </a:moveTo>
                    <a:lnTo>
                      <a:pt x="48943" y="0"/>
                    </a:lnTo>
                    <a:lnTo>
                      <a:pt x="59543" y="8919"/>
                    </a:lnTo>
                    <a:lnTo>
                      <a:pt x="10122" y="671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1" name="pg5450"/>
              <p:cNvSpPr/>
              <p:nvPr/>
            </p:nvSpPr>
            <p:spPr>
              <a:xfrm>
                <a:off x="4161213" y="2331244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0" y="59050"/>
                    </a:moveTo>
                    <a:lnTo>
                      <a:pt x="48461" y="0"/>
                    </a:lnTo>
                    <a:lnTo>
                      <a:pt x="59134" y="8832"/>
                    </a:lnTo>
                    <a:lnTo>
                      <a:pt x="10191" y="674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2" name="pg5451"/>
              <p:cNvSpPr/>
              <p:nvPr/>
            </p:nvSpPr>
            <p:spPr>
              <a:xfrm>
                <a:off x="4150953" y="2322499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0" y="59445"/>
                    </a:moveTo>
                    <a:lnTo>
                      <a:pt x="47976" y="0"/>
                    </a:lnTo>
                    <a:lnTo>
                      <a:pt x="58721" y="8744"/>
                    </a:lnTo>
                    <a:lnTo>
                      <a:pt x="10259" y="677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3" name="pg5452"/>
              <p:cNvSpPr/>
              <p:nvPr/>
            </p:nvSpPr>
            <p:spPr>
              <a:xfrm>
                <a:off x="4140625" y="2313843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0" y="59835"/>
                    </a:moveTo>
                    <a:lnTo>
                      <a:pt x="47489" y="0"/>
                    </a:lnTo>
                    <a:lnTo>
                      <a:pt x="58304" y="8656"/>
                    </a:lnTo>
                    <a:lnTo>
                      <a:pt x="10327" y="68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4" name="pg5453"/>
              <p:cNvSpPr/>
              <p:nvPr/>
            </p:nvSpPr>
            <p:spPr>
              <a:xfrm>
                <a:off x="4130229" y="2305275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0" y="60222"/>
                    </a:moveTo>
                    <a:lnTo>
                      <a:pt x="46997" y="0"/>
                    </a:lnTo>
                    <a:lnTo>
                      <a:pt x="57884" y="8567"/>
                    </a:lnTo>
                    <a:lnTo>
                      <a:pt x="10395" y="684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5" name="pg5454"/>
              <p:cNvSpPr/>
              <p:nvPr/>
            </p:nvSpPr>
            <p:spPr>
              <a:xfrm>
                <a:off x="4119768" y="229679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0" y="60604"/>
                    </a:moveTo>
                    <a:lnTo>
                      <a:pt x="46503" y="0"/>
                    </a:lnTo>
                    <a:lnTo>
                      <a:pt x="57459" y="8478"/>
                    </a:lnTo>
                    <a:lnTo>
                      <a:pt x="10461" y="687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6" name="pg5455"/>
              <p:cNvSpPr/>
              <p:nvPr/>
            </p:nvSpPr>
            <p:spPr>
              <a:xfrm>
                <a:off x="4109240" y="2288408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0" y="60983"/>
                    </a:moveTo>
                    <a:lnTo>
                      <a:pt x="46006" y="0"/>
                    </a:lnTo>
                    <a:lnTo>
                      <a:pt x="57031" y="8388"/>
                    </a:lnTo>
                    <a:lnTo>
                      <a:pt x="10527" y="689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7" name="pg5456"/>
              <p:cNvSpPr/>
              <p:nvPr/>
            </p:nvSpPr>
            <p:spPr>
              <a:xfrm>
                <a:off x="4098647" y="2280110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0" y="61357"/>
                    </a:moveTo>
                    <a:lnTo>
                      <a:pt x="45505" y="0"/>
                    </a:lnTo>
                    <a:lnTo>
                      <a:pt x="56599" y="8297"/>
                    </a:lnTo>
                    <a:lnTo>
                      <a:pt x="10592" y="692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8" name="pg5457"/>
              <p:cNvSpPr/>
              <p:nvPr/>
            </p:nvSpPr>
            <p:spPr>
              <a:xfrm>
                <a:off x="4087990" y="2271903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0" y="61727"/>
                    </a:moveTo>
                    <a:lnTo>
                      <a:pt x="45002" y="0"/>
                    </a:lnTo>
                    <a:lnTo>
                      <a:pt x="56163" y="8206"/>
                    </a:lnTo>
                    <a:lnTo>
                      <a:pt x="10657" y="6956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59" name="pg5458"/>
              <p:cNvSpPr/>
              <p:nvPr/>
            </p:nvSpPr>
            <p:spPr>
              <a:xfrm>
                <a:off x="4077269" y="2263788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0" y="62093"/>
                    </a:moveTo>
                    <a:lnTo>
                      <a:pt x="44495" y="0"/>
                    </a:lnTo>
                    <a:lnTo>
                      <a:pt x="55723" y="8115"/>
                    </a:lnTo>
                    <a:lnTo>
                      <a:pt x="10721" y="69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0" name="pg5459"/>
              <p:cNvSpPr/>
              <p:nvPr/>
            </p:nvSpPr>
            <p:spPr>
              <a:xfrm>
                <a:off x="4066484" y="2255765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0" y="62455"/>
                    </a:moveTo>
                    <a:lnTo>
                      <a:pt x="43986" y="0"/>
                    </a:lnTo>
                    <a:lnTo>
                      <a:pt x="55279" y="8023"/>
                    </a:lnTo>
                    <a:lnTo>
                      <a:pt x="10784" y="701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1" name="pg5460"/>
              <p:cNvSpPr/>
              <p:nvPr/>
            </p:nvSpPr>
            <p:spPr>
              <a:xfrm>
                <a:off x="4055638" y="224783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0" y="62813"/>
                    </a:moveTo>
                    <a:lnTo>
                      <a:pt x="43473" y="0"/>
                    </a:lnTo>
                    <a:lnTo>
                      <a:pt x="54832" y="7930"/>
                    </a:lnTo>
                    <a:lnTo>
                      <a:pt x="10846" y="703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2" name="pg5461"/>
              <p:cNvSpPr/>
              <p:nvPr/>
            </p:nvSpPr>
            <p:spPr>
              <a:xfrm>
                <a:off x="4044730" y="2239997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0" y="63167"/>
                    </a:moveTo>
                    <a:lnTo>
                      <a:pt x="42958" y="0"/>
                    </a:lnTo>
                    <a:lnTo>
                      <a:pt x="54381" y="7837"/>
                    </a:lnTo>
                    <a:lnTo>
                      <a:pt x="10908" y="70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3" name="pg5462"/>
              <p:cNvSpPr/>
              <p:nvPr/>
            </p:nvSpPr>
            <p:spPr>
              <a:xfrm>
                <a:off x="4033761" y="2232253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0" y="63516"/>
                    </a:moveTo>
                    <a:lnTo>
                      <a:pt x="42440" y="0"/>
                    </a:lnTo>
                    <a:lnTo>
                      <a:pt x="53927" y="7743"/>
                    </a:lnTo>
                    <a:lnTo>
                      <a:pt x="10968" y="709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4" name="pg5463"/>
              <p:cNvSpPr/>
              <p:nvPr/>
            </p:nvSpPr>
            <p:spPr>
              <a:xfrm>
                <a:off x="4022732" y="2224604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0" y="63861"/>
                    </a:moveTo>
                    <a:lnTo>
                      <a:pt x="41919" y="0"/>
                    </a:lnTo>
                    <a:lnTo>
                      <a:pt x="53469" y="7649"/>
                    </a:lnTo>
                    <a:lnTo>
                      <a:pt x="11029" y="711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5" name="pg5464"/>
              <p:cNvSpPr/>
              <p:nvPr/>
            </p:nvSpPr>
            <p:spPr>
              <a:xfrm>
                <a:off x="4011643" y="221704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0" y="64202"/>
                    </a:moveTo>
                    <a:lnTo>
                      <a:pt x="41395" y="0"/>
                    </a:lnTo>
                    <a:lnTo>
                      <a:pt x="53007" y="7554"/>
                    </a:lnTo>
                    <a:lnTo>
                      <a:pt x="11088" y="714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6" name="pg5465"/>
              <p:cNvSpPr/>
              <p:nvPr/>
            </p:nvSpPr>
            <p:spPr>
              <a:xfrm>
                <a:off x="4000496" y="2209590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0" y="64538"/>
                    </a:moveTo>
                    <a:lnTo>
                      <a:pt x="40868" y="0"/>
                    </a:lnTo>
                    <a:lnTo>
                      <a:pt x="52542" y="7459"/>
                    </a:lnTo>
                    <a:lnTo>
                      <a:pt x="11147" y="71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7" name="pg5466"/>
              <p:cNvSpPr/>
              <p:nvPr/>
            </p:nvSpPr>
            <p:spPr>
              <a:xfrm>
                <a:off x="3989291" y="2202226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0" y="64871"/>
                    </a:moveTo>
                    <a:lnTo>
                      <a:pt x="40339" y="0"/>
                    </a:lnTo>
                    <a:lnTo>
                      <a:pt x="52073" y="7363"/>
                    </a:lnTo>
                    <a:lnTo>
                      <a:pt x="11204" y="719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8" name="pg5467"/>
              <p:cNvSpPr/>
              <p:nvPr/>
            </p:nvSpPr>
            <p:spPr>
              <a:xfrm>
                <a:off x="3978029" y="2194959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0" y="65198"/>
                    </a:moveTo>
                    <a:lnTo>
                      <a:pt x="39807" y="0"/>
                    </a:lnTo>
                    <a:lnTo>
                      <a:pt x="51601" y="7267"/>
                    </a:lnTo>
                    <a:lnTo>
                      <a:pt x="11262" y="721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69" name="pg5468"/>
              <p:cNvSpPr/>
              <p:nvPr/>
            </p:nvSpPr>
            <p:spPr>
              <a:xfrm>
                <a:off x="3966711" y="2187788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0" y="65522"/>
                    </a:moveTo>
                    <a:lnTo>
                      <a:pt x="39272" y="0"/>
                    </a:lnTo>
                    <a:lnTo>
                      <a:pt x="51125" y="7170"/>
                    </a:lnTo>
                    <a:lnTo>
                      <a:pt x="11318" y="723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0" name="pg5469"/>
              <p:cNvSpPr/>
              <p:nvPr/>
            </p:nvSpPr>
            <p:spPr>
              <a:xfrm>
                <a:off x="3955337" y="2180715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0" y="65841"/>
                    </a:moveTo>
                    <a:lnTo>
                      <a:pt x="38735" y="0"/>
                    </a:lnTo>
                    <a:lnTo>
                      <a:pt x="50646" y="7073"/>
                    </a:lnTo>
                    <a:lnTo>
                      <a:pt x="11374" y="725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1" name="pg5470"/>
              <p:cNvSpPr/>
              <p:nvPr/>
            </p:nvSpPr>
            <p:spPr>
              <a:xfrm>
                <a:off x="3943907" y="2173739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0" y="66156"/>
                    </a:moveTo>
                    <a:lnTo>
                      <a:pt x="38195" y="0"/>
                    </a:lnTo>
                    <a:lnTo>
                      <a:pt x="50164" y="6975"/>
                    </a:lnTo>
                    <a:lnTo>
                      <a:pt x="11429" y="728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2" name="pg5471"/>
              <p:cNvSpPr/>
              <p:nvPr/>
            </p:nvSpPr>
            <p:spPr>
              <a:xfrm>
                <a:off x="3932424" y="2166862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0" y="66466"/>
                    </a:moveTo>
                    <a:lnTo>
                      <a:pt x="37652" y="0"/>
                    </a:lnTo>
                    <a:lnTo>
                      <a:pt x="49678" y="6877"/>
                    </a:lnTo>
                    <a:lnTo>
                      <a:pt x="11483" y="730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3" name="pg5472"/>
              <p:cNvSpPr/>
              <p:nvPr/>
            </p:nvSpPr>
            <p:spPr>
              <a:xfrm>
                <a:off x="3920888" y="2160083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0" y="66772"/>
                    </a:moveTo>
                    <a:lnTo>
                      <a:pt x="37107" y="0"/>
                    </a:lnTo>
                    <a:lnTo>
                      <a:pt x="49189" y="6778"/>
                    </a:lnTo>
                    <a:lnTo>
                      <a:pt x="11536" y="732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4" name="pg5473"/>
              <p:cNvSpPr/>
              <p:nvPr/>
            </p:nvSpPr>
            <p:spPr>
              <a:xfrm>
                <a:off x="3909299" y="2153403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0" y="67073"/>
                    </a:moveTo>
                    <a:lnTo>
                      <a:pt x="36560" y="0"/>
                    </a:lnTo>
                    <a:lnTo>
                      <a:pt x="48696" y="6679"/>
                    </a:lnTo>
                    <a:lnTo>
                      <a:pt x="11589" y="734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5" name="pg5474"/>
              <p:cNvSpPr/>
              <p:nvPr/>
            </p:nvSpPr>
            <p:spPr>
              <a:xfrm>
                <a:off x="3897658" y="2146822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0" y="67370"/>
                    </a:moveTo>
                    <a:lnTo>
                      <a:pt x="36010" y="0"/>
                    </a:lnTo>
                    <a:lnTo>
                      <a:pt x="48201" y="6580"/>
                    </a:lnTo>
                    <a:lnTo>
                      <a:pt x="11640" y="736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6" name="pg5475"/>
              <p:cNvSpPr/>
              <p:nvPr/>
            </p:nvSpPr>
            <p:spPr>
              <a:xfrm>
                <a:off x="3885966" y="214034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0" y="67662"/>
                    </a:moveTo>
                    <a:lnTo>
                      <a:pt x="35457" y="0"/>
                    </a:lnTo>
                    <a:lnTo>
                      <a:pt x="47702" y="6480"/>
                    </a:lnTo>
                    <a:lnTo>
                      <a:pt x="11691" y="738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7" name="pg5476"/>
              <p:cNvSpPr/>
              <p:nvPr/>
            </p:nvSpPr>
            <p:spPr>
              <a:xfrm>
                <a:off x="3874224" y="2133962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0" y="67950"/>
                    </a:moveTo>
                    <a:lnTo>
                      <a:pt x="34903" y="0"/>
                    </a:lnTo>
                    <a:lnTo>
                      <a:pt x="47200" y="6380"/>
                    </a:lnTo>
                    <a:lnTo>
                      <a:pt x="11742" y="74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8" name="pg5477"/>
              <p:cNvSpPr/>
              <p:nvPr/>
            </p:nvSpPr>
            <p:spPr>
              <a:xfrm>
                <a:off x="3862432" y="2127683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0" y="68233"/>
                    </a:moveTo>
                    <a:lnTo>
                      <a:pt x="34346" y="0"/>
                    </a:lnTo>
                    <a:lnTo>
                      <a:pt x="46694" y="6279"/>
                    </a:lnTo>
                    <a:lnTo>
                      <a:pt x="11791" y="742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79" name="pg5478"/>
              <p:cNvSpPr/>
              <p:nvPr/>
            </p:nvSpPr>
            <p:spPr>
              <a:xfrm>
                <a:off x="3850592" y="2121505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0" y="68512"/>
                    </a:moveTo>
                    <a:lnTo>
                      <a:pt x="33786" y="0"/>
                    </a:lnTo>
                    <a:lnTo>
                      <a:pt x="46186" y="6177"/>
                    </a:lnTo>
                    <a:lnTo>
                      <a:pt x="11840" y="744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0" name="pg5479"/>
              <p:cNvSpPr/>
              <p:nvPr/>
            </p:nvSpPr>
            <p:spPr>
              <a:xfrm>
                <a:off x="3838704" y="2115428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0" y="68786"/>
                    </a:moveTo>
                    <a:lnTo>
                      <a:pt x="33225" y="0"/>
                    </a:lnTo>
                    <a:lnTo>
                      <a:pt x="45674" y="6076"/>
                    </a:lnTo>
                    <a:lnTo>
                      <a:pt x="11888" y="745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1" name="pg5480"/>
              <p:cNvSpPr/>
              <p:nvPr/>
            </p:nvSpPr>
            <p:spPr>
              <a:xfrm>
                <a:off x="3826769" y="2109454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0" y="69056"/>
                    </a:moveTo>
                    <a:lnTo>
                      <a:pt x="32661" y="0"/>
                    </a:lnTo>
                    <a:lnTo>
                      <a:pt x="45160" y="5974"/>
                    </a:lnTo>
                    <a:lnTo>
                      <a:pt x="11935" y="747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2" name="pg5481"/>
              <p:cNvSpPr/>
              <p:nvPr/>
            </p:nvSpPr>
            <p:spPr>
              <a:xfrm>
                <a:off x="3814787" y="2103582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0" y="69321"/>
                    </a:moveTo>
                    <a:lnTo>
                      <a:pt x="32095" y="0"/>
                    </a:lnTo>
                    <a:lnTo>
                      <a:pt x="44642" y="5871"/>
                    </a:lnTo>
                    <a:lnTo>
                      <a:pt x="11981" y="749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3" name="pg5482"/>
              <p:cNvSpPr/>
              <p:nvPr/>
            </p:nvSpPr>
            <p:spPr>
              <a:xfrm>
                <a:off x="3802760" y="2097813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0" y="69581"/>
                    </a:moveTo>
                    <a:lnTo>
                      <a:pt x="31526" y="0"/>
                    </a:lnTo>
                    <a:lnTo>
                      <a:pt x="44122" y="5768"/>
                    </a:lnTo>
                    <a:lnTo>
                      <a:pt x="12026" y="750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4" name="pg5483"/>
              <p:cNvSpPr/>
              <p:nvPr/>
            </p:nvSpPr>
            <p:spPr>
              <a:xfrm>
                <a:off x="3790689" y="2092147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0" y="69837"/>
                    </a:moveTo>
                    <a:lnTo>
                      <a:pt x="30956" y="0"/>
                    </a:lnTo>
                    <a:lnTo>
                      <a:pt x="43598" y="5665"/>
                    </a:lnTo>
                    <a:lnTo>
                      <a:pt x="12071" y="752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5" name="pg5484"/>
              <p:cNvSpPr/>
              <p:nvPr/>
            </p:nvSpPr>
            <p:spPr>
              <a:xfrm>
                <a:off x="3778573" y="2086585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0" y="70087"/>
                    </a:moveTo>
                    <a:lnTo>
                      <a:pt x="30384" y="0"/>
                    </a:lnTo>
                    <a:lnTo>
                      <a:pt x="43072" y="5562"/>
                    </a:lnTo>
                    <a:lnTo>
                      <a:pt x="12115" y="75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6" name="pg5485"/>
              <p:cNvSpPr/>
              <p:nvPr/>
            </p:nvSpPr>
            <p:spPr>
              <a:xfrm>
                <a:off x="3766415" y="2081127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0" y="70334"/>
                    </a:moveTo>
                    <a:lnTo>
                      <a:pt x="29809" y="0"/>
                    </a:lnTo>
                    <a:lnTo>
                      <a:pt x="42542" y="5458"/>
                    </a:lnTo>
                    <a:lnTo>
                      <a:pt x="12158" y="755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7" name="pg5486"/>
              <p:cNvSpPr/>
              <p:nvPr/>
            </p:nvSpPr>
            <p:spPr>
              <a:xfrm>
                <a:off x="3754214" y="207577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0" y="70575"/>
                    </a:moveTo>
                    <a:lnTo>
                      <a:pt x="29233" y="0"/>
                    </a:lnTo>
                    <a:lnTo>
                      <a:pt x="42010" y="5353"/>
                    </a:lnTo>
                    <a:lnTo>
                      <a:pt x="12200" y="756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8" name="pg5487"/>
              <p:cNvSpPr/>
              <p:nvPr/>
            </p:nvSpPr>
            <p:spPr>
              <a:xfrm>
                <a:off x="3741972" y="2070524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0" y="70812"/>
                    </a:moveTo>
                    <a:lnTo>
                      <a:pt x="28655" y="0"/>
                    </a:lnTo>
                    <a:lnTo>
                      <a:pt x="41475" y="5249"/>
                    </a:lnTo>
                    <a:lnTo>
                      <a:pt x="12242" y="758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89" name="pg5488"/>
              <p:cNvSpPr/>
              <p:nvPr/>
            </p:nvSpPr>
            <p:spPr>
              <a:xfrm>
                <a:off x="3729689" y="2065380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0" y="71044"/>
                    </a:moveTo>
                    <a:lnTo>
                      <a:pt x="28074" y="0"/>
                    </a:lnTo>
                    <a:lnTo>
                      <a:pt x="40937" y="5144"/>
                    </a:lnTo>
                    <a:lnTo>
                      <a:pt x="12282" y="75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0" name="pg5489"/>
              <p:cNvSpPr/>
              <p:nvPr/>
            </p:nvSpPr>
            <p:spPr>
              <a:xfrm>
                <a:off x="3717367" y="2060342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0" y="71271"/>
                    </a:moveTo>
                    <a:lnTo>
                      <a:pt x="27492" y="0"/>
                    </a:lnTo>
                    <a:lnTo>
                      <a:pt x="40397" y="5038"/>
                    </a:lnTo>
                    <a:lnTo>
                      <a:pt x="12322" y="760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1" name="pg5490"/>
              <p:cNvSpPr/>
              <p:nvPr/>
            </p:nvSpPr>
            <p:spPr>
              <a:xfrm>
                <a:off x="3705005" y="2055409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0" y="71494"/>
                    </a:moveTo>
                    <a:lnTo>
                      <a:pt x="26908" y="0"/>
                    </a:lnTo>
                    <a:lnTo>
                      <a:pt x="39854" y="4932"/>
                    </a:lnTo>
                    <a:lnTo>
                      <a:pt x="12361" y="76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2" name="pg5491"/>
              <p:cNvSpPr/>
              <p:nvPr/>
            </p:nvSpPr>
            <p:spPr>
              <a:xfrm>
                <a:off x="3692606" y="2050582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0" y="71712"/>
                    </a:moveTo>
                    <a:lnTo>
                      <a:pt x="26322" y="0"/>
                    </a:lnTo>
                    <a:lnTo>
                      <a:pt x="39308" y="4826"/>
                    </a:lnTo>
                    <a:lnTo>
                      <a:pt x="12399" y="763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3" name="pg5492"/>
              <p:cNvSpPr/>
              <p:nvPr/>
            </p:nvSpPr>
            <p:spPr>
              <a:xfrm>
                <a:off x="3680169" y="2045862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0" y="71925"/>
                    </a:moveTo>
                    <a:lnTo>
                      <a:pt x="25735" y="0"/>
                    </a:lnTo>
                    <a:lnTo>
                      <a:pt x="38759" y="4720"/>
                    </a:lnTo>
                    <a:lnTo>
                      <a:pt x="12436" y="7643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4" name="pg5493"/>
              <p:cNvSpPr/>
              <p:nvPr/>
            </p:nvSpPr>
            <p:spPr>
              <a:xfrm>
                <a:off x="3667696" y="204124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0" y="72133"/>
                    </a:moveTo>
                    <a:lnTo>
                      <a:pt x="25145" y="0"/>
                    </a:lnTo>
                    <a:lnTo>
                      <a:pt x="38208" y="4613"/>
                    </a:lnTo>
                    <a:lnTo>
                      <a:pt x="12473" y="76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5" name="pg5494"/>
              <p:cNvSpPr/>
              <p:nvPr/>
            </p:nvSpPr>
            <p:spPr>
              <a:xfrm>
                <a:off x="3655187" y="2036741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0" y="72336"/>
                    </a:moveTo>
                    <a:lnTo>
                      <a:pt x="24554" y="0"/>
                    </a:lnTo>
                    <a:lnTo>
                      <a:pt x="37654" y="4506"/>
                    </a:lnTo>
                    <a:lnTo>
                      <a:pt x="12508" y="766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6" name="pg5495"/>
              <p:cNvSpPr/>
              <p:nvPr/>
            </p:nvSpPr>
            <p:spPr>
              <a:xfrm>
                <a:off x="3642643" y="2032342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0" y="72535"/>
                    </a:moveTo>
                    <a:lnTo>
                      <a:pt x="23962" y="0"/>
                    </a:lnTo>
                    <a:lnTo>
                      <a:pt x="37098" y="4399"/>
                    </a:lnTo>
                    <a:lnTo>
                      <a:pt x="12543" y="76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7" name="pg5496"/>
              <p:cNvSpPr/>
              <p:nvPr/>
            </p:nvSpPr>
            <p:spPr>
              <a:xfrm>
                <a:off x="3630065" y="2028050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0" y="72728"/>
                    </a:moveTo>
                    <a:lnTo>
                      <a:pt x="23368" y="0"/>
                    </a:lnTo>
                    <a:lnTo>
                      <a:pt x="36540" y="4291"/>
                    </a:lnTo>
                    <a:lnTo>
                      <a:pt x="12577" y="76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8" name="pg5497"/>
              <p:cNvSpPr/>
              <p:nvPr/>
            </p:nvSpPr>
            <p:spPr>
              <a:xfrm>
                <a:off x="3617455" y="202386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0" y="72917"/>
                    </a:moveTo>
                    <a:lnTo>
                      <a:pt x="22772" y="0"/>
                    </a:lnTo>
                    <a:lnTo>
                      <a:pt x="35978" y="4183"/>
                    </a:lnTo>
                    <a:lnTo>
                      <a:pt x="12610" y="769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499" name="pg5498"/>
              <p:cNvSpPr/>
              <p:nvPr/>
            </p:nvSpPr>
            <p:spPr>
              <a:xfrm>
                <a:off x="3604811" y="201979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0" y="73101"/>
                    </a:moveTo>
                    <a:lnTo>
                      <a:pt x="22175" y="0"/>
                    </a:lnTo>
                    <a:lnTo>
                      <a:pt x="35415" y="4075"/>
                    </a:lnTo>
                    <a:lnTo>
                      <a:pt x="12643" y="769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0" name="pg5499"/>
              <p:cNvSpPr/>
              <p:nvPr/>
            </p:nvSpPr>
            <p:spPr>
              <a:xfrm>
                <a:off x="3592137" y="2015824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0" y="73280"/>
                    </a:moveTo>
                    <a:lnTo>
                      <a:pt x="21576" y="0"/>
                    </a:lnTo>
                    <a:lnTo>
                      <a:pt x="34849" y="3967"/>
                    </a:lnTo>
                    <a:lnTo>
                      <a:pt x="12674" y="770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1" name="pg5500"/>
              <p:cNvSpPr/>
              <p:nvPr/>
            </p:nvSpPr>
            <p:spPr>
              <a:xfrm>
                <a:off x="3579432" y="2011965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0" y="73454"/>
                    </a:moveTo>
                    <a:lnTo>
                      <a:pt x="20975" y="0"/>
                    </a:lnTo>
                    <a:lnTo>
                      <a:pt x="34281" y="3858"/>
                    </a:lnTo>
                    <a:lnTo>
                      <a:pt x="12705" y="771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2" name="pg5501"/>
              <p:cNvSpPr/>
              <p:nvPr/>
            </p:nvSpPr>
            <p:spPr>
              <a:xfrm>
                <a:off x="3566697" y="2008216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0" y="73623"/>
                    </a:moveTo>
                    <a:lnTo>
                      <a:pt x="20374" y="0"/>
                    </a:lnTo>
                    <a:lnTo>
                      <a:pt x="33710" y="3749"/>
                    </a:lnTo>
                    <a:lnTo>
                      <a:pt x="12734" y="77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3" name="pg5502"/>
              <p:cNvSpPr/>
              <p:nvPr/>
            </p:nvSpPr>
            <p:spPr>
              <a:xfrm>
                <a:off x="3553934" y="200457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0" y="73787"/>
                    </a:moveTo>
                    <a:lnTo>
                      <a:pt x="19771" y="0"/>
                    </a:lnTo>
                    <a:lnTo>
                      <a:pt x="33137" y="3640"/>
                    </a:lnTo>
                    <a:lnTo>
                      <a:pt x="12763" y="772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4" name="pg5503"/>
              <p:cNvSpPr/>
              <p:nvPr/>
            </p:nvSpPr>
            <p:spPr>
              <a:xfrm>
                <a:off x="3541142" y="2001045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0" y="73946"/>
                    </a:moveTo>
                    <a:lnTo>
                      <a:pt x="19167" y="0"/>
                    </a:lnTo>
                    <a:lnTo>
                      <a:pt x="32562" y="3530"/>
                    </a:lnTo>
                    <a:lnTo>
                      <a:pt x="12791" y="77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5" name="pg5504"/>
              <p:cNvSpPr/>
              <p:nvPr/>
            </p:nvSpPr>
            <p:spPr>
              <a:xfrm>
                <a:off x="3528323" y="1997624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0" y="74101"/>
                    </a:moveTo>
                    <a:lnTo>
                      <a:pt x="18561" y="0"/>
                    </a:lnTo>
                    <a:lnTo>
                      <a:pt x="31985" y="3421"/>
                    </a:lnTo>
                    <a:lnTo>
                      <a:pt x="12818" y="77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6" name="pg5505"/>
              <p:cNvSpPr/>
              <p:nvPr/>
            </p:nvSpPr>
            <p:spPr>
              <a:xfrm>
                <a:off x="3515478" y="1994312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0" y="74250"/>
                    </a:moveTo>
                    <a:lnTo>
                      <a:pt x="17954" y="0"/>
                    </a:lnTo>
                    <a:lnTo>
                      <a:pt x="31406" y="3311"/>
                    </a:lnTo>
                    <a:lnTo>
                      <a:pt x="12845" y="774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7" name="pg5506"/>
              <p:cNvSpPr/>
              <p:nvPr/>
            </p:nvSpPr>
            <p:spPr>
              <a:xfrm>
                <a:off x="3502608" y="199111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0" y="74395"/>
                    </a:moveTo>
                    <a:lnTo>
                      <a:pt x="17346" y="0"/>
                    </a:lnTo>
                    <a:lnTo>
                      <a:pt x="30825" y="3200"/>
                    </a:lnTo>
                    <a:lnTo>
                      <a:pt x="12870" y="774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8" name="pg5507"/>
              <p:cNvSpPr/>
              <p:nvPr/>
            </p:nvSpPr>
            <p:spPr>
              <a:xfrm>
                <a:off x="3489712" y="1988021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0" y="74534"/>
                    </a:moveTo>
                    <a:lnTo>
                      <a:pt x="16737" y="0"/>
                    </a:lnTo>
                    <a:lnTo>
                      <a:pt x="30241" y="3090"/>
                    </a:lnTo>
                    <a:lnTo>
                      <a:pt x="12895" y="7748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09" name="pg5508"/>
              <p:cNvSpPr/>
              <p:nvPr/>
            </p:nvSpPr>
            <p:spPr>
              <a:xfrm>
                <a:off x="3476794" y="1985041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0" y="74668"/>
                    </a:moveTo>
                    <a:lnTo>
                      <a:pt x="16126" y="0"/>
                    </a:lnTo>
                    <a:lnTo>
                      <a:pt x="29656" y="2979"/>
                    </a:lnTo>
                    <a:lnTo>
                      <a:pt x="12918" y="775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0" name="pg5509"/>
              <p:cNvSpPr/>
              <p:nvPr/>
            </p:nvSpPr>
            <p:spPr>
              <a:xfrm>
                <a:off x="3463852" y="1982172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0" y="74798"/>
                    </a:moveTo>
                    <a:lnTo>
                      <a:pt x="15515" y="0"/>
                    </a:lnTo>
                    <a:lnTo>
                      <a:pt x="29068" y="2869"/>
                    </a:lnTo>
                    <a:lnTo>
                      <a:pt x="12941" y="77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1" name="pg5510"/>
              <p:cNvSpPr/>
              <p:nvPr/>
            </p:nvSpPr>
            <p:spPr>
              <a:xfrm>
                <a:off x="3450888" y="1979413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0" y="74922"/>
                    </a:moveTo>
                    <a:lnTo>
                      <a:pt x="14903" y="0"/>
                    </a:lnTo>
                    <a:lnTo>
                      <a:pt x="28479" y="2758"/>
                    </a:lnTo>
                    <a:lnTo>
                      <a:pt x="12963" y="775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2" name="pg5511"/>
              <p:cNvSpPr/>
              <p:nvPr/>
            </p:nvSpPr>
            <p:spPr>
              <a:xfrm>
                <a:off x="3437904" y="1976766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0" y="75042"/>
                    </a:moveTo>
                    <a:lnTo>
                      <a:pt x="14289" y="0"/>
                    </a:lnTo>
                    <a:lnTo>
                      <a:pt x="27887" y="2647"/>
                    </a:lnTo>
                    <a:lnTo>
                      <a:pt x="12984" y="775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3" name="pg5512"/>
              <p:cNvSpPr/>
              <p:nvPr/>
            </p:nvSpPr>
            <p:spPr>
              <a:xfrm>
                <a:off x="3424899" y="1974231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0" y="75156"/>
                    </a:moveTo>
                    <a:lnTo>
                      <a:pt x="13675" y="0"/>
                    </a:lnTo>
                    <a:lnTo>
                      <a:pt x="27294" y="2535"/>
                    </a:lnTo>
                    <a:lnTo>
                      <a:pt x="13004" y="77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4" name="pg5513"/>
              <p:cNvSpPr/>
              <p:nvPr/>
            </p:nvSpPr>
            <p:spPr>
              <a:xfrm>
                <a:off x="3411874" y="1971806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0" y="75265"/>
                    </a:moveTo>
                    <a:lnTo>
                      <a:pt x="13059" y="0"/>
                    </a:lnTo>
                    <a:lnTo>
                      <a:pt x="26699" y="2424"/>
                    </a:lnTo>
                    <a:lnTo>
                      <a:pt x="13024" y="77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5" name="pg5514"/>
              <p:cNvSpPr/>
              <p:nvPr/>
            </p:nvSpPr>
            <p:spPr>
              <a:xfrm>
                <a:off x="3398831" y="1969494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0" y="75370"/>
                    </a:moveTo>
                    <a:lnTo>
                      <a:pt x="12443" y="0"/>
                    </a:lnTo>
                    <a:lnTo>
                      <a:pt x="26102" y="2312"/>
                    </a:lnTo>
                    <a:lnTo>
                      <a:pt x="13042" y="775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6" name="pg5515"/>
              <p:cNvSpPr/>
              <p:nvPr/>
            </p:nvSpPr>
            <p:spPr>
              <a:xfrm>
                <a:off x="3385771" y="1967293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0" y="75469"/>
                    </a:moveTo>
                    <a:lnTo>
                      <a:pt x="11826" y="0"/>
                    </a:lnTo>
                    <a:lnTo>
                      <a:pt x="25504" y="2200"/>
                    </a:lnTo>
                    <a:lnTo>
                      <a:pt x="13060" y="775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7" name="pg5516"/>
              <p:cNvSpPr/>
              <p:nvPr/>
            </p:nvSpPr>
            <p:spPr>
              <a:xfrm>
                <a:off x="3372694" y="1965204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0" y="75563"/>
                    </a:moveTo>
                    <a:lnTo>
                      <a:pt x="11208" y="0"/>
                    </a:lnTo>
                    <a:lnTo>
                      <a:pt x="24903" y="2088"/>
                    </a:lnTo>
                    <a:lnTo>
                      <a:pt x="13077" y="775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8" name="pg5517"/>
              <p:cNvSpPr/>
              <p:nvPr/>
            </p:nvSpPr>
            <p:spPr>
              <a:xfrm>
                <a:off x="3359601" y="1963228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0" y="75652"/>
                    </a:moveTo>
                    <a:lnTo>
                      <a:pt x="10590" y="0"/>
                    </a:lnTo>
                    <a:lnTo>
                      <a:pt x="24301" y="1976"/>
                    </a:lnTo>
                    <a:lnTo>
                      <a:pt x="13093" y="775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19" name="pg5518"/>
              <p:cNvSpPr/>
              <p:nvPr/>
            </p:nvSpPr>
            <p:spPr>
              <a:xfrm>
                <a:off x="3346492" y="1961363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0" y="75737"/>
                    </a:moveTo>
                    <a:lnTo>
                      <a:pt x="9970" y="0"/>
                    </a:lnTo>
                    <a:lnTo>
                      <a:pt x="23698" y="1864"/>
                    </a:lnTo>
                    <a:lnTo>
                      <a:pt x="13108" y="775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0" name="pg5519"/>
              <p:cNvSpPr/>
              <p:nvPr/>
            </p:nvSpPr>
            <p:spPr>
              <a:xfrm>
                <a:off x="3333370" y="1959611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0" y="75816"/>
                    </a:moveTo>
                    <a:lnTo>
                      <a:pt x="9351" y="0"/>
                    </a:lnTo>
                    <a:lnTo>
                      <a:pt x="23093" y="1752"/>
                    </a:lnTo>
                    <a:lnTo>
                      <a:pt x="13122" y="774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1" name="pg5520"/>
              <p:cNvSpPr/>
              <p:nvPr/>
            </p:nvSpPr>
            <p:spPr>
              <a:xfrm>
                <a:off x="3320235" y="1957972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0" y="75890"/>
                    </a:moveTo>
                    <a:lnTo>
                      <a:pt x="8730" y="0"/>
                    </a:lnTo>
                    <a:lnTo>
                      <a:pt x="22486" y="1639"/>
                    </a:lnTo>
                    <a:lnTo>
                      <a:pt x="13135" y="774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2" name="pg5521"/>
              <p:cNvSpPr/>
              <p:nvPr/>
            </p:nvSpPr>
            <p:spPr>
              <a:xfrm>
                <a:off x="3307087" y="1956445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0" y="75958"/>
                    </a:moveTo>
                    <a:lnTo>
                      <a:pt x="8109" y="0"/>
                    </a:lnTo>
                    <a:lnTo>
                      <a:pt x="21878" y="1526"/>
                    </a:lnTo>
                    <a:lnTo>
                      <a:pt x="13147" y="774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3" name="pg5522"/>
              <p:cNvSpPr/>
              <p:nvPr/>
            </p:nvSpPr>
            <p:spPr>
              <a:xfrm>
                <a:off x="3293927" y="195503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0" y="76022"/>
                    </a:moveTo>
                    <a:lnTo>
                      <a:pt x="7487" y="0"/>
                    </a:lnTo>
                    <a:lnTo>
                      <a:pt x="21268" y="1414"/>
                    </a:lnTo>
                    <a:lnTo>
                      <a:pt x="13159" y="773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4" name="pg5523"/>
              <p:cNvSpPr/>
              <p:nvPr/>
            </p:nvSpPr>
            <p:spPr>
              <a:xfrm>
                <a:off x="3280757" y="1953729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0" y="76081"/>
                    </a:moveTo>
                    <a:lnTo>
                      <a:pt x="6865" y="0"/>
                    </a:lnTo>
                    <a:lnTo>
                      <a:pt x="20657" y="1301"/>
                    </a:lnTo>
                    <a:lnTo>
                      <a:pt x="13169" y="773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5" name="pg5524"/>
              <p:cNvSpPr/>
              <p:nvPr/>
            </p:nvSpPr>
            <p:spPr>
              <a:xfrm>
                <a:off x="3267578" y="1952540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0" y="76135"/>
                    </a:moveTo>
                    <a:lnTo>
                      <a:pt x="6242" y="0"/>
                    </a:lnTo>
                    <a:lnTo>
                      <a:pt x="20045" y="1188"/>
                    </a:lnTo>
                    <a:lnTo>
                      <a:pt x="13179" y="7727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6" name="pg5525"/>
              <p:cNvSpPr/>
              <p:nvPr/>
            </p:nvSpPr>
            <p:spPr>
              <a:xfrm>
                <a:off x="3254389" y="1951465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0" y="76183"/>
                    </a:moveTo>
                    <a:lnTo>
                      <a:pt x="5619" y="0"/>
                    </a:lnTo>
                    <a:lnTo>
                      <a:pt x="19431" y="1075"/>
                    </a:lnTo>
                    <a:lnTo>
                      <a:pt x="13188" y="772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7" name="pg5526"/>
              <p:cNvSpPr/>
              <p:nvPr/>
            </p:nvSpPr>
            <p:spPr>
              <a:xfrm>
                <a:off x="3241193" y="1950502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0" y="76227"/>
                    </a:moveTo>
                    <a:lnTo>
                      <a:pt x="4996" y="0"/>
                    </a:lnTo>
                    <a:lnTo>
                      <a:pt x="18816" y="962"/>
                    </a:lnTo>
                    <a:lnTo>
                      <a:pt x="13196" y="771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8" name="pg5527"/>
              <p:cNvSpPr/>
              <p:nvPr/>
            </p:nvSpPr>
            <p:spPr>
              <a:xfrm>
                <a:off x="3227989" y="1949653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0" y="76265"/>
                    </a:moveTo>
                    <a:lnTo>
                      <a:pt x="4372" y="0"/>
                    </a:lnTo>
                    <a:lnTo>
                      <a:pt x="18199" y="849"/>
                    </a:lnTo>
                    <a:lnTo>
                      <a:pt x="13203" y="770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29" name="pg5528"/>
              <p:cNvSpPr/>
              <p:nvPr/>
            </p:nvSpPr>
            <p:spPr>
              <a:xfrm>
                <a:off x="3214779" y="194891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0" y="76298"/>
                    </a:moveTo>
                    <a:lnTo>
                      <a:pt x="3748" y="0"/>
                    </a:lnTo>
                    <a:lnTo>
                      <a:pt x="17582" y="736"/>
                    </a:lnTo>
                    <a:lnTo>
                      <a:pt x="13209" y="770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0" name="pg5529"/>
              <p:cNvSpPr/>
              <p:nvPr/>
            </p:nvSpPr>
            <p:spPr>
              <a:xfrm>
                <a:off x="3201564" y="1948293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0" y="76326"/>
                    </a:moveTo>
                    <a:lnTo>
                      <a:pt x="3123" y="0"/>
                    </a:lnTo>
                    <a:lnTo>
                      <a:pt x="16963" y="623"/>
                    </a:lnTo>
                    <a:lnTo>
                      <a:pt x="13215" y="769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1" name="pg5530"/>
              <p:cNvSpPr/>
              <p:nvPr/>
            </p:nvSpPr>
            <p:spPr>
              <a:xfrm>
                <a:off x="3188345" y="1947783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0" y="76349"/>
                    </a:moveTo>
                    <a:lnTo>
                      <a:pt x="2499" y="0"/>
                    </a:lnTo>
                    <a:lnTo>
                      <a:pt x="16343" y="509"/>
                    </a:lnTo>
                    <a:lnTo>
                      <a:pt x="13219" y="76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2" name="pg5531"/>
              <p:cNvSpPr/>
              <p:nvPr/>
            </p:nvSpPr>
            <p:spPr>
              <a:xfrm>
                <a:off x="3175122" y="1947387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0" y="76367"/>
                    </a:moveTo>
                    <a:lnTo>
                      <a:pt x="1874" y="0"/>
                    </a:lnTo>
                    <a:lnTo>
                      <a:pt x="15722" y="396"/>
                    </a:lnTo>
                    <a:lnTo>
                      <a:pt x="13223" y="767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3" name="pg5532"/>
              <p:cNvSpPr/>
              <p:nvPr/>
            </p:nvSpPr>
            <p:spPr>
              <a:xfrm>
                <a:off x="3161896" y="1947103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0" y="76380"/>
                    </a:moveTo>
                    <a:lnTo>
                      <a:pt x="1249" y="0"/>
                    </a:lnTo>
                    <a:lnTo>
                      <a:pt x="15100" y="283"/>
                    </a:lnTo>
                    <a:lnTo>
                      <a:pt x="13225" y="766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4" name="pg5533"/>
              <p:cNvSpPr/>
              <p:nvPr/>
            </p:nvSpPr>
            <p:spPr>
              <a:xfrm>
                <a:off x="3148668" y="1946933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0" y="76388"/>
                    </a:moveTo>
                    <a:lnTo>
                      <a:pt x="624" y="0"/>
                    </a:lnTo>
                    <a:lnTo>
                      <a:pt x="14477" y="170"/>
                    </a:lnTo>
                    <a:lnTo>
                      <a:pt x="13227" y="765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5" name="pg5534"/>
              <p:cNvSpPr/>
              <p:nvPr/>
            </p:nvSpPr>
            <p:spPr>
              <a:xfrm>
                <a:off x="3135440" y="1946877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0" y="76390"/>
                    </a:moveTo>
                    <a:lnTo>
                      <a:pt x="0" y="0"/>
                    </a:lnTo>
                    <a:lnTo>
                      <a:pt x="13853" y="56"/>
                    </a:lnTo>
                    <a:lnTo>
                      <a:pt x="13228" y="7644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6" name="pg5535"/>
              <p:cNvSpPr/>
              <p:nvPr/>
            </p:nvSpPr>
            <p:spPr>
              <a:xfrm>
                <a:off x="3121587" y="1946877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624" y="76444"/>
                    </a:moveTo>
                    <a:lnTo>
                      <a:pt x="0" y="56"/>
                    </a:lnTo>
                    <a:lnTo>
                      <a:pt x="13853" y="0"/>
                    </a:lnTo>
                    <a:lnTo>
                      <a:pt x="13853" y="763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7" name="pg5536"/>
              <p:cNvSpPr/>
              <p:nvPr/>
            </p:nvSpPr>
            <p:spPr>
              <a:xfrm>
                <a:off x="3107734" y="1946933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249" y="76550"/>
                    </a:moveTo>
                    <a:lnTo>
                      <a:pt x="0" y="170"/>
                    </a:lnTo>
                    <a:lnTo>
                      <a:pt x="13852" y="0"/>
                    </a:lnTo>
                    <a:lnTo>
                      <a:pt x="14477" y="763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8" name="pg5537"/>
              <p:cNvSpPr/>
              <p:nvPr/>
            </p:nvSpPr>
            <p:spPr>
              <a:xfrm>
                <a:off x="3093884" y="1947103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874" y="76650"/>
                    </a:moveTo>
                    <a:lnTo>
                      <a:pt x="0" y="283"/>
                    </a:lnTo>
                    <a:lnTo>
                      <a:pt x="13850" y="0"/>
                    </a:lnTo>
                    <a:lnTo>
                      <a:pt x="15100" y="763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39" name="pg5538"/>
              <p:cNvSpPr/>
              <p:nvPr/>
            </p:nvSpPr>
            <p:spPr>
              <a:xfrm>
                <a:off x="3080036" y="1947387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2499" y="76746"/>
                    </a:moveTo>
                    <a:lnTo>
                      <a:pt x="0" y="396"/>
                    </a:lnTo>
                    <a:lnTo>
                      <a:pt x="13847" y="0"/>
                    </a:lnTo>
                    <a:lnTo>
                      <a:pt x="15722" y="763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0" name="pg5539"/>
              <p:cNvSpPr/>
              <p:nvPr/>
            </p:nvSpPr>
            <p:spPr>
              <a:xfrm>
                <a:off x="3066192" y="1947783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3123" y="76836"/>
                    </a:moveTo>
                    <a:lnTo>
                      <a:pt x="0" y="509"/>
                    </a:lnTo>
                    <a:lnTo>
                      <a:pt x="13844" y="0"/>
                    </a:lnTo>
                    <a:lnTo>
                      <a:pt x="16343" y="763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1" name="pg5540"/>
              <p:cNvSpPr/>
              <p:nvPr/>
            </p:nvSpPr>
            <p:spPr>
              <a:xfrm>
                <a:off x="3052352" y="1948293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3748" y="76921"/>
                    </a:moveTo>
                    <a:lnTo>
                      <a:pt x="0" y="623"/>
                    </a:lnTo>
                    <a:lnTo>
                      <a:pt x="13839" y="0"/>
                    </a:lnTo>
                    <a:lnTo>
                      <a:pt x="16963" y="763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2" name="pg5541"/>
              <p:cNvSpPr/>
              <p:nvPr/>
            </p:nvSpPr>
            <p:spPr>
              <a:xfrm>
                <a:off x="3038519" y="194891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4372" y="77001"/>
                    </a:moveTo>
                    <a:lnTo>
                      <a:pt x="0" y="736"/>
                    </a:lnTo>
                    <a:lnTo>
                      <a:pt x="13833" y="0"/>
                    </a:lnTo>
                    <a:lnTo>
                      <a:pt x="17582" y="762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3" name="pg5542"/>
              <p:cNvSpPr/>
              <p:nvPr/>
            </p:nvSpPr>
            <p:spPr>
              <a:xfrm>
                <a:off x="3024691" y="1949653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4996" y="77076"/>
                    </a:moveTo>
                    <a:lnTo>
                      <a:pt x="0" y="849"/>
                    </a:lnTo>
                    <a:lnTo>
                      <a:pt x="13827" y="0"/>
                    </a:lnTo>
                    <a:lnTo>
                      <a:pt x="18199" y="76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4" name="pg5543"/>
              <p:cNvSpPr/>
              <p:nvPr/>
            </p:nvSpPr>
            <p:spPr>
              <a:xfrm>
                <a:off x="3010871" y="1950502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5619" y="77146"/>
                    </a:moveTo>
                    <a:lnTo>
                      <a:pt x="0" y="962"/>
                    </a:lnTo>
                    <a:lnTo>
                      <a:pt x="13819" y="0"/>
                    </a:lnTo>
                    <a:lnTo>
                      <a:pt x="18816" y="76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5" name="pg5544"/>
              <p:cNvSpPr/>
              <p:nvPr/>
            </p:nvSpPr>
            <p:spPr>
              <a:xfrm>
                <a:off x="2997060" y="1951465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6242" y="77210"/>
                    </a:moveTo>
                    <a:lnTo>
                      <a:pt x="0" y="1075"/>
                    </a:lnTo>
                    <a:lnTo>
                      <a:pt x="13811" y="0"/>
                    </a:lnTo>
                    <a:lnTo>
                      <a:pt x="19431" y="761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6" name="pg5545"/>
              <p:cNvSpPr/>
              <p:nvPr/>
            </p:nvSpPr>
            <p:spPr>
              <a:xfrm>
                <a:off x="2983257" y="1952540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6865" y="77270"/>
                    </a:moveTo>
                    <a:lnTo>
                      <a:pt x="0" y="1188"/>
                    </a:lnTo>
                    <a:lnTo>
                      <a:pt x="13802" y="0"/>
                    </a:lnTo>
                    <a:lnTo>
                      <a:pt x="20045" y="76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7" name="pg5546"/>
              <p:cNvSpPr/>
              <p:nvPr/>
            </p:nvSpPr>
            <p:spPr>
              <a:xfrm>
                <a:off x="2969465" y="1953729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7487" y="77324"/>
                    </a:moveTo>
                    <a:lnTo>
                      <a:pt x="0" y="1301"/>
                    </a:lnTo>
                    <a:lnTo>
                      <a:pt x="13792" y="0"/>
                    </a:lnTo>
                    <a:lnTo>
                      <a:pt x="20657" y="760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8" name="pg5547"/>
              <p:cNvSpPr/>
              <p:nvPr/>
            </p:nvSpPr>
            <p:spPr>
              <a:xfrm>
                <a:off x="2955684" y="195503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8109" y="77373"/>
                    </a:moveTo>
                    <a:lnTo>
                      <a:pt x="0" y="1414"/>
                    </a:lnTo>
                    <a:lnTo>
                      <a:pt x="13781" y="0"/>
                    </a:lnTo>
                    <a:lnTo>
                      <a:pt x="21268" y="7602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49" name="pg5548"/>
              <p:cNvSpPr/>
              <p:nvPr/>
            </p:nvSpPr>
            <p:spPr>
              <a:xfrm>
                <a:off x="2941915" y="1956445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8730" y="77417"/>
                    </a:moveTo>
                    <a:lnTo>
                      <a:pt x="0" y="1526"/>
                    </a:lnTo>
                    <a:lnTo>
                      <a:pt x="13769" y="0"/>
                    </a:lnTo>
                    <a:lnTo>
                      <a:pt x="21878" y="759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0" name="pg5549"/>
              <p:cNvSpPr/>
              <p:nvPr/>
            </p:nvSpPr>
            <p:spPr>
              <a:xfrm>
                <a:off x="2928159" y="1957972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9351" y="77455"/>
                    </a:moveTo>
                    <a:lnTo>
                      <a:pt x="0" y="1639"/>
                    </a:lnTo>
                    <a:lnTo>
                      <a:pt x="13756" y="0"/>
                    </a:lnTo>
                    <a:lnTo>
                      <a:pt x="22486" y="758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1" name="pg5550"/>
              <p:cNvSpPr/>
              <p:nvPr/>
            </p:nvSpPr>
            <p:spPr>
              <a:xfrm>
                <a:off x="2914417" y="1959611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9970" y="77489"/>
                    </a:moveTo>
                    <a:lnTo>
                      <a:pt x="0" y="1752"/>
                    </a:lnTo>
                    <a:lnTo>
                      <a:pt x="13742" y="0"/>
                    </a:lnTo>
                    <a:lnTo>
                      <a:pt x="23093" y="758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2" name="pg5551"/>
              <p:cNvSpPr/>
              <p:nvPr/>
            </p:nvSpPr>
            <p:spPr>
              <a:xfrm>
                <a:off x="2900689" y="1961363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10590" y="77517"/>
                    </a:moveTo>
                    <a:lnTo>
                      <a:pt x="0" y="1864"/>
                    </a:lnTo>
                    <a:lnTo>
                      <a:pt x="13727" y="0"/>
                    </a:lnTo>
                    <a:lnTo>
                      <a:pt x="23698" y="75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3" name="pg5552"/>
              <p:cNvSpPr/>
              <p:nvPr/>
            </p:nvSpPr>
            <p:spPr>
              <a:xfrm>
                <a:off x="2886978" y="1963228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11208" y="77540"/>
                    </a:moveTo>
                    <a:lnTo>
                      <a:pt x="0" y="1976"/>
                    </a:lnTo>
                    <a:lnTo>
                      <a:pt x="13711" y="0"/>
                    </a:lnTo>
                    <a:lnTo>
                      <a:pt x="24301" y="7565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4" name="pg5553"/>
              <p:cNvSpPr/>
              <p:nvPr/>
            </p:nvSpPr>
            <p:spPr>
              <a:xfrm>
                <a:off x="2873282" y="1965204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11826" y="77558"/>
                    </a:moveTo>
                    <a:lnTo>
                      <a:pt x="0" y="2088"/>
                    </a:lnTo>
                    <a:lnTo>
                      <a:pt x="13695" y="0"/>
                    </a:lnTo>
                    <a:lnTo>
                      <a:pt x="24903" y="755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5" name="pg5554"/>
              <p:cNvSpPr/>
              <p:nvPr/>
            </p:nvSpPr>
            <p:spPr>
              <a:xfrm>
                <a:off x="2859605" y="1967293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12443" y="77571"/>
                    </a:moveTo>
                    <a:lnTo>
                      <a:pt x="0" y="2200"/>
                    </a:lnTo>
                    <a:lnTo>
                      <a:pt x="13677" y="0"/>
                    </a:lnTo>
                    <a:lnTo>
                      <a:pt x="25504" y="754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6" name="pg5555"/>
              <p:cNvSpPr/>
              <p:nvPr/>
            </p:nvSpPr>
            <p:spPr>
              <a:xfrm>
                <a:off x="2845946" y="1969494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13059" y="77578"/>
                    </a:moveTo>
                    <a:lnTo>
                      <a:pt x="0" y="2312"/>
                    </a:lnTo>
                    <a:lnTo>
                      <a:pt x="13659" y="0"/>
                    </a:lnTo>
                    <a:lnTo>
                      <a:pt x="26102" y="75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7" name="pg5556"/>
              <p:cNvSpPr/>
              <p:nvPr/>
            </p:nvSpPr>
            <p:spPr>
              <a:xfrm>
                <a:off x="2832306" y="1971806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13675" y="77580"/>
                    </a:moveTo>
                    <a:lnTo>
                      <a:pt x="0" y="2424"/>
                    </a:lnTo>
                    <a:lnTo>
                      <a:pt x="13639" y="0"/>
                    </a:lnTo>
                    <a:lnTo>
                      <a:pt x="26699" y="75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8" name="pg5557"/>
              <p:cNvSpPr/>
              <p:nvPr/>
            </p:nvSpPr>
            <p:spPr>
              <a:xfrm>
                <a:off x="2818687" y="1974231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14289" y="77577"/>
                    </a:moveTo>
                    <a:lnTo>
                      <a:pt x="0" y="2535"/>
                    </a:lnTo>
                    <a:lnTo>
                      <a:pt x="13619" y="0"/>
                    </a:lnTo>
                    <a:lnTo>
                      <a:pt x="27294" y="75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59" name="pg5558"/>
              <p:cNvSpPr/>
              <p:nvPr/>
            </p:nvSpPr>
            <p:spPr>
              <a:xfrm>
                <a:off x="2805089" y="1976766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14903" y="77569"/>
                    </a:moveTo>
                    <a:lnTo>
                      <a:pt x="0" y="2647"/>
                    </a:lnTo>
                    <a:lnTo>
                      <a:pt x="13598" y="0"/>
                    </a:lnTo>
                    <a:lnTo>
                      <a:pt x="27887" y="75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0" name="pg5559"/>
              <p:cNvSpPr/>
              <p:nvPr/>
            </p:nvSpPr>
            <p:spPr>
              <a:xfrm>
                <a:off x="2791512" y="1979413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15515" y="77556"/>
                    </a:moveTo>
                    <a:lnTo>
                      <a:pt x="0" y="2758"/>
                    </a:lnTo>
                    <a:lnTo>
                      <a:pt x="13576" y="0"/>
                    </a:lnTo>
                    <a:lnTo>
                      <a:pt x="28479" y="749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1" name="pg5560"/>
              <p:cNvSpPr/>
              <p:nvPr/>
            </p:nvSpPr>
            <p:spPr>
              <a:xfrm>
                <a:off x="2777959" y="1982172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16126" y="77538"/>
                    </a:moveTo>
                    <a:lnTo>
                      <a:pt x="0" y="2869"/>
                    </a:lnTo>
                    <a:lnTo>
                      <a:pt x="13553" y="0"/>
                    </a:lnTo>
                    <a:lnTo>
                      <a:pt x="29068" y="747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2" name="pg5561"/>
              <p:cNvSpPr/>
              <p:nvPr/>
            </p:nvSpPr>
            <p:spPr>
              <a:xfrm>
                <a:off x="2764430" y="1985041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16737" y="77514"/>
                    </a:moveTo>
                    <a:lnTo>
                      <a:pt x="0" y="2979"/>
                    </a:lnTo>
                    <a:lnTo>
                      <a:pt x="13529" y="0"/>
                    </a:lnTo>
                    <a:lnTo>
                      <a:pt x="29656" y="746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3" name="pg5562"/>
              <p:cNvSpPr/>
              <p:nvPr/>
            </p:nvSpPr>
            <p:spPr>
              <a:xfrm>
                <a:off x="2750926" y="1988021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17346" y="77485"/>
                    </a:moveTo>
                    <a:lnTo>
                      <a:pt x="0" y="3090"/>
                    </a:lnTo>
                    <a:lnTo>
                      <a:pt x="13504" y="0"/>
                    </a:lnTo>
                    <a:lnTo>
                      <a:pt x="30241" y="745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4" name="pg5563"/>
              <p:cNvSpPr/>
              <p:nvPr/>
            </p:nvSpPr>
            <p:spPr>
              <a:xfrm>
                <a:off x="2737447" y="199111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17954" y="77451"/>
                    </a:moveTo>
                    <a:lnTo>
                      <a:pt x="0" y="3200"/>
                    </a:lnTo>
                    <a:lnTo>
                      <a:pt x="13478" y="0"/>
                    </a:lnTo>
                    <a:lnTo>
                      <a:pt x="30825" y="7439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5" name="pg5564"/>
              <p:cNvSpPr/>
              <p:nvPr/>
            </p:nvSpPr>
            <p:spPr>
              <a:xfrm>
                <a:off x="2723995" y="1994312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18561" y="77412"/>
                    </a:moveTo>
                    <a:lnTo>
                      <a:pt x="0" y="3311"/>
                    </a:lnTo>
                    <a:lnTo>
                      <a:pt x="13451" y="0"/>
                    </a:lnTo>
                    <a:lnTo>
                      <a:pt x="31406" y="742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6" name="pg5565"/>
              <p:cNvSpPr/>
              <p:nvPr/>
            </p:nvSpPr>
            <p:spPr>
              <a:xfrm>
                <a:off x="2710571" y="1997624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19167" y="77368"/>
                    </a:moveTo>
                    <a:lnTo>
                      <a:pt x="0" y="3421"/>
                    </a:lnTo>
                    <a:lnTo>
                      <a:pt x="13424" y="0"/>
                    </a:lnTo>
                    <a:lnTo>
                      <a:pt x="31985" y="74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7" name="pg5566"/>
              <p:cNvSpPr/>
              <p:nvPr/>
            </p:nvSpPr>
            <p:spPr>
              <a:xfrm>
                <a:off x="2697175" y="2001045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19771" y="77318"/>
                    </a:moveTo>
                    <a:lnTo>
                      <a:pt x="0" y="3530"/>
                    </a:lnTo>
                    <a:lnTo>
                      <a:pt x="13395" y="0"/>
                    </a:lnTo>
                    <a:lnTo>
                      <a:pt x="32562" y="739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8" name="pg5567"/>
              <p:cNvSpPr/>
              <p:nvPr/>
            </p:nvSpPr>
            <p:spPr>
              <a:xfrm>
                <a:off x="2683808" y="200457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20374" y="77263"/>
                    </a:moveTo>
                    <a:lnTo>
                      <a:pt x="0" y="3640"/>
                    </a:lnTo>
                    <a:lnTo>
                      <a:pt x="13366" y="0"/>
                    </a:lnTo>
                    <a:lnTo>
                      <a:pt x="33137" y="737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69" name="pg5568"/>
              <p:cNvSpPr/>
              <p:nvPr/>
            </p:nvSpPr>
            <p:spPr>
              <a:xfrm>
                <a:off x="2670472" y="2008216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20975" y="77203"/>
                    </a:moveTo>
                    <a:lnTo>
                      <a:pt x="0" y="3749"/>
                    </a:lnTo>
                    <a:lnTo>
                      <a:pt x="13336" y="0"/>
                    </a:lnTo>
                    <a:lnTo>
                      <a:pt x="33710" y="7362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0" name="pg5569"/>
              <p:cNvSpPr/>
              <p:nvPr/>
            </p:nvSpPr>
            <p:spPr>
              <a:xfrm>
                <a:off x="2657167" y="2011965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21576" y="77138"/>
                    </a:moveTo>
                    <a:lnTo>
                      <a:pt x="0" y="3858"/>
                    </a:lnTo>
                    <a:lnTo>
                      <a:pt x="13305" y="0"/>
                    </a:lnTo>
                    <a:lnTo>
                      <a:pt x="34281" y="734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1" name="pg5570"/>
              <p:cNvSpPr/>
              <p:nvPr/>
            </p:nvSpPr>
            <p:spPr>
              <a:xfrm>
                <a:off x="2643894" y="2015824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22175" y="77068"/>
                    </a:moveTo>
                    <a:lnTo>
                      <a:pt x="0" y="3967"/>
                    </a:lnTo>
                    <a:lnTo>
                      <a:pt x="13273" y="0"/>
                    </a:lnTo>
                    <a:lnTo>
                      <a:pt x="34849" y="7328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2" name="pg5571"/>
              <p:cNvSpPr/>
              <p:nvPr/>
            </p:nvSpPr>
            <p:spPr>
              <a:xfrm>
                <a:off x="2630653" y="201979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22772" y="76993"/>
                    </a:moveTo>
                    <a:lnTo>
                      <a:pt x="0" y="4075"/>
                    </a:lnTo>
                    <a:lnTo>
                      <a:pt x="13240" y="0"/>
                    </a:lnTo>
                    <a:lnTo>
                      <a:pt x="35415" y="73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3" name="pg5572"/>
              <p:cNvSpPr/>
              <p:nvPr/>
            </p:nvSpPr>
            <p:spPr>
              <a:xfrm>
                <a:off x="2617447" y="202386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23368" y="76912"/>
                    </a:moveTo>
                    <a:lnTo>
                      <a:pt x="0" y="4183"/>
                    </a:lnTo>
                    <a:lnTo>
                      <a:pt x="13206" y="0"/>
                    </a:lnTo>
                    <a:lnTo>
                      <a:pt x="35978" y="729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4" name="pg5573"/>
              <p:cNvSpPr/>
              <p:nvPr/>
            </p:nvSpPr>
            <p:spPr>
              <a:xfrm>
                <a:off x="2604275" y="2028050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23962" y="76826"/>
                    </a:moveTo>
                    <a:lnTo>
                      <a:pt x="0" y="4291"/>
                    </a:lnTo>
                    <a:lnTo>
                      <a:pt x="13171" y="0"/>
                    </a:lnTo>
                    <a:lnTo>
                      <a:pt x="36540" y="727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5" name="pg5574"/>
              <p:cNvSpPr/>
              <p:nvPr/>
            </p:nvSpPr>
            <p:spPr>
              <a:xfrm>
                <a:off x="2591138" y="2032342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24554" y="76735"/>
                    </a:moveTo>
                    <a:lnTo>
                      <a:pt x="0" y="4399"/>
                    </a:lnTo>
                    <a:lnTo>
                      <a:pt x="13136" y="0"/>
                    </a:lnTo>
                    <a:lnTo>
                      <a:pt x="37098" y="725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6" name="pg5575"/>
              <p:cNvSpPr/>
              <p:nvPr/>
            </p:nvSpPr>
            <p:spPr>
              <a:xfrm>
                <a:off x="2578038" y="2036741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25145" y="76639"/>
                    </a:moveTo>
                    <a:lnTo>
                      <a:pt x="0" y="4506"/>
                    </a:lnTo>
                    <a:lnTo>
                      <a:pt x="13099" y="0"/>
                    </a:lnTo>
                    <a:lnTo>
                      <a:pt x="37654" y="7233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7" name="pg5576"/>
              <p:cNvSpPr/>
              <p:nvPr/>
            </p:nvSpPr>
            <p:spPr>
              <a:xfrm>
                <a:off x="2564976" y="204124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25735" y="76538"/>
                    </a:moveTo>
                    <a:lnTo>
                      <a:pt x="0" y="4613"/>
                    </a:lnTo>
                    <a:lnTo>
                      <a:pt x="13062" y="0"/>
                    </a:lnTo>
                    <a:lnTo>
                      <a:pt x="38208" y="721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8" name="pg5577"/>
              <p:cNvSpPr/>
              <p:nvPr/>
            </p:nvSpPr>
            <p:spPr>
              <a:xfrm>
                <a:off x="2551951" y="2045862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26322" y="76432"/>
                    </a:moveTo>
                    <a:lnTo>
                      <a:pt x="0" y="4720"/>
                    </a:lnTo>
                    <a:lnTo>
                      <a:pt x="13024" y="0"/>
                    </a:lnTo>
                    <a:lnTo>
                      <a:pt x="38759" y="7192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79" name="pg5578"/>
              <p:cNvSpPr/>
              <p:nvPr/>
            </p:nvSpPr>
            <p:spPr>
              <a:xfrm>
                <a:off x="2538966" y="2050582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26908" y="76321"/>
                    </a:moveTo>
                    <a:lnTo>
                      <a:pt x="0" y="4826"/>
                    </a:lnTo>
                    <a:lnTo>
                      <a:pt x="12985" y="0"/>
                    </a:lnTo>
                    <a:lnTo>
                      <a:pt x="39308" y="7171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0" name="pg5579"/>
              <p:cNvSpPr/>
              <p:nvPr/>
            </p:nvSpPr>
            <p:spPr>
              <a:xfrm>
                <a:off x="2526021" y="2055409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27492" y="76204"/>
                    </a:moveTo>
                    <a:lnTo>
                      <a:pt x="0" y="4932"/>
                    </a:lnTo>
                    <a:lnTo>
                      <a:pt x="12945" y="0"/>
                    </a:lnTo>
                    <a:lnTo>
                      <a:pt x="39854" y="7149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1" name="pg5580"/>
              <p:cNvSpPr/>
              <p:nvPr/>
            </p:nvSpPr>
            <p:spPr>
              <a:xfrm>
                <a:off x="2513116" y="2060342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28074" y="76083"/>
                    </a:moveTo>
                    <a:lnTo>
                      <a:pt x="0" y="5038"/>
                    </a:lnTo>
                    <a:lnTo>
                      <a:pt x="12904" y="0"/>
                    </a:lnTo>
                    <a:lnTo>
                      <a:pt x="40397" y="71271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2" name="pg5581"/>
              <p:cNvSpPr/>
              <p:nvPr/>
            </p:nvSpPr>
            <p:spPr>
              <a:xfrm>
                <a:off x="2500253" y="2065380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28655" y="75956"/>
                    </a:moveTo>
                    <a:lnTo>
                      <a:pt x="0" y="5144"/>
                    </a:lnTo>
                    <a:lnTo>
                      <a:pt x="12863" y="0"/>
                    </a:lnTo>
                    <a:lnTo>
                      <a:pt x="40937" y="7104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3" name="pg5582"/>
              <p:cNvSpPr/>
              <p:nvPr/>
            </p:nvSpPr>
            <p:spPr>
              <a:xfrm>
                <a:off x="2487432" y="2070524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29233" y="75824"/>
                    </a:moveTo>
                    <a:lnTo>
                      <a:pt x="0" y="5249"/>
                    </a:lnTo>
                    <a:lnTo>
                      <a:pt x="12820" y="0"/>
                    </a:lnTo>
                    <a:lnTo>
                      <a:pt x="41475" y="70812"/>
                    </a:lnTo>
                    <a:close/>
                  </a:path>
                </a:pathLst>
              </a:cu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4" name="pg5583"/>
              <p:cNvSpPr/>
              <p:nvPr/>
            </p:nvSpPr>
            <p:spPr>
              <a:xfrm>
                <a:off x="2474655" y="207577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29809" y="75688"/>
                    </a:moveTo>
                    <a:lnTo>
                      <a:pt x="0" y="5353"/>
                    </a:lnTo>
                    <a:lnTo>
                      <a:pt x="12777" y="0"/>
                    </a:lnTo>
                    <a:lnTo>
                      <a:pt x="42010" y="7057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5" name="pg5584"/>
              <p:cNvSpPr/>
              <p:nvPr/>
            </p:nvSpPr>
            <p:spPr>
              <a:xfrm>
                <a:off x="2461922" y="2081127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30384" y="75546"/>
                    </a:moveTo>
                    <a:lnTo>
                      <a:pt x="0" y="5458"/>
                    </a:lnTo>
                    <a:lnTo>
                      <a:pt x="12732" y="0"/>
                    </a:lnTo>
                    <a:lnTo>
                      <a:pt x="42542" y="7033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6" name="pg5585"/>
              <p:cNvSpPr/>
              <p:nvPr/>
            </p:nvSpPr>
            <p:spPr>
              <a:xfrm>
                <a:off x="2449235" y="2086585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30956" y="75399"/>
                    </a:moveTo>
                    <a:lnTo>
                      <a:pt x="0" y="5562"/>
                    </a:lnTo>
                    <a:lnTo>
                      <a:pt x="12687" y="0"/>
                    </a:lnTo>
                    <a:lnTo>
                      <a:pt x="43072" y="700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7" name="pg5586"/>
              <p:cNvSpPr/>
              <p:nvPr/>
            </p:nvSpPr>
            <p:spPr>
              <a:xfrm>
                <a:off x="2436593" y="2092147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31526" y="75247"/>
                    </a:moveTo>
                    <a:lnTo>
                      <a:pt x="0" y="5665"/>
                    </a:lnTo>
                    <a:lnTo>
                      <a:pt x="12641" y="0"/>
                    </a:lnTo>
                    <a:lnTo>
                      <a:pt x="43598" y="69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8" name="pg5587"/>
              <p:cNvSpPr/>
              <p:nvPr/>
            </p:nvSpPr>
            <p:spPr>
              <a:xfrm>
                <a:off x="2423998" y="2097813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32095" y="75090"/>
                    </a:moveTo>
                    <a:lnTo>
                      <a:pt x="0" y="5768"/>
                    </a:lnTo>
                    <a:lnTo>
                      <a:pt x="12595" y="0"/>
                    </a:lnTo>
                    <a:lnTo>
                      <a:pt x="44122" y="695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89" name="pg5588"/>
              <p:cNvSpPr/>
              <p:nvPr/>
            </p:nvSpPr>
            <p:spPr>
              <a:xfrm>
                <a:off x="2411450" y="2103582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32661" y="74928"/>
                    </a:moveTo>
                    <a:lnTo>
                      <a:pt x="0" y="5871"/>
                    </a:lnTo>
                    <a:lnTo>
                      <a:pt x="12547" y="0"/>
                    </a:lnTo>
                    <a:lnTo>
                      <a:pt x="44642" y="693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0" name="pg5589"/>
              <p:cNvSpPr/>
              <p:nvPr/>
            </p:nvSpPr>
            <p:spPr>
              <a:xfrm>
                <a:off x="2398951" y="2109454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33225" y="74761"/>
                    </a:moveTo>
                    <a:lnTo>
                      <a:pt x="0" y="5974"/>
                    </a:lnTo>
                    <a:lnTo>
                      <a:pt x="12499" y="0"/>
                    </a:lnTo>
                    <a:lnTo>
                      <a:pt x="45160" y="69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1" name="pg5590"/>
              <p:cNvSpPr/>
              <p:nvPr/>
            </p:nvSpPr>
            <p:spPr>
              <a:xfrm>
                <a:off x="2386501" y="2115428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33786" y="74589"/>
                    </a:moveTo>
                    <a:lnTo>
                      <a:pt x="0" y="6076"/>
                    </a:lnTo>
                    <a:lnTo>
                      <a:pt x="12449" y="0"/>
                    </a:lnTo>
                    <a:lnTo>
                      <a:pt x="45674" y="687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2" name="pg5591"/>
              <p:cNvSpPr/>
              <p:nvPr/>
            </p:nvSpPr>
            <p:spPr>
              <a:xfrm>
                <a:off x="2374102" y="2121505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34346" y="74411"/>
                    </a:moveTo>
                    <a:lnTo>
                      <a:pt x="0" y="6177"/>
                    </a:lnTo>
                    <a:lnTo>
                      <a:pt x="12399" y="0"/>
                    </a:lnTo>
                    <a:lnTo>
                      <a:pt x="46186" y="685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3" name="pg5592"/>
              <p:cNvSpPr/>
              <p:nvPr/>
            </p:nvSpPr>
            <p:spPr>
              <a:xfrm>
                <a:off x="2361753" y="2127683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34903" y="74229"/>
                    </a:moveTo>
                    <a:lnTo>
                      <a:pt x="0" y="6279"/>
                    </a:lnTo>
                    <a:lnTo>
                      <a:pt x="12348" y="0"/>
                    </a:lnTo>
                    <a:lnTo>
                      <a:pt x="46694" y="68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4" name="pg5593"/>
              <p:cNvSpPr/>
              <p:nvPr/>
            </p:nvSpPr>
            <p:spPr>
              <a:xfrm>
                <a:off x="2349456" y="2133962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35457" y="74042"/>
                    </a:moveTo>
                    <a:lnTo>
                      <a:pt x="0" y="6380"/>
                    </a:lnTo>
                    <a:lnTo>
                      <a:pt x="12296" y="0"/>
                    </a:lnTo>
                    <a:lnTo>
                      <a:pt x="47200" y="679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5" name="pg5594"/>
              <p:cNvSpPr/>
              <p:nvPr/>
            </p:nvSpPr>
            <p:spPr>
              <a:xfrm>
                <a:off x="2337212" y="214034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36010" y="73850"/>
                    </a:moveTo>
                    <a:lnTo>
                      <a:pt x="0" y="6480"/>
                    </a:lnTo>
                    <a:lnTo>
                      <a:pt x="12244" y="0"/>
                    </a:lnTo>
                    <a:lnTo>
                      <a:pt x="47702" y="676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6" name="pg5595"/>
              <p:cNvSpPr/>
              <p:nvPr/>
            </p:nvSpPr>
            <p:spPr>
              <a:xfrm>
                <a:off x="2325021" y="2146822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36560" y="73654"/>
                    </a:moveTo>
                    <a:lnTo>
                      <a:pt x="0" y="6580"/>
                    </a:lnTo>
                    <a:lnTo>
                      <a:pt x="12190" y="0"/>
                    </a:lnTo>
                    <a:lnTo>
                      <a:pt x="48201" y="673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7" name="pg5596"/>
              <p:cNvSpPr/>
              <p:nvPr/>
            </p:nvSpPr>
            <p:spPr>
              <a:xfrm>
                <a:off x="2312884" y="2153403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37107" y="73452"/>
                    </a:moveTo>
                    <a:lnTo>
                      <a:pt x="0" y="6679"/>
                    </a:lnTo>
                    <a:lnTo>
                      <a:pt x="12136" y="0"/>
                    </a:lnTo>
                    <a:lnTo>
                      <a:pt x="48696" y="670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8" name="pg5597"/>
              <p:cNvSpPr/>
              <p:nvPr/>
            </p:nvSpPr>
            <p:spPr>
              <a:xfrm>
                <a:off x="2300803" y="2160083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37652" y="73245"/>
                    </a:moveTo>
                    <a:lnTo>
                      <a:pt x="0" y="6778"/>
                    </a:lnTo>
                    <a:lnTo>
                      <a:pt x="12081" y="0"/>
                    </a:lnTo>
                    <a:lnTo>
                      <a:pt x="49189" y="66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599" name="pg5598"/>
              <p:cNvSpPr/>
              <p:nvPr/>
            </p:nvSpPr>
            <p:spPr>
              <a:xfrm>
                <a:off x="2288777" y="2166862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38195" y="73033"/>
                    </a:moveTo>
                    <a:lnTo>
                      <a:pt x="0" y="6877"/>
                    </a:lnTo>
                    <a:lnTo>
                      <a:pt x="12025" y="0"/>
                    </a:lnTo>
                    <a:lnTo>
                      <a:pt x="49678" y="664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0" name="pg5599"/>
              <p:cNvSpPr/>
              <p:nvPr/>
            </p:nvSpPr>
            <p:spPr>
              <a:xfrm>
                <a:off x="2276808" y="2173739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38735" y="72817"/>
                    </a:moveTo>
                    <a:lnTo>
                      <a:pt x="0" y="6975"/>
                    </a:lnTo>
                    <a:lnTo>
                      <a:pt x="11969" y="0"/>
                    </a:lnTo>
                    <a:lnTo>
                      <a:pt x="50164" y="661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1" name="pg5600"/>
              <p:cNvSpPr/>
              <p:nvPr/>
            </p:nvSpPr>
            <p:spPr>
              <a:xfrm>
                <a:off x="2264897" y="2180715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39272" y="72595"/>
                    </a:moveTo>
                    <a:lnTo>
                      <a:pt x="0" y="7073"/>
                    </a:lnTo>
                    <a:lnTo>
                      <a:pt x="11911" y="0"/>
                    </a:lnTo>
                    <a:lnTo>
                      <a:pt x="50646" y="658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2" name="pg5601"/>
              <p:cNvSpPr/>
              <p:nvPr/>
            </p:nvSpPr>
            <p:spPr>
              <a:xfrm>
                <a:off x="2253043" y="2187788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39807" y="72369"/>
                    </a:moveTo>
                    <a:lnTo>
                      <a:pt x="0" y="7170"/>
                    </a:lnTo>
                    <a:lnTo>
                      <a:pt x="11853" y="0"/>
                    </a:lnTo>
                    <a:lnTo>
                      <a:pt x="51125" y="655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3" name="pg5602"/>
              <p:cNvSpPr/>
              <p:nvPr/>
            </p:nvSpPr>
            <p:spPr>
              <a:xfrm>
                <a:off x="2241249" y="2194959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40339" y="72138"/>
                    </a:moveTo>
                    <a:lnTo>
                      <a:pt x="0" y="7267"/>
                    </a:lnTo>
                    <a:lnTo>
                      <a:pt x="11794" y="0"/>
                    </a:lnTo>
                    <a:lnTo>
                      <a:pt x="51601" y="651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4" name="pg5603"/>
              <p:cNvSpPr/>
              <p:nvPr/>
            </p:nvSpPr>
            <p:spPr>
              <a:xfrm>
                <a:off x="2229515" y="2202226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40868" y="71902"/>
                    </a:moveTo>
                    <a:lnTo>
                      <a:pt x="0" y="7363"/>
                    </a:lnTo>
                    <a:lnTo>
                      <a:pt x="11734" y="0"/>
                    </a:lnTo>
                    <a:lnTo>
                      <a:pt x="52073" y="648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5" name="pg5604"/>
              <p:cNvSpPr/>
              <p:nvPr/>
            </p:nvSpPr>
            <p:spPr>
              <a:xfrm>
                <a:off x="2217841" y="2209590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41395" y="71661"/>
                    </a:moveTo>
                    <a:lnTo>
                      <a:pt x="0" y="7459"/>
                    </a:lnTo>
                    <a:lnTo>
                      <a:pt x="11673" y="0"/>
                    </a:lnTo>
                    <a:lnTo>
                      <a:pt x="52542" y="645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6" name="pg5605"/>
              <p:cNvSpPr/>
              <p:nvPr/>
            </p:nvSpPr>
            <p:spPr>
              <a:xfrm>
                <a:off x="2206229" y="221704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41919" y="71416"/>
                    </a:moveTo>
                    <a:lnTo>
                      <a:pt x="0" y="7554"/>
                    </a:lnTo>
                    <a:lnTo>
                      <a:pt x="11612" y="0"/>
                    </a:lnTo>
                    <a:lnTo>
                      <a:pt x="53007" y="642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7" name="pg5606"/>
              <p:cNvSpPr/>
              <p:nvPr/>
            </p:nvSpPr>
            <p:spPr>
              <a:xfrm>
                <a:off x="2194679" y="2224604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42440" y="71165"/>
                    </a:moveTo>
                    <a:lnTo>
                      <a:pt x="0" y="7649"/>
                    </a:lnTo>
                    <a:lnTo>
                      <a:pt x="11550" y="0"/>
                    </a:lnTo>
                    <a:lnTo>
                      <a:pt x="53469" y="638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8" name="pg5607"/>
              <p:cNvSpPr/>
              <p:nvPr/>
            </p:nvSpPr>
            <p:spPr>
              <a:xfrm>
                <a:off x="2183192" y="2232253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42958" y="70910"/>
                    </a:moveTo>
                    <a:lnTo>
                      <a:pt x="0" y="7743"/>
                    </a:lnTo>
                    <a:lnTo>
                      <a:pt x="11487" y="0"/>
                    </a:lnTo>
                    <a:lnTo>
                      <a:pt x="53927" y="63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09" name="pg5608"/>
              <p:cNvSpPr/>
              <p:nvPr/>
            </p:nvSpPr>
            <p:spPr>
              <a:xfrm>
                <a:off x="2171768" y="2239997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43473" y="70650"/>
                    </a:moveTo>
                    <a:lnTo>
                      <a:pt x="0" y="7837"/>
                    </a:lnTo>
                    <a:lnTo>
                      <a:pt x="11423" y="0"/>
                    </a:lnTo>
                    <a:lnTo>
                      <a:pt x="54381" y="63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0" name="pg5609"/>
              <p:cNvSpPr/>
              <p:nvPr/>
            </p:nvSpPr>
            <p:spPr>
              <a:xfrm>
                <a:off x="2160409" y="224783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43986" y="70386"/>
                    </a:moveTo>
                    <a:lnTo>
                      <a:pt x="0" y="7930"/>
                    </a:lnTo>
                    <a:lnTo>
                      <a:pt x="11358" y="0"/>
                    </a:lnTo>
                    <a:lnTo>
                      <a:pt x="54832" y="628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1" name="pg5610"/>
              <p:cNvSpPr/>
              <p:nvPr/>
            </p:nvSpPr>
            <p:spPr>
              <a:xfrm>
                <a:off x="2149116" y="2255765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44495" y="70117"/>
                    </a:moveTo>
                    <a:lnTo>
                      <a:pt x="0" y="8023"/>
                    </a:lnTo>
                    <a:lnTo>
                      <a:pt x="11293" y="0"/>
                    </a:lnTo>
                    <a:lnTo>
                      <a:pt x="55279" y="624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2" name="pg5611"/>
              <p:cNvSpPr/>
              <p:nvPr/>
            </p:nvSpPr>
            <p:spPr>
              <a:xfrm>
                <a:off x="2137888" y="2263788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45002" y="69843"/>
                    </a:moveTo>
                    <a:lnTo>
                      <a:pt x="0" y="8115"/>
                    </a:lnTo>
                    <a:lnTo>
                      <a:pt x="11227" y="0"/>
                    </a:lnTo>
                    <a:lnTo>
                      <a:pt x="55723" y="62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3" name="pg5612"/>
              <p:cNvSpPr/>
              <p:nvPr/>
            </p:nvSpPr>
            <p:spPr>
              <a:xfrm>
                <a:off x="2126727" y="2271903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45505" y="69564"/>
                    </a:moveTo>
                    <a:lnTo>
                      <a:pt x="0" y="8206"/>
                    </a:lnTo>
                    <a:lnTo>
                      <a:pt x="11160" y="0"/>
                    </a:lnTo>
                    <a:lnTo>
                      <a:pt x="56163" y="617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4" name="pg5613"/>
              <p:cNvSpPr/>
              <p:nvPr/>
            </p:nvSpPr>
            <p:spPr>
              <a:xfrm>
                <a:off x="2115634" y="2280110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46006" y="69281"/>
                    </a:moveTo>
                    <a:lnTo>
                      <a:pt x="0" y="8297"/>
                    </a:lnTo>
                    <a:lnTo>
                      <a:pt x="11093" y="0"/>
                    </a:lnTo>
                    <a:lnTo>
                      <a:pt x="56599" y="613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5" name="pg5614"/>
              <p:cNvSpPr/>
              <p:nvPr/>
            </p:nvSpPr>
            <p:spPr>
              <a:xfrm>
                <a:off x="2104609" y="2288408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46503" y="68993"/>
                    </a:moveTo>
                    <a:lnTo>
                      <a:pt x="0" y="8388"/>
                    </a:lnTo>
                    <a:lnTo>
                      <a:pt x="11025" y="0"/>
                    </a:lnTo>
                    <a:lnTo>
                      <a:pt x="57031" y="609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6" name="pg5615"/>
              <p:cNvSpPr/>
              <p:nvPr/>
            </p:nvSpPr>
            <p:spPr>
              <a:xfrm>
                <a:off x="2093653" y="229679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46997" y="68700"/>
                    </a:moveTo>
                    <a:lnTo>
                      <a:pt x="0" y="8478"/>
                    </a:lnTo>
                    <a:lnTo>
                      <a:pt x="10956" y="0"/>
                    </a:lnTo>
                    <a:lnTo>
                      <a:pt x="57459" y="60604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7" name="pg5616"/>
              <p:cNvSpPr/>
              <p:nvPr/>
            </p:nvSpPr>
            <p:spPr>
              <a:xfrm>
                <a:off x="2082766" y="2305275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47489" y="68403"/>
                    </a:moveTo>
                    <a:lnTo>
                      <a:pt x="0" y="8567"/>
                    </a:lnTo>
                    <a:lnTo>
                      <a:pt x="10886" y="0"/>
                    </a:lnTo>
                    <a:lnTo>
                      <a:pt x="57884" y="602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8" name="pg5617"/>
              <p:cNvSpPr/>
              <p:nvPr/>
            </p:nvSpPr>
            <p:spPr>
              <a:xfrm>
                <a:off x="2071950" y="2313843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47976" y="68101"/>
                    </a:moveTo>
                    <a:lnTo>
                      <a:pt x="0" y="8656"/>
                    </a:lnTo>
                    <a:lnTo>
                      <a:pt x="10815" y="0"/>
                    </a:lnTo>
                    <a:lnTo>
                      <a:pt x="58304" y="5983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19" name="pg5618"/>
              <p:cNvSpPr/>
              <p:nvPr/>
            </p:nvSpPr>
            <p:spPr>
              <a:xfrm>
                <a:off x="2061206" y="2322499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48461" y="67795"/>
                    </a:moveTo>
                    <a:lnTo>
                      <a:pt x="0" y="8744"/>
                    </a:lnTo>
                    <a:lnTo>
                      <a:pt x="10744" y="0"/>
                    </a:lnTo>
                    <a:lnTo>
                      <a:pt x="58721" y="59445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0" name="pg5619"/>
              <p:cNvSpPr/>
              <p:nvPr/>
            </p:nvSpPr>
            <p:spPr>
              <a:xfrm>
                <a:off x="2050533" y="2331244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48943" y="67484"/>
                    </a:moveTo>
                    <a:lnTo>
                      <a:pt x="0" y="8832"/>
                    </a:lnTo>
                    <a:lnTo>
                      <a:pt x="10672" y="0"/>
                    </a:lnTo>
                    <a:lnTo>
                      <a:pt x="59134" y="59050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1" name="pg5620"/>
              <p:cNvSpPr/>
              <p:nvPr/>
            </p:nvSpPr>
            <p:spPr>
              <a:xfrm>
                <a:off x="2039933" y="2340076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49421" y="67169"/>
                    </a:moveTo>
                    <a:lnTo>
                      <a:pt x="0" y="8919"/>
                    </a:lnTo>
                    <a:lnTo>
                      <a:pt x="10600" y="0"/>
                    </a:lnTo>
                    <a:lnTo>
                      <a:pt x="59543" y="58652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2" name="pg5621"/>
              <p:cNvSpPr/>
              <p:nvPr/>
            </p:nvSpPr>
            <p:spPr>
              <a:xfrm>
                <a:off x="2029406" y="2348995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49896" y="66849"/>
                    </a:moveTo>
                    <a:lnTo>
                      <a:pt x="0" y="9005"/>
                    </a:lnTo>
                    <a:lnTo>
                      <a:pt x="10526" y="0"/>
                    </a:lnTo>
                    <a:lnTo>
                      <a:pt x="59948" y="58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3" name="pg5622"/>
              <p:cNvSpPr/>
              <p:nvPr/>
            </p:nvSpPr>
            <p:spPr>
              <a:xfrm>
                <a:off x="2018953" y="2358001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50367" y="66525"/>
                    </a:moveTo>
                    <a:lnTo>
                      <a:pt x="0" y="9091"/>
                    </a:lnTo>
                    <a:lnTo>
                      <a:pt x="10452" y="0"/>
                    </a:lnTo>
                    <a:lnTo>
                      <a:pt x="60349" y="57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4" name="pg5623"/>
              <p:cNvSpPr/>
              <p:nvPr/>
            </p:nvSpPr>
            <p:spPr>
              <a:xfrm>
                <a:off x="2008575" y="2367093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50836" y="66196"/>
                    </a:moveTo>
                    <a:lnTo>
                      <a:pt x="0" y="9176"/>
                    </a:lnTo>
                    <a:lnTo>
                      <a:pt x="10378" y="0"/>
                    </a:lnTo>
                    <a:lnTo>
                      <a:pt x="60745" y="57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5" name="pg5624"/>
              <p:cNvSpPr/>
              <p:nvPr/>
            </p:nvSpPr>
            <p:spPr>
              <a:xfrm>
                <a:off x="1998272" y="2376269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51300" y="65863"/>
                    </a:moveTo>
                    <a:lnTo>
                      <a:pt x="0" y="9261"/>
                    </a:lnTo>
                    <a:lnTo>
                      <a:pt x="10302" y="0"/>
                    </a:lnTo>
                    <a:lnTo>
                      <a:pt x="61138" y="570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6" name="pg5625"/>
              <p:cNvSpPr/>
              <p:nvPr/>
            </p:nvSpPr>
            <p:spPr>
              <a:xfrm>
                <a:off x="1988045" y="2385531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51762" y="65525"/>
                    </a:moveTo>
                    <a:lnTo>
                      <a:pt x="0" y="9345"/>
                    </a:lnTo>
                    <a:lnTo>
                      <a:pt x="10226" y="0"/>
                    </a:lnTo>
                    <a:lnTo>
                      <a:pt x="61527" y="566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7" name="pg5626"/>
              <p:cNvSpPr/>
              <p:nvPr/>
            </p:nvSpPr>
            <p:spPr>
              <a:xfrm>
                <a:off x="1977896" y="2394876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52220" y="65183"/>
                    </a:moveTo>
                    <a:lnTo>
                      <a:pt x="0" y="9428"/>
                    </a:lnTo>
                    <a:lnTo>
                      <a:pt x="10149" y="0"/>
                    </a:lnTo>
                    <a:lnTo>
                      <a:pt x="61911" y="5618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8" name="pg5627"/>
              <p:cNvSpPr/>
              <p:nvPr/>
            </p:nvSpPr>
            <p:spPr>
              <a:xfrm>
                <a:off x="1967823" y="2404305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52674" y="64837"/>
                    </a:moveTo>
                    <a:lnTo>
                      <a:pt x="0" y="9511"/>
                    </a:lnTo>
                    <a:lnTo>
                      <a:pt x="10072" y="0"/>
                    </a:lnTo>
                    <a:lnTo>
                      <a:pt x="62292" y="557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29" name="pg5628"/>
              <p:cNvSpPr/>
              <p:nvPr/>
            </p:nvSpPr>
            <p:spPr>
              <a:xfrm>
                <a:off x="1957829" y="2413816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53125" y="64486"/>
                    </a:moveTo>
                    <a:lnTo>
                      <a:pt x="0" y="9593"/>
                    </a:lnTo>
                    <a:lnTo>
                      <a:pt x="9994" y="0"/>
                    </a:lnTo>
                    <a:lnTo>
                      <a:pt x="62668" y="553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0" name="pg5629"/>
              <p:cNvSpPr/>
              <p:nvPr/>
            </p:nvSpPr>
            <p:spPr>
              <a:xfrm>
                <a:off x="1947914" y="2423410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53572" y="64131"/>
                    </a:moveTo>
                    <a:lnTo>
                      <a:pt x="0" y="9674"/>
                    </a:lnTo>
                    <a:lnTo>
                      <a:pt x="9915" y="0"/>
                    </a:lnTo>
                    <a:lnTo>
                      <a:pt x="63040" y="5489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1" name="pg5630"/>
              <p:cNvSpPr/>
              <p:nvPr/>
            </p:nvSpPr>
            <p:spPr>
              <a:xfrm>
                <a:off x="1938078" y="2433085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54016" y="63772"/>
                    </a:moveTo>
                    <a:lnTo>
                      <a:pt x="0" y="9755"/>
                    </a:lnTo>
                    <a:lnTo>
                      <a:pt x="9835" y="0"/>
                    </a:lnTo>
                    <a:lnTo>
                      <a:pt x="63408" y="5445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2" name="pg5631"/>
              <p:cNvSpPr/>
              <p:nvPr/>
            </p:nvSpPr>
            <p:spPr>
              <a:xfrm>
                <a:off x="1928322" y="2442840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54456" y="63408"/>
                    </a:moveTo>
                    <a:lnTo>
                      <a:pt x="0" y="9835"/>
                    </a:lnTo>
                    <a:lnTo>
                      <a:pt x="9755" y="0"/>
                    </a:lnTo>
                    <a:lnTo>
                      <a:pt x="63772" y="5401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3" name="pg5632"/>
              <p:cNvSpPr/>
              <p:nvPr/>
            </p:nvSpPr>
            <p:spPr>
              <a:xfrm>
                <a:off x="1918647" y="2452676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54892" y="63040"/>
                    </a:moveTo>
                    <a:lnTo>
                      <a:pt x="0" y="9915"/>
                    </a:lnTo>
                    <a:lnTo>
                      <a:pt x="9674" y="0"/>
                    </a:lnTo>
                    <a:lnTo>
                      <a:pt x="64131" y="535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4" name="pg5633"/>
              <p:cNvSpPr/>
              <p:nvPr/>
            </p:nvSpPr>
            <p:spPr>
              <a:xfrm>
                <a:off x="1909054" y="2462591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55325" y="62668"/>
                    </a:moveTo>
                    <a:lnTo>
                      <a:pt x="0" y="9994"/>
                    </a:lnTo>
                    <a:lnTo>
                      <a:pt x="9593" y="0"/>
                    </a:lnTo>
                    <a:lnTo>
                      <a:pt x="64486" y="531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5" name="pg5634"/>
              <p:cNvSpPr/>
              <p:nvPr/>
            </p:nvSpPr>
            <p:spPr>
              <a:xfrm>
                <a:off x="1899543" y="2472586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55754" y="62292"/>
                    </a:moveTo>
                    <a:lnTo>
                      <a:pt x="0" y="10072"/>
                    </a:lnTo>
                    <a:lnTo>
                      <a:pt x="9511" y="0"/>
                    </a:lnTo>
                    <a:lnTo>
                      <a:pt x="64837" y="526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6" name="pg5635"/>
              <p:cNvSpPr/>
              <p:nvPr/>
            </p:nvSpPr>
            <p:spPr>
              <a:xfrm>
                <a:off x="1890114" y="2482658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56180" y="61911"/>
                    </a:moveTo>
                    <a:lnTo>
                      <a:pt x="0" y="10149"/>
                    </a:lnTo>
                    <a:lnTo>
                      <a:pt x="9428" y="0"/>
                    </a:lnTo>
                    <a:lnTo>
                      <a:pt x="65183" y="5222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7" name="pg5636"/>
              <p:cNvSpPr/>
              <p:nvPr/>
            </p:nvSpPr>
            <p:spPr>
              <a:xfrm>
                <a:off x="1880769" y="2492808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56601" y="61527"/>
                    </a:moveTo>
                    <a:lnTo>
                      <a:pt x="0" y="10226"/>
                    </a:lnTo>
                    <a:lnTo>
                      <a:pt x="9345" y="0"/>
                    </a:lnTo>
                    <a:lnTo>
                      <a:pt x="65525" y="5176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8" name="pg5637"/>
              <p:cNvSpPr/>
              <p:nvPr/>
            </p:nvSpPr>
            <p:spPr>
              <a:xfrm>
                <a:off x="1871507" y="2503034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57019" y="61138"/>
                    </a:moveTo>
                    <a:lnTo>
                      <a:pt x="0" y="10302"/>
                    </a:lnTo>
                    <a:lnTo>
                      <a:pt x="9261" y="0"/>
                    </a:lnTo>
                    <a:lnTo>
                      <a:pt x="65863" y="5130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39" name="pg5638"/>
              <p:cNvSpPr/>
              <p:nvPr/>
            </p:nvSpPr>
            <p:spPr>
              <a:xfrm>
                <a:off x="1862330" y="2513337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57433" y="60745"/>
                    </a:moveTo>
                    <a:lnTo>
                      <a:pt x="0" y="10378"/>
                    </a:lnTo>
                    <a:lnTo>
                      <a:pt x="9176" y="0"/>
                    </a:lnTo>
                    <a:lnTo>
                      <a:pt x="66196" y="5083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0" name="pg5639"/>
              <p:cNvSpPr/>
              <p:nvPr/>
            </p:nvSpPr>
            <p:spPr>
              <a:xfrm>
                <a:off x="1853239" y="2523715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57843" y="60349"/>
                    </a:moveTo>
                    <a:lnTo>
                      <a:pt x="0" y="10452"/>
                    </a:lnTo>
                    <a:lnTo>
                      <a:pt x="9091" y="0"/>
                    </a:lnTo>
                    <a:lnTo>
                      <a:pt x="66525" y="5036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1" name="pg5640"/>
              <p:cNvSpPr/>
              <p:nvPr/>
            </p:nvSpPr>
            <p:spPr>
              <a:xfrm>
                <a:off x="1844233" y="253416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58249" y="59948"/>
                    </a:moveTo>
                    <a:lnTo>
                      <a:pt x="0" y="10526"/>
                    </a:lnTo>
                    <a:lnTo>
                      <a:pt x="9005" y="0"/>
                    </a:lnTo>
                    <a:lnTo>
                      <a:pt x="66849" y="4989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2" name="pg5641"/>
              <p:cNvSpPr/>
              <p:nvPr/>
            </p:nvSpPr>
            <p:spPr>
              <a:xfrm>
                <a:off x="1835314" y="2544695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58652" y="59543"/>
                    </a:moveTo>
                    <a:lnTo>
                      <a:pt x="0" y="10600"/>
                    </a:lnTo>
                    <a:lnTo>
                      <a:pt x="8919" y="0"/>
                    </a:lnTo>
                    <a:lnTo>
                      <a:pt x="67169" y="4942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3" name="pg5642"/>
              <p:cNvSpPr/>
              <p:nvPr/>
            </p:nvSpPr>
            <p:spPr>
              <a:xfrm>
                <a:off x="1826482" y="255529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59050" y="59134"/>
                    </a:moveTo>
                    <a:lnTo>
                      <a:pt x="0" y="10672"/>
                    </a:lnTo>
                    <a:lnTo>
                      <a:pt x="8832" y="0"/>
                    </a:lnTo>
                    <a:lnTo>
                      <a:pt x="67484" y="4894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4" name="pg5643"/>
              <p:cNvSpPr/>
              <p:nvPr/>
            </p:nvSpPr>
            <p:spPr>
              <a:xfrm>
                <a:off x="1817737" y="2565968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59445" y="58721"/>
                    </a:moveTo>
                    <a:lnTo>
                      <a:pt x="0" y="10744"/>
                    </a:lnTo>
                    <a:lnTo>
                      <a:pt x="8744" y="0"/>
                    </a:lnTo>
                    <a:lnTo>
                      <a:pt x="67795" y="484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5" name="pg5644"/>
              <p:cNvSpPr/>
              <p:nvPr/>
            </p:nvSpPr>
            <p:spPr>
              <a:xfrm>
                <a:off x="1809081" y="2576713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59835" y="58304"/>
                    </a:moveTo>
                    <a:lnTo>
                      <a:pt x="0" y="10815"/>
                    </a:lnTo>
                    <a:lnTo>
                      <a:pt x="8656" y="0"/>
                    </a:lnTo>
                    <a:lnTo>
                      <a:pt x="68101" y="4797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6" name="pg5645"/>
              <p:cNvSpPr/>
              <p:nvPr/>
            </p:nvSpPr>
            <p:spPr>
              <a:xfrm>
                <a:off x="1800513" y="2587528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60222" y="57884"/>
                    </a:moveTo>
                    <a:lnTo>
                      <a:pt x="0" y="10886"/>
                    </a:lnTo>
                    <a:lnTo>
                      <a:pt x="8567" y="0"/>
                    </a:lnTo>
                    <a:lnTo>
                      <a:pt x="68403" y="4748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7" name="pg5646"/>
              <p:cNvSpPr/>
              <p:nvPr/>
            </p:nvSpPr>
            <p:spPr>
              <a:xfrm>
                <a:off x="1792035" y="2598415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60604" y="57459"/>
                    </a:moveTo>
                    <a:lnTo>
                      <a:pt x="0" y="10956"/>
                    </a:lnTo>
                    <a:lnTo>
                      <a:pt x="8478" y="0"/>
                    </a:lnTo>
                    <a:lnTo>
                      <a:pt x="68700" y="4699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8" name="pg5647"/>
              <p:cNvSpPr/>
              <p:nvPr/>
            </p:nvSpPr>
            <p:spPr>
              <a:xfrm>
                <a:off x="1783646" y="2609371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60983" y="57031"/>
                    </a:moveTo>
                    <a:lnTo>
                      <a:pt x="0" y="11025"/>
                    </a:lnTo>
                    <a:lnTo>
                      <a:pt x="8388" y="0"/>
                    </a:lnTo>
                    <a:lnTo>
                      <a:pt x="68993" y="465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49" name="pg5648"/>
              <p:cNvSpPr/>
              <p:nvPr/>
            </p:nvSpPr>
            <p:spPr>
              <a:xfrm>
                <a:off x="1775348" y="2620396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61357" y="56599"/>
                    </a:moveTo>
                    <a:lnTo>
                      <a:pt x="0" y="11093"/>
                    </a:lnTo>
                    <a:lnTo>
                      <a:pt x="8297" y="0"/>
                    </a:lnTo>
                    <a:lnTo>
                      <a:pt x="69281" y="4600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0" name="pg5649"/>
              <p:cNvSpPr/>
              <p:nvPr/>
            </p:nvSpPr>
            <p:spPr>
              <a:xfrm>
                <a:off x="1767141" y="2631489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61727" y="56163"/>
                    </a:moveTo>
                    <a:lnTo>
                      <a:pt x="0" y="11160"/>
                    </a:lnTo>
                    <a:lnTo>
                      <a:pt x="8206" y="0"/>
                    </a:lnTo>
                    <a:lnTo>
                      <a:pt x="69564" y="4550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1" name="pg5650"/>
              <p:cNvSpPr/>
              <p:nvPr/>
            </p:nvSpPr>
            <p:spPr>
              <a:xfrm>
                <a:off x="1759026" y="2642650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62093" y="55723"/>
                    </a:moveTo>
                    <a:lnTo>
                      <a:pt x="0" y="11227"/>
                    </a:lnTo>
                    <a:lnTo>
                      <a:pt x="8115" y="0"/>
                    </a:lnTo>
                    <a:lnTo>
                      <a:pt x="69843" y="4500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2" name="pg5651"/>
              <p:cNvSpPr/>
              <p:nvPr/>
            </p:nvSpPr>
            <p:spPr>
              <a:xfrm>
                <a:off x="1751003" y="2653878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62455" y="55279"/>
                    </a:moveTo>
                    <a:lnTo>
                      <a:pt x="0" y="11293"/>
                    </a:lnTo>
                    <a:lnTo>
                      <a:pt x="8023" y="0"/>
                    </a:lnTo>
                    <a:lnTo>
                      <a:pt x="70117" y="444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3" name="pg5652"/>
              <p:cNvSpPr/>
              <p:nvPr/>
            </p:nvSpPr>
            <p:spPr>
              <a:xfrm>
                <a:off x="1743072" y="2665172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62813" y="54832"/>
                    </a:moveTo>
                    <a:lnTo>
                      <a:pt x="0" y="11358"/>
                    </a:lnTo>
                    <a:lnTo>
                      <a:pt x="7930" y="0"/>
                    </a:lnTo>
                    <a:lnTo>
                      <a:pt x="70386" y="439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4" name="pg5653"/>
              <p:cNvSpPr/>
              <p:nvPr/>
            </p:nvSpPr>
            <p:spPr>
              <a:xfrm>
                <a:off x="1735235" y="2676530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63167" y="54381"/>
                    </a:moveTo>
                    <a:lnTo>
                      <a:pt x="0" y="11423"/>
                    </a:lnTo>
                    <a:lnTo>
                      <a:pt x="7837" y="0"/>
                    </a:lnTo>
                    <a:lnTo>
                      <a:pt x="70650" y="4347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5" name="pg5654"/>
              <p:cNvSpPr/>
              <p:nvPr/>
            </p:nvSpPr>
            <p:spPr>
              <a:xfrm>
                <a:off x="1727491" y="2687954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63516" y="53927"/>
                    </a:moveTo>
                    <a:lnTo>
                      <a:pt x="0" y="11487"/>
                    </a:lnTo>
                    <a:lnTo>
                      <a:pt x="7743" y="0"/>
                    </a:lnTo>
                    <a:lnTo>
                      <a:pt x="70910" y="4295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6" name="pg5655"/>
              <p:cNvSpPr/>
              <p:nvPr/>
            </p:nvSpPr>
            <p:spPr>
              <a:xfrm>
                <a:off x="1719842" y="2699441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63861" y="53469"/>
                    </a:moveTo>
                    <a:lnTo>
                      <a:pt x="0" y="11550"/>
                    </a:lnTo>
                    <a:lnTo>
                      <a:pt x="7649" y="0"/>
                    </a:lnTo>
                    <a:lnTo>
                      <a:pt x="71165" y="4244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7" name="pg5656"/>
              <p:cNvSpPr/>
              <p:nvPr/>
            </p:nvSpPr>
            <p:spPr>
              <a:xfrm>
                <a:off x="1712287" y="2710991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64202" y="53007"/>
                    </a:moveTo>
                    <a:lnTo>
                      <a:pt x="0" y="11612"/>
                    </a:lnTo>
                    <a:lnTo>
                      <a:pt x="7554" y="0"/>
                    </a:lnTo>
                    <a:lnTo>
                      <a:pt x="71416" y="4191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8" name="pg5657"/>
              <p:cNvSpPr/>
              <p:nvPr/>
            </p:nvSpPr>
            <p:spPr>
              <a:xfrm>
                <a:off x="1704828" y="2722603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64538" y="52542"/>
                    </a:moveTo>
                    <a:lnTo>
                      <a:pt x="0" y="11673"/>
                    </a:lnTo>
                    <a:lnTo>
                      <a:pt x="7459" y="0"/>
                    </a:lnTo>
                    <a:lnTo>
                      <a:pt x="71661" y="413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59" name="pg5658"/>
              <p:cNvSpPr/>
              <p:nvPr/>
            </p:nvSpPr>
            <p:spPr>
              <a:xfrm>
                <a:off x="1697464" y="2734277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64871" y="52073"/>
                    </a:moveTo>
                    <a:lnTo>
                      <a:pt x="0" y="11734"/>
                    </a:lnTo>
                    <a:lnTo>
                      <a:pt x="7363" y="0"/>
                    </a:lnTo>
                    <a:lnTo>
                      <a:pt x="71902" y="40868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0" name="pg5659"/>
              <p:cNvSpPr/>
              <p:nvPr/>
            </p:nvSpPr>
            <p:spPr>
              <a:xfrm>
                <a:off x="1690197" y="274601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65198" y="51601"/>
                    </a:moveTo>
                    <a:lnTo>
                      <a:pt x="0" y="11794"/>
                    </a:lnTo>
                    <a:lnTo>
                      <a:pt x="7267" y="0"/>
                    </a:lnTo>
                    <a:lnTo>
                      <a:pt x="72138" y="40339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1" name="pg5660"/>
              <p:cNvSpPr/>
              <p:nvPr/>
            </p:nvSpPr>
            <p:spPr>
              <a:xfrm>
                <a:off x="1683026" y="2757806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65522" y="51125"/>
                    </a:moveTo>
                    <a:lnTo>
                      <a:pt x="0" y="11853"/>
                    </a:lnTo>
                    <a:lnTo>
                      <a:pt x="7170" y="0"/>
                    </a:lnTo>
                    <a:lnTo>
                      <a:pt x="72369" y="398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2" name="pg5661"/>
              <p:cNvSpPr/>
              <p:nvPr/>
            </p:nvSpPr>
            <p:spPr>
              <a:xfrm>
                <a:off x="1675953" y="276965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65841" y="50646"/>
                    </a:moveTo>
                    <a:lnTo>
                      <a:pt x="0" y="11911"/>
                    </a:lnTo>
                    <a:lnTo>
                      <a:pt x="7073" y="0"/>
                    </a:lnTo>
                    <a:lnTo>
                      <a:pt x="72595" y="3927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3" name="pg5662"/>
              <p:cNvSpPr/>
              <p:nvPr/>
            </p:nvSpPr>
            <p:spPr>
              <a:xfrm>
                <a:off x="1668977" y="27815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66156" y="50164"/>
                    </a:moveTo>
                    <a:lnTo>
                      <a:pt x="0" y="11969"/>
                    </a:lnTo>
                    <a:lnTo>
                      <a:pt x="6975" y="0"/>
                    </a:lnTo>
                    <a:lnTo>
                      <a:pt x="72817" y="3873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4" name="pg5663"/>
              <p:cNvSpPr/>
              <p:nvPr/>
            </p:nvSpPr>
            <p:spPr>
              <a:xfrm>
                <a:off x="1662099" y="2793539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66466" y="49678"/>
                    </a:moveTo>
                    <a:lnTo>
                      <a:pt x="0" y="12025"/>
                    </a:lnTo>
                    <a:lnTo>
                      <a:pt x="6877" y="0"/>
                    </a:lnTo>
                    <a:lnTo>
                      <a:pt x="73033" y="381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5" name="pg5664"/>
              <p:cNvSpPr/>
              <p:nvPr/>
            </p:nvSpPr>
            <p:spPr>
              <a:xfrm>
                <a:off x="1655320" y="2805565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66772" y="49189"/>
                    </a:moveTo>
                    <a:lnTo>
                      <a:pt x="0" y="12081"/>
                    </a:lnTo>
                    <a:lnTo>
                      <a:pt x="6778" y="0"/>
                    </a:lnTo>
                    <a:lnTo>
                      <a:pt x="73245" y="37652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6" name="pg5665"/>
              <p:cNvSpPr/>
              <p:nvPr/>
            </p:nvSpPr>
            <p:spPr>
              <a:xfrm>
                <a:off x="1648641" y="2817647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67073" y="48696"/>
                    </a:moveTo>
                    <a:lnTo>
                      <a:pt x="0" y="12136"/>
                    </a:lnTo>
                    <a:lnTo>
                      <a:pt x="6679" y="0"/>
                    </a:lnTo>
                    <a:lnTo>
                      <a:pt x="73452" y="3710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7" name="pg5666"/>
              <p:cNvSpPr/>
              <p:nvPr/>
            </p:nvSpPr>
            <p:spPr>
              <a:xfrm>
                <a:off x="1642060" y="2829783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67370" y="48201"/>
                    </a:moveTo>
                    <a:lnTo>
                      <a:pt x="0" y="12190"/>
                    </a:lnTo>
                    <a:lnTo>
                      <a:pt x="6580" y="0"/>
                    </a:lnTo>
                    <a:lnTo>
                      <a:pt x="73654" y="3656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8" name="pg5667"/>
              <p:cNvSpPr/>
              <p:nvPr/>
            </p:nvSpPr>
            <p:spPr>
              <a:xfrm>
                <a:off x="1635580" y="2841974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67662" y="47702"/>
                    </a:moveTo>
                    <a:lnTo>
                      <a:pt x="0" y="12244"/>
                    </a:lnTo>
                    <a:lnTo>
                      <a:pt x="6480" y="0"/>
                    </a:lnTo>
                    <a:lnTo>
                      <a:pt x="73850" y="36010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69" name="pg5668"/>
              <p:cNvSpPr/>
              <p:nvPr/>
            </p:nvSpPr>
            <p:spPr>
              <a:xfrm>
                <a:off x="1629200" y="2854218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67950" y="47200"/>
                    </a:moveTo>
                    <a:lnTo>
                      <a:pt x="0" y="12296"/>
                    </a:lnTo>
                    <a:lnTo>
                      <a:pt x="6380" y="0"/>
                    </a:lnTo>
                    <a:lnTo>
                      <a:pt x="74042" y="35457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0" name="pg5669"/>
              <p:cNvSpPr/>
              <p:nvPr/>
            </p:nvSpPr>
            <p:spPr>
              <a:xfrm>
                <a:off x="1622920" y="286651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68233" y="46694"/>
                    </a:moveTo>
                    <a:lnTo>
                      <a:pt x="0" y="12348"/>
                    </a:lnTo>
                    <a:lnTo>
                      <a:pt x="6279" y="0"/>
                    </a:lnTo>
                    <a:lnTo>
                      <a:pt x="74229" y="34903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1" name="pg5670"/>
              <p:cNvSpPr/>
              <p:nvPr/>
            </p:nvSpPr>
            <p:spPr>
              <a:xfrm>
                <a:off x="1616742" y="287886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68512" y="46186"/>
                    </a:moveTo>
                    <a:lnTo>
                      <a:pt x="0" y="12399"/>
                    </a:lnTo>
                    <a:lnTo>
                      <a:pt x="6177" y="0"/>
                    </a:lnTo>
                    <a:lnTo>
                      <a:pt x="74411" y="3434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2" name="pg5671"/>
              <p:cNvSpPr/>
              <p:nvPr/>
            </p:nvSpPr>
            <p:spPr>
              <a:xfrm>
                <a:off x="1610666" y="2891263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68786" y="45674"/>
                    </a:moveTo>
                    <a:lnTo>
                      <a:pt x="0" y="12449"/>
                    </a:lnTo>
                    <a:lnTo>
                      <a:pt x="6076" y="0"/>
                    </a:lnTo>
                    <a:lnTo>
                      <a:pt x="74589" y="33786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3" name="pg5672"/>
              <p:cNvSpPr/>
              <p:nvPr/>
            </p:nvSpPr>
            <p:spPr>
              <a:xfrm>
                <a:off x="1604692" y="2903713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69056" y="45160"/>
                    </a:moveTo>
                    <a:lnTo>
                      <a:pt x="0" y="12499"/>
                    </a:lnTo>
                    <a:lnTo>
                      <a:pt x="5974" y="0"/>
                    </a:lnTo>
                    <a:lnTo>
                      <a:pt x="74761" y="3322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4" name="pg5673"/>
              <p:cNvSpPr/>
              <p:nvPr/>
            </p:nvSpPr>
            <p:spPr>
              <a:xfrm>
                <a:off x="1598820" y="2916212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69321" y="44642"/>
                    </a:moveTo>
                    <a:lnTo>
                      <a:pt x="0" y="12547"/>
                    </a:lnTo>
                    <a:lnTo>
                      <a:pt x="5871" y="0"/>
                    </a:lnTo>
                    <a:lnTo>
                      <a:pt x="74928" y="32661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5" name="pg5674"/>
              <p:cNvSpPr/>
              <p:nvPr/>
            </p:nvSpPr>
            <p:spPr>
              <a:xfrm>
                <a:off x="1593051" y="2928760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69581" y="44122"/>
                    </a:moveTo>
                    <a:lnTo>
                      <a:pt x="0" y="12595"/>
                    </a:lnTo>
                    <a:lnTo>
                      <a:pt x="5768" y="0"/>
                    </a:lnTo>
                    <a:lnTo>
                      <a:pt x="75090" y="32095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6" name="pg5675"/>
              <p:cNvSpPr/>
              <p:nvPr/>
            </p:nvSpPr>
            <p:spPr>
              <a:xfrm>
                <a:off x="1587385" y="2941355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69837" y="43598"/>
                    </a:moveTo>
                    <a:lnTo>
                      <a:pt x="0" y="12641"/>
                    </a:lnTo>
                    <a:lnTo>
                      <a:pt x="5665" y="0"/>
                    </a:lnTo>
                    <a:lnTo>
                      <a:pt x="75247" y="31526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7" name="pg5676"/>
              <p:cNvSpPr/>
              <p:nvPr/>
            </p:nvSpPr>
            <p:spPr>
              <a:xfrm>
                <a:off x="1581823" y="2953997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70087" y="43072"/>
                    </a:moveTo>
                    <a:lnTo>
                      <a:pt x="0" y="12687"/>
                    </a:lnTo>
                    <a:lnTo>
                      <a:pt x="5562" y="0"/>
                    </a:lnTo>
                    <a:lnTo>
                      <a:pt x="75399" y="309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8" name="pg5677"/>
              <p:cNvSpPr/>
              <p:nvPr/>
            </p:nvSpPr>
            <p:spPr>
              <a:xfrm>
                <a:off x="1576365" y="2966685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70334" y="42542"/>
                    </a:moveTo>
                    <a:lnTo>
                      <a:pt x="0" y="12732"/>
                    </a:lnTo>
                    <a:lnTo>
                      <a:pt x="5458" y="0"/>
                    </a:lnTo>
                    <a:lnTo>
                      <a:pt x="75546" y="303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79" name="pg5678"/>
              <p:cNvSpPr/>
              <p:nvPr/>
            </p:nvSpPr>
            <p:spPr>
              <a:xfrm>
                <a:off x="1571011" y="2979417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70575" y="42010"/>
                    </a:moveTo>
                    <a:lnTo>
                      <a:pt x="0" y="12777"/>
                    </a:lnTo>
                    <a:lnTo>
                      <a:pt x="5353" y="0"/>
                    </a:lnTo>
                    <a:lnTo>
                      <a:pt x="75688" y="298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0" name="pg5679"/>
              <p:cNvSpPr/>
              <p:nvPr/>
            </p:nvSpPr>
            <p:spPr>
              <a:xfrm>
                <a:off x="1565762" y="2992195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70812" y="41475"/>
                    </a:moveTo>
                    <a:lnTo>
                      <a:pt x="0" y="12820"/>
                    </a:lnTo>
                    <a:lnTo>
                      <a:pt x="5249" y="0"/>
                    </a:lnTo>
                    <a:lnTo>
                      <a:pt x="75824" y="292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1" name="pg5680"/>
              <p:cNvSpPr/>
              <p:nvPr/>
            </p:nvSpPr>
            <p:spPr>
              <a:xfrm>
                <a:off x="1560618" y="3005015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71044" y="40937"/>
                    </a:moveTo>
                    <a:lnTo>
                      <a:pt x="0" y="12863"/>
                    </a:lnTo>
                    <a:lnTo>
                      <a:pt x="5144" y="0"/>
                    </a:lnTo>
                    <a:lnTo>
                      <a:pt x="75956" y="2865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2" name="pg5681"/>
              <p:cNvSpPr/>
              <p:nvPr/>
            </p:nvSpPr>
            <p:spPr>
              <a:xfrm>
                <a:off x="1555579" y="3017878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71271" y="40397"/>
                    </a:moveTo>
                    <a:lnTo>
                      <a:pt x="0" y="12904"/>
                    </a:lnTo>
                    <a:lnTo>
                      <a:pt x="5038" y="0"/>
                    </a:lnTo>
                    <a:lnTo>
                      <a:pt x="76083" y="280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3" name="pg5682"/>
              <p:cNvSpPr/>
              <p:nvPr/>
            </p:nvSpPr>
            <p:spPr>
              <a:xfrm>
                <a:off x="1550647" y="3030783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71494" y="39854"/>
                    </a:moveTo>
                    <a:lnTo>
                      <a:pt x="0" y="12945"/>
                    </a:lnTo>
                    <a:lnTo>
                      <a:pt x="4932" y="0"/>
                    </a:lnTo>
                    <a:lnTo>
                      <a:pt x="76204" y="274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4" name="pg5683"/>
              <p:cNvSpPr/>
              <p:nvPr/>
            </p:nvSpPr>
            <p:spPr>
              <a:xfrm>
                <a:off x="1545820" y="304372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71712" y="39308"/>
                    </a:moveTo>
                    <a:lnTo>
                      <a:pt x="0" y="12985"/>
                    </a:lnTo>
                    <a:lnTo>
                      <a:pt x="4826" y="0"/>
                    </a:lnTo>
                    <a:lnTo>
                      <a:pt x="76321" y="26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5" name="pg5684"/>
              <p:cNvSpPr/>
              <p:nvPr/>
            </p:nvSpPr>
            <p:spPr>
              <a:xfrm>
                <a:off x="1541099" y="3056714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71925" y="38759"/>
                    </a:moveTo>
                    <a:lnTo>
                      <a:pt x="0" y="13024"/>
                    </a:lnTo>
                    <a:lnTo>
                      <a:pt x="4720" y="0"/>
                    </a:lnTo>
                    <a:lnTo>
                      <a:pt x="76432" y="26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6" name="pg5685"/>
              <p:cNvSpPr/>
              <p:nvPr/>
            </p:nvSpPr>
            <p:spPr>
              <a:xfrm>
                <a:off x="1536486" y="306973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72133" y="38208"/>
                    </a:moveTo>
                    <a:lnTo>
                      <a:pt x="0" y="13062"/>
                    </a:lnTo>
                    <a:lnTo>
                      <a:pt x="4613" y="0"/>
                    </a:lnTo>
                    <a:lnTo>
                      <a:pt x="76538" y="257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7" name="pg5686"/>
              <p:cNvSpPr/>
              <p:nvPr/>
            </p:nvSpPr>
            <p:spPr>
              <a:xfrm>
                <a:off x="1531979" y="3082801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72336" y="37654"/>
                    </a:moveTo>
                    <a:lnTo>
                      <a:pt x="0" y="13099"/>
                    </a:lnTo>
                    <a:lnTo>
                      <a:pt x="4506" y="0"/>
                    </a:lnTo>
                    <a:lnTo>
                      <a:pt x="76639" y="251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8" name="pg5687"/>
              <p:cNvSpPr/>
              <p:nvPr/>
            </p:nvSpPr>
            <p:spPr>
              <a:xfrm>
                <a:off x="1527580" y="3095901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72535" y="37098"/>
                    </a:moveTo>
                    <a:lnTo>
                      <a:pt x="0" y="13136"/>
                    </a:lnTo>
                    <a:lnTo>
                      <a:pt x="4399" y="0"/>
                    </a:lnTo>
                    <a:lnTo>
                      <a:pt x="76735" y="245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89" name="pg5688"/>
              <p:cNvSpPr/>
              <p:nvPr/>
            </p:nvSpPr>
            <p:spPr>
              <a:xfrm>
                <a:off x="1523288" y="3109037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72728" y="36540"/>
                    </a:moveTo>
                    <a:lnTo>
                      <a:pt x="0" y="13171"/>
                    </a:lnTo>
                    <a:lnTo>
                      <a:pt x="4291" y="0"/>
                    </a:lnTo>
                    <a:lnTo>
                      <a:pt x="76826" y="239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0" name="pg5689"/>
              <p:cNvSpPr/>
              <p:nvPr/>
            </p:nvSpPr>
            <p:spPr>
              <a:xfrm>
                <a:off x="1519104" y="3122209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72917" y="35978"/>
                    </a:moveTo>
                    <a:lnTo>
                      <a:pt x="0" y="13206"/>
                    </a:lnTo>
                    <a:lnTo>
                      <a:pt x="4183" y="0"/>
                    </a:lnTo>
                    <a:lnTo>
                      <a:pt x="76912" y="233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1" name="pg5690"/>
              <p:cNvSpPr/>
              <p:nvPr/>
            </p:nvSpPr>
            <p:spPr>
              <a:xfrm>
                <a:off x="1515028" y="3135415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73101" y="35415"/>
                    </a:moveTo>
                    <a:lnTo>
                      <a:pt x="0" y="13240"/>
                    </a:lnTo>
                    <a:lnTo>
                      <a:pt x="4075" y="0"/>
                    </a:lnTo>
                    <a:lnTo>
                      <a:pt x="76993" y="227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2" name="pg5691"/>
              <p:cNvSpPr/>
              <p:nvPr/>
            </p:nvSpPr>
            <p:spPr>
              <a:xfrm>
                <a:off x="1511061" y="3148656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73280" y="34849"/>
                    </a:moveTo>
                    <a:lnTo>
                      <a:pt x="0" y="13273"/>
                    </a:lnTo>
                    <a:lnTo>
                      <a:pt x="3967" y="0"/>
                    </a:lnTo>
                    <a:lnTo>
                      <a:pt x="77068" y="221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3" name="pg5692"/>
              <p:cNvSpPr/>
              <p:nvPr/>
            </p:nvSpPr>
            <p:spPr>
              <a:xfrm>
                <a:off x="1507203" y="3161929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73454" y="34281"/>
                    </a:moveTo>
                    <a:lnTo>
                      <a:pt x="0" y="13305"/>
                    </a:lnTo>
                    <a:lnTo>
                      <a:pt x="3858" y="0"/>
                    </a:lnTo>
                    <a:lnTo>
                      <a:pt x="77138" y="215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4" name="pg5693"/>
              <p:cNvSpPr/>
              <p:nvPr/>
            </p:nvSpPr>
            <p:spPr>
              <a:xfrm>
                <a:off x="1503453" y="3175234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73623" y="33710"/>
                    </a:moveTo>
                    <a:lnTo>
                      <a:pt x="0" y="13336"/>
                    </a:lnTo>
                    <a:lnTo>
                      <a:pt x="3749" y="0"/>
                    </a:lnTo>
                    <a:lnTo>
                      <a:pt x="77203" y="209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5" name="pg5694"/>
              <p:cNvSpPr/>
              <p:nvPr/>
            </p:nvSpPr>
            <p:spPr>
              <a:xfrm>
                <a:off x="1499813" y="3188571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73787" y="33137"/>
                    </a:moveTo>
                    <a:lnTo>
                      <a:pt x="0" y="13366"/>
                    </a:lnTo>
                    <a:lnTo>
                      <a:pt x="3640" y="0"/>
                    </a:lnTo>
                    <a:lnTo>
                      <a:pt x="77263" y="20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6" name="pg5695"/>
              <p:cNvSpPr/>
              <p:nvPr/>
            </p:nvSpPr>
            <p:spPr>
              <a:xfrm>
                <a:off x="1496282" y="3201937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73946" y="32562"/>
                    </a:moveTo>
                    <a:lnTo>
                      <a:pt x="0" y="13395"/>
                    </a:lnTo>
                    <a:lnTo>
                      <a:pt x="3530" y="0"/>
                    </a:lnTo>
                    <a:lnTo>
                      <a:pt x="77318" y="197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7" name="pg5696"/>
              <p:cNvSpPr/>
              <p:nvPr/>
            </p:nvSpPr>
            <p:spPr>
              <a:xfrm>
                <a:off x="1492861" y="3215333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74101" y="31985"/>
                    </a:moveTo>
                    <a:lnTo>
                      <a:pt x="0" y="13424"/>
                    </a:lnTo>
                    <a:lnTo>
                      <a:pt x="3421" y="0"/>
                    </a:lnTo>
                    <a:lnTo>
                      <a:pt x="77368" y="191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8" name="pg5697"/>
              <p:cNvSpPr/>
              <p:nvPr/>
            </p:nvSpPr>
            <p:spPr>
              <a:xfrm>
                <a:off x="1489550" y="3228758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74250" y="31406"/>
                    </a:moveTo>
                    <a:lnTo>
                      <a:pt x="0" y="13451"/>
                    </a:lnTo>
                    <a:lnTo>
                      <a:pt x="3311" y="0"/>
                    </a:lnTo>
                    <a:lnTo>
                      <a:pt x="77412" y="185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699" name="pg5698"/>
              <p:cNvSpPr/>
              <p:nvPr/>
            </p:nvSpPr>
            <p:spPr>
              <a:xfrm>
                <a:off x="1486349" y="324221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74395" y="30825"/>
                    </a:moveTo>
                    <a:lnTo>
                      <a:pt x="0" y="13478"/>
                    </a:lnTo>
                    <a:lnTo>
                      <a:pt x="3200" y="0"/>
                    </a:lnTo>
                    <a:lnTo>
                      <a:pt x="77451" y="179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0" name="pg5699"/>
              <p:cNvSpPr/>
              <p:nvPr/>
            </p:nvSpPr>
            <p:spPr>
              <a:xfrm>
                <a:off x="1483259" y="3255688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74534" y="30241"/>
                    </a:moveTo>
                    <a:lnTo>
                      <a:pt x="0" y="13504"/>
                    </a:lnTo>
                    <a:lnTo>
                      <a:pt x="3090" y="0"/>
                    </a:lnTo>
                    <a:lnTo>
                      <a:pt x="77485" y="173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1" name="pg5700"/>
              <p:cNvSpPr/>
              <p:nvPr/>
            </p:nvSpPr>
            <p:spPr>
              <a:xfrm>
                <a:off x="1480279" y="3269193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74668" y="29656"/>
                    </a:moveTo>
                    <a:lnTo>
                      <a:pt x="0" y="13529"/>
                    </a:lnTo>
                    <a:lnTo>
                      <a:pt x="2979" y="0"/>
                    </a:lnTo>
                    <a:lnTo>
                      <a:pt x="77514" y="167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2" name="pg5701"/>
              <p:cNvSpPr/>
              <p:nvPr/>
            </p:nvSpPr>
            <p:spPr>
              <a:xfrm>
                <a:off x="1477409" y="3282722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74798" y="29068"/>
                    </a:moveTo>
                    <a:lnTo>
                      <a:pt x="0" y="13553"/>
                    </a:lnTo>
                    <a:lnTo>
                      <a:pt x="2869" y="0"/>
                    </a:lnTo>
                    <a:lnTo>
                      <a:pt x="77538" y="161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3" name="pg5702"/>
              <p:cNvSpPr/>
              <p:nvPr/>
            </p:nvSpPr>
            <p:spPr>
              <a:xfrm>
                <a:off x="1474651" y="3296275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74922" y="28479"/>
                    </a:moveTo>
                    <a:lnTo>
                      <a:pt x="0" y="13576"/>
                    </a:lnTo>
                    <a:lnTo>
                      <a:pt x="2758" y="0"/>
                    </a:lnTo>
                    <a:lnTo>
                      <a:pt x="77556" y="155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4" name="pg5703"/>
              <p:cNvSpPr/>
              <p:nvPr/>
            </p:nvSpPr>
            <p:spPr>
              <a:xfrm>
                <a:off x="1472004" y="3309851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75042" y="27887"/>
                    </a:moveTo>
                    <a:lnTo>
                      <a:pt x="0" y="13598"/>
                    </a:lnTo>
                    <a:lnTo>
                      <a:pt x="2647" y="0"/>
                    </a:lnTo>
                    <a:lnTo>
                      <a:pt x="77569" y="14903"/>
                    </a:lnTo>
                    <a:close/>
                  </a:path>
                </a:pathLst>
              </a:cu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5" name="pg5704"/>
              <p:cNvSpPr/>
              <p:nvPr/>
            </p:nvSpPr>
            <p:spPr>
              <a:xfrm>
                <a:off x="1469468" y="3323449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75156" y="27294"/>
                    </a:moveTo>
                    <a:lnTo>
                      <a:pt x="0" y="13619"/>
                    </a:lnTo>
                    <a:lnTo>
                      <a:pt x="2535" y="0"/>
                    </a:lnTo>
                    <a:lnTo>
                      <a:pt x="77577" y="142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6" name="pg5705"/>
              <p:cNvSpPr/>
              <p:nvPr/>
            </p:nvSpPr>
            <p:spPr>
              <a:xfrm>
                <a:off x="1467044" y="3337068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75265" y="26699"/>
                    </a:moveTo>
                    <a:lnTo>
                      <a:pt x="0" y="13639"/>
                    </a:lnTo>
                    <a:lnTo>
                      <a:pt x="2424" y="0"/>
                    </a:lnTo>
                    <a:lnTo>
                      <a:pt x="77580" y="1367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7" name="pg5706"/>
              <p:cNvSpPr/>
              <p:nvPr/>
            </p:nvSpPr>
            <p:spPr>
              <a:xfrm>
                <a:off x="1464732" y="3350708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75370" y="26102"/>
                    </a:moveTo>
                    <a:lnTo>
                      <a:pt x="0" y="13659"/>
                    </a:lnTo>
                    <a:lnTo>
                      <a:pt x="2312" y="0"/>
                    </a:lnTo>
                    <a:lnTo>
                      <a:pt x="77578" y="130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8" name="pg5707"/>
              <p:cNvSpPr/>
              <p:nvPr/>
            </p:nvSpPr>
            <p:spPr>
              <a:xfrm>
                <a:off x="1462531" y="3364367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75469" y="25504"/>
                    </a:moveTo>
                    <a:lnTo>
                      <a:pt x="0" y="13677"/>
                    </a:lnTo>
                    <a:lnTo>
                      <a:pt x="2200" y="0"/>
                    </a:lnTo>
                    <a:lnTo>
                      <a:pt x="77571" y="124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09" name="pg5708"/>
              <p:cNvSpPr/>
              <p:nvPr/>
            </p:nvSpPr>
            <p:spPr>
              <a:xfrm>
                <a:off x="1460442" y="3378045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75563" y="24903"/>
                    </a:moveTo>
                    <a:lnTo>
                      <a:pt x="0" y="13695"/>
                    </a:lnTo>
                    <a:lnTo>
                      <a:pt x="2088" y="0"/>
                    </a:lnTo>
                    <a:lnTo>
                      <a:pt x="77558" y="118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0" name="pg5709"/>
              <p:cNvSpPr/>
              <p:nvPr/>
            </p:nvSpPr>
            <p:spPr>
              <a:xfrm>
                <a:off x="1458465" y="3391740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75652" y="24301"/>
                    </a:moveTo>
                    <a:lnTo>
                      <a:pt x="0" y="13711"/>
                    </a:lnTo>
                    <a:lnTo>
                      <a:pt x="1976" y="0"/>
                    </a:lnTo>
                    <a:lnTo>
                      <a:pt x="77540" y="11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1" name="pg5710"/>
              <p:cNvSpPr/>
              <p:nvPr/>
            </p:nvSpPr>
            <p:spPr>
              <a:xfrm>
                <a:off x="1456601" y="3405451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75737" y="23698"/>
                    </a:moveTo>
                    <a:lnTo>
                      <a:pt x="0" y="13727"/>
                    </a:lnTo>
                    <a:lnTo>
                      <a:pt x="1864" y="0"/>
                    </a:lnTo>
                    <a:lnTo>
                      <a:pt x="77517" y="1059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2" name="pg5711"/>
              <p:cNvSpPr/>
              <p:nvPr/>
            </p:nvSpPr>
            <p:spPr>
              <a:xfrm>
                <a:off x="1454849" y="3419179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75816" y="23093"/>
                    </a:moveTo>
                    <a:lnTo>
                      <a:pt x="0" y="13742"/>
                    </a:lnTo>
                    <a:lnTo>
                      <a:pt x="1752" y="0"/>
                    </a:lnTo>
                    <a:lnTo>
                      <a:pt x="77489" y="99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3" name="pg5712"/>
              <p:cNvSpPr/>
              <p:nvPr/>
            </p:nvSpPr>
            <p:spPr>
              <a:xfrm>
                <a:off x="1453209" y="3432921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75890" y="22486"/>
                    </a:moveTo>
                    <a:lnTo>
                      <a:pt x="0" y="13756"/>
                    </a:lnTo>
                    <a:lnTo>
                      <a:pt x="1639" y="0"/>
                    </a:lnTo>
                    <a:lnTo>
                      <a:pt x="77455" y="93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4" name="pg5713"/>
              <p:cNvSpPr/>
              <p:nvPr/>
            </p:nvSpPr>
            <p:spPr>
              <a:xfrm>
                <a:off x="1451683" y="3446677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75958" y="21878"/>
                    </a:moveTo>
                    <a:lnTo>
                      <a:pt x="0" y="13769"/>
                    </a:lnTo>
                    <a:lnTo>
                      <a:pt x="1526" y="0"/>
                    </a:lnTo>
                    <a:lnTo>
                      <a:pt x="77417" y="873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5" name="pg5714"/>
              <p:cNvSpPr/>
              <p:nvPr/>
            </p:nvSpPr>
            <p:spPr>
              <a:xfrm>
                <a:off x="1450268" y="3460446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76022" y="21268"/>
                    </a:moveTo>
                    <a:lnTo>
                      <a:pt x="0" y="13781"/>
                    </a:lnTo>
                    <a:lnTo>
                      <a:pt x="1414" y="0"/>
                    </a:lnTo>
                    <a:lnTo>
                      <a:pt x="77373" y="81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6" name="pg5715"/>
              <p:cNvSpPr/>
              <p:nvPr/>
            </p:nvSpPr>
            <p:spPr>
              <a:xfrm>
                <a:off x="1448967" y="3474227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76081" y="20657"/>
                    </a:moveTo>
                    <a:lnTo>
                      <a:pt x="0" y="13792"/>
                    </a:lnTo>
                    <a:lnTo>
                      <a:pt x="1301" y="0"/>
                    </a:lnTo>
                    <a:lnTo>
                      <a:pt x="77324" y="74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7" name="pg5716"/>
              <p:cNvSpPr/>
              <p:nvPr/>
            </p:nvSpPr>
            <p:spPr>
              <a:xfrm>
                <a:off x="1447778" y="3488019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76135" y="20045"/>
                    </a:moveTo>
                    <a:lnTo>
                      <a:pt x="0" y="13802"/>
                    </a:lnTo>
                    <a:lnTo>
                      <a:pt x="1188" y="0"/>
                    </a:lnTo>
                    <a:lnTo>
                      <a:pt x="77270" y="68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8" name="pg5717"/>
              <p:cNvSpPr/>
              <p:nvPr/>
            </p:nvSpPr>
            <p:spPr>
              <a:xfrm>
                <a:off x="1446703" y="3501822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76183" y="19431"/>
                    </a:moveTo>
                    <a:lnTo>
                      <a:pt x="0" y="13811"/>
                    </a:lnTo>
                    <a:lnTo>
                      <a:pt x="1075" y="0"/>
                    </a:lnTo>
                    <a:lnTo>
                      <a:pt x="77210" y="6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19" name="pg5718"/>
              <p:cNvSpPr/>
              <p:nvPr/>
            </p:nvSpPr>
            <p:spPr>
              <a:xfrm>
                <a:off x="1445740" y="3515633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76227" y="18816"/>
                    </a:moveTo>
                    <a:lnTo>
                      <a:pt x="0" y="13819"/>
                    </a:lnTo>
                    <a:lnTo>
                      <a:pt x="962" y="0"/>
                    </a:lnTo>
                    <a:lnTo>
                      <a:pt x="77146" y="56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0" name="pg5719"/>
              <p:cNvSpPr/>
              <p:nvPr/>
            </p:nvSpPr>
            <p:spPr>
              <a:xfrm>
                <a:off x="1444890" y="3529453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76265" y="18199"/>
                    </a:moveTo>
                    <a:lnTo>
                      <a:pt x="0" y="13827"/>
                    </a:lnTo>
                    <a:lnTo>
                      <a:pt x="849" y="0"/>
                    </a:lnTo>
                    <a:lnTo>
                      <a:pt x="77076" y="49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1" name="pg5720"/>
              <p:cNvSpPr/>
              <p:nvPr/>
            </p:nvSpPr>
            <p:spPr>
              <a:xfrm>
                <a:off x="1444154" y="354328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6298" y="17582"/>
                    </a:moveTo>
                    <a:lnTo>
                      <a:pt x="0" y="13833"/>
                    </a:lnTo>
                    <a:lnTo>
                      <a:pt x="736" y="0"/>
                    </a:lnTo>
                    <a:lnTo>
                      <a:pt x="77001" y="43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2" name="pg5721"/>
              <p:cNvSpPr/>
              <p:nvPr/>
            </p:nvSpPr>
            <p:spPr>
              <a:xfrm>
                <a:off x="1443531" y="3557115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76326" y="16963"/>
                    </a:moveTo>
                    <a:lnTo>
                      <a:pt x="0" y="13839"/>
                    </a:lnTo>
                    <a:lnTo>
                      <a:pt x="623" y="0"/>
                    </a:lnTo>
                    <a:lnTo>
                      <a:pt x="76921" y="374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3" name="pg5722"/>
              <p:cNvSpPr/>
              <p:nvPr/>
            </p:nvSpPr>
            <p:spPr>
              <a:xfrm>
                <a:off x="1443021" y="3570954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76349" y="16343"/>
                    </a:moveTo>
                    <a:lnTo>
                      <a:pt x="0" y="13844"/>
                    </a:lnTo>
                    <a:lnTo>
                      <a:pt x="509" y="0"/>
                    </a:lnTo>
                    <a:lnTo>
                      <a:pt x="76836" y="31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4" name="pg5723"/>
              <p:cNvSpPr/>
              <p:nvPr/>
            </p:nvSpPr>
            <p:spPr>
              <a:xfrm>
                <a:off x="1442624" y="3584798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76367" y="15722"/>
                    </a:moveTo>
                    <a:lnTo>
                      <a:pt x="0" y="13847"/>
                    </a:lnTo>
                    <a:lnTo>
                      <a:pt x="396" y="0"/>
                    </a:lnTo>
                    <a:lnTo>
                      <a:pt x="76746" y="24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5" name="pg5724"/>
              <p:cNvSpPr/>
              <p:nvPr/>
            </p:nvSpPr>
            <p:spPr>
              <a:xfrm>
                <a:off x="1442341" y="3598646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76380" y="15100"/>
                    </a:moveTo>
                    <a:lnTo>
                      <a:pt x="0" y="13850"/>
                    </a:lnTo>
                    <a:lnTo>
                      <a:pt x="283" y="0"/>
                    </a:lnTo>
                    <a:lnTo>
                      <a:pt x="76650" y="1874"/>
                    </a:lnTo>
                    <a:close/>
                  </a:path>
                </a:pathLst>
              </a:custGeom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6" name="pg5725"/>
              <p:cNvSpPr/>
              <p:nvPr/>
            </p:nvSpPr>
            <p:spPr>
              <a:xfrm>
                <a:off x="1442171" y="3612497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76388" y="14477"/>
                    </a:moveTo>
                    <a:lnTo>
                      <a:pt x="0" y="13852"/>
                    </a:lnTo>
                    <a:lnTo>
                      <a:pt x="170" y="0"/>
                    </a:lnTo>
                    <a:lnTo>
                      <a:pt x="76550" y="12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7" name="pg5726"/>
              <p:cNvSpPr/>
              <p:nvPr/>
            </p:nvSpPr>
            <p:spPr>
              <a:xfrm>
                <a:off x="1442114" y="3626349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76390" y="13853"/>
                    </a:moveTo>
                    <a:lnTo>
                      <a:pt x="0" y="13853"/>
                    </a:lnTo>
                    <a:lnTo>
                      <a:pt x="56" y="0"/>
                    </a:lnTo>
                    <a:lnTo>
                      <a:pt x="76444" y="6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8" name="pg5727"/>
              <p:cNvSpPr/>
              <p:nvPr/>
            </p:nvSpPr>
            <p:spPr>
              <a:xfrm>
                <a:off x="1442114" y="3640202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76444" y="13228"/>
                    </a:moveTo>
                    <a:lnTo>
                      <a:pt x="56" y="13853"/>
                    </a:lnTo>
                    <a:lnTo>
                      <a:pt x="0" y="0"/>
                    </a:lnTo>
                    <a:lnTo>
                      <a:pt x="763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29" name="pg5728"/>
              <p:cNvSpPr/>
              <p:nvPr/>
            </p:nvSpPr>
            <p:spPr>
              <a:xfrm>
                <a:off x="1442171" y="3653431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76550" y="13227"/>
                    </a:moveTo>
                    <a:lnTo>
                      <a:pt x="170" y="14477"/>
                    </a:lnTo>
                    <a:lnTo>
                      <a:pt x="0" y="624"/>
                    </a:lnTo>
                    <a:lnTo>
                      <a:pt x="7638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0" name="pg5729"/>
              <p:cNvSpPr/>
              <p:nvPr/>
            </p:nvSpPr>
            <p:spPr>
              <a:xfrm>
                <a:off x="1442341" y="3666658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76650" y="13225"/>
                    </a:moveTo>
                    <a:lnTo>
                      <a:pt x="283" y="15100"/>
                    </a:lnTo>
                    <a:lnTo>
                      <a:pt x="0" y="1249"/>
                    </a:lnTo>
                    <a:lnTo>
                      <a:pt x="763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1" name="pg5730"/>
              <p:cNvSpPr/>
              <p:nvPr/>
            </p:nvSpPr>
            <p:spPr>
              <a:xfrm>
                <a:off x="1442624" y="3679884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76746" y="13223"/>
                    </a:moveTo>
                    <a:lnTo>
                      <a:pt x="396" y="15722"/>
                    </a:lnTo>
                    <a:lnTo>
                      <a:pt x="0" y="1874"/>
                    </a:lnTo>
                    <a:lnTo>
                      <a:pt x="76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2" name="pg5731"/>
              <p:cNvSpPr/>
              <p:nvPr/>
            </p:nvSpPr>
            <p:spPr>
              <a:xfrm>
                <a:off x="1443021" y="3693107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76836" y="13219"/>
                    </a:moveTo>
                    <a:lnTo>
                      <a:pt x="509" y="16343"/>
                    </a:lnTo>
                    <a:lnTo>
                      <a:pt x="0" y="2499"/>
                    </a:lnTo>
                    <a:lnTo>
                      <a:pt x="763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3" name="pg5732"/>
              <p:cNvSpPr/>
              <p:nvPr/>
            </p:nvSpPr>
            <p:spPr>
              <a:xfrm>
                <a:off x="1443531" y="3706326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76921" y="13215"/>
                    </a:moveTo>
                    <a:lnTo>
                      <a:pt x="623" y="16963"/>
                    </a:lnTo>
                    <a:lnTo>
                      <a:pt x="0" y="3123"/>
                    </a:lnTo>
                    <a:lnTo>
                      <a:pt x="763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4" name="pg5733"/>
              <p:cNvSpPr/>
              <p:nvPr/>
            </p:nvSpPr>
            <p:spPr>
              <a:xfrm>
                <a:off x="1444154" y="371954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7001" y="13209"/>
                    </a:moveTo>
                    <a:lnTo>
                      <a:pt x="736" y="17582"/>
                    </a:lnTo>
                    <a:lnTo>
                      <a:pt x="0" y="3748"/>
                    </a:lnTo>
                    <a:lnTo>
                      <a:pt x="762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5" name="pg5734"/>
              <p:cNvSpPr/>
              <p:nvPr/>
            </p:nvSpPr>
            <p:spPr>
              <a:xfrm>
                <a:off x="1444890" y="3732751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77076" y="13203"/>
                    </a:moveTo>
                    <a:lnTo>
                      <a:pt x="849" y="18199"/>
                    </a:lnTo>
                    <a:lnTo>
                      <a:pt x="0" y="4372"/>
                    </a:lnTo>
                    <a:lnTo>
                      <a:pt x="76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6" name="pg5735"/>
              <p:cNvSpPr/>
              <p:nvPr/>
            </p:nvSpPr>
            <p:spPr>
              <a:xfrm>
                <a:off x="1445740" y="3745955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77146" y="13196"/>
                    </a:moveTo>
                    <a:lnTo>
                      <a:pt x="962" y="18816"/>
                    </a:lnTo>
                    <a:lnTo>
                      <a:pt x="0" y="4996"/>
                    </a:lnTo>
                    <a:lnTo>
                      <a:pt x="762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7" name="pg5736"/>
              <p:cNvSpPr/>
              <p:nvPr/>
            </p:nvSpPr>
            <p:spPr>
              <a:xfrm>
                <a:off x="1446703" y="3759151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77210" y="13188"/>
                    </a:moveTo>
                    <a:lnTo>
                      <a:pt x="1075" y="19431"/>
                    </a:lnTo>
                    <a:lnTo>
                      <a:pt x="0" y="5619"/>
                    </a:lnTo>
                    <a:lnTo>
                      <a:pt x="761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8" name="pg5737"/>
              <p:cNvSpPr/>
              <p:nvPr/>
            </p:nvSpPr>
            <p:spPr>
              <a:xfrm>
                <a:off x="1447778" y="3772340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77270" y="13179"/>
                    </a:moveTo>
                    <a:lnTo>
                      <a:pt x="1188" y="20045"/>
                    </a:lnTo>
                    <a:lnTo>
                      <a:pt x="0" y="6242"/>
                    </a:lnTo>
                    <a:lnTo>
                      <a:pt x="761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39" name="pg5738"/>
              <p:cNvSpPr/>
              <p:nvPr/>
            </p:nvSpPr>
            <p:spPr>
              <a:xfrm>
                <a:off x="1448967" y="3785520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77324" y="13169"/>
                    </a:moveTo>
                    <a:lnTo>
                      <a:pt x="1301" y="20657"/>
                    </a:lnTo>
                    <a:lnTo>
                      <a:pt x="0" y="6865"/>
                    </a:lnTo>
                    <a:lnTo>
                      <a:pt x="760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0" name="pg5739"/>
              <p:cNvSpPr/>
              <p:nvPr/>
            </p:nvSpPr>
            <p:spPr>
              <a:xfrm>
                <a:off x="1450268" y="3798690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77373" y="13159"/>
                    </a:moveTo>
                    <a:lnTo>
                      <a:pt x="1414" y="21268"/>
                    </a:lnTo>
                    <a:lnTo>
                      <a:pt x="0" y="7487"/>
                    </a:lnTo>
                    <a:lnTo>
                      <a:pt x="760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1" name="pg5740"/>
              <p:cNvSpPr/>
              <p:nvPr/>
            </p:nvSpPr>
            <p:spPr>
              <a:xfrm>
                <a:off x="1451683" y="3811849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77417" y="13147"/>
                    </a:moveTo>
                    <a:lnTo>
                      <a:pt x="1526" y="21878"/>
                    </a:lnTo>
                    <a:lnTo>
                      <a:pt x="0" y="8109"/>
                    </a:lnTo>
                    <a:lnTo>
                      <a:pt x="75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2" name="pg5741"/>
              <p:cNvSpPr/>
              <p:nvPr/>
            </p:nvSpPr>
            <p:spPr>
              <a:xfrm>
                <a:off x="1453209" y="3824997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77455" y="13135"/>
                    </a:moveTo>
                    <a:lnTo>
                      <a:pt x="1639" y="22486"/>
                    </a:lnTo>
                    <a:lnTo>
                      <a:pt x="0" y="8730"/>
                    </a:lnTo>
                    <a:lnTo>
                      <a:pt x="758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3" name="pg5742"/>
              <p:cNvSpPr/>
              <p:nvPr/>
            </p:nvSpPr>
            <p:spPr>
              <a:xfrm>
                <a:off x="1454849" y="3838132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77489" y="13122"/>
                    </a:moveTo>
                    <a:lnTo>
                      <a:pt x="1752" y="23093"/>
                    </a:lnTo>
                    <a:lnTo>
                      <a:pt x="0" y="9351"/>
                    </a:lnTo>
                    <a:lnTo>
                      <a:pt x="758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4" name="pg5743"/>
              <p:cNvSpPr/>
              <p:nvPr/>
            </p:nvSpPr>
            <p:spPr>
              <a:xfrm>
                <a:off x="1456601" y="3851255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77517" y="13108"/>
                    </a:moveTo>
                    <a:lnTo>
                      <a:pt x="1864" y="23698"/>
                    </a:lnTo>
                    <a:lnTo>
                      <a:pt x="0" y="9970"/>
                    </a:lnTo>
                    <a:lnTo>
                      <a:pt x="75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5" name="pg5744"/>
              <p:cNvSpPr/>
              <p:nvPr/>
            </p:nvSpPr>
            <p:spPr>
              <a:xfrm>
                <a:off x="1458465" y="3864363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77540" y="13093"/>
                    </a:moveTo>
                    <a:lnTo>
                      <a:pt x="1976" y="24301"/>
                    </a:lnTo>
                    <a:lnTo>
                      <a:pt x="0" y="10590"/>
                    </a:lnTo>
                    <a:lnTo>
                      <a:pt x="75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6" name="pg5745"/>
              <p:cNvSpPr/>
              <p:nvPr/>
            </p:nvSpPr>
            <p:spPr>
              <a:xfrm>
                <a:off x="1460442" y="3877456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77558" y="13077"/>
                    </a:moveTo>
                    <a:lnTo>
                      <a:pt x="2088" y="24903"/>
                    </a:lnTo>
                    <a:lnTo>
                      <a:pt x="0" y="11208"/>
                    </a:lnTo>
                    <a:lnTo>
                      <a:pt x="7556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7" name="pg5746"/>
              <p:cNvSpPr/>
              <p:nvPr/>
            </p:nvSpPr>
            <p:spPr>
              <a:xfrm>
                <a:off x="1462531" y="3890533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77571" y="13060"/>
                    </a:moveTo>
                    <a:lnTo>
                      <a:pt x="2200" y="25504"/>
                    </a:lnTo>
                    <a:lnTo>
                      <a:pt x="0" y="11826"/>
                    </a:lnTo>
                    <a:lnTo>
                      <a:pt x="7546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8" name="pg5747"/>
              <p:cNvSpPr/>
              <p:nvPr/>
            </p:nvSpPr>
            <p:spPr>
              <a:xfrm>
                <a:off x="1464732" y="3903594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77578" y="13042"/>
                    </a:moveTo>
                    <a:lnTo>
                      <a:pt x="2312" y="26102"/>
                    </a:lnTo>
                    <a:lnTo>
                      <a:pt x="0" y="12443"/>
                    </a:lnTo>
                    <a:lnTo>
                      <a:pt x="75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49" name="pg5748"/>
              <p:cNvSpPr/>
              <p:nvPr/>
            </p:nvSpPr>
            <p:spPr>
              <a:xfrm>
                <a:off x="1467044" y="3916636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77580" y="13024"/>
                    </a:moveTo>
                    <a:lnTo>
                      <a:pt x="2424" y="26699"/>
                    </a:lnTo>
                    <a:lnTo>
                      <a:pt x="0" y="13059"/>
                    </a:lnTo>
                    <a:lnTo>
                      <a:pt x="752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0" name="pg5749"/>
              <p:cNvSpPr/>
              <p:nvPr/>
            </p:nvSpPr>
            <p:spPr>
              <a:xfrm>
                <a:off x="1469468" y="3929661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77577" y="13004"/>
                    </a:moveTo>
                    <a:lnTo>
                      <a:pt x="2535" y="27294"/>
                    </a:lnTo>
                    <a:lnTo>
                      <a:pt x="0" y="13675"/>
                    </a:lnTo>
                    <a:lnTo>
                      <a:pt x="75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1" name="pg5750"/>
              <p:cNvSpPr/>
              <p:nvPr/>
            </p:nvSpPr>
            <p:spPr>
              <a:xfrm>
                <a:off x="1472004" y="3942666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77569" y="12984"/>
                    </a:moveTo>
                    <a:lnTo>
                      <a:pt x="2647" y="27887"/>
                    </a:lnTo>
                    <a:lnTo>
                      <a:pt x="0" y="14289"/>
                    </a:lnTo>
                    <a:lnTo>
                      <a:pt x="750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2" name="pg5751"/>
              <p:cNvSpPr/>
              <p:nvPr/>
            </p:nvSpPr>
            <p:spPr>
              <a:xfrm>
                <a:off x="1474651" y="3955651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77556" y="12963"/>
                    </a:moveTo>
                    <a:lnTo>
                      <a:pt x="2758" y="28479"/>
                    </a:lnTo>
                    <a:lnTo>
                      <a:pt x="0" y="14903"/>
                    </a:lnTo>
                    <a:lnTo>
                      <a:pt x="749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3" name="pg5752"/>
              <p:cNvSpPr/>
              <p:nvPr/>
            </p:nvSpPr>
            <p:spPr>
              <a:xfrm>
                <a:off x="1477409" y="3968614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77538" y="12941"/>
                    </a:moveTo>
                    <a:lnTo>
                      <a:pt x="2869" y="29068"/>
                    </a:lnTo>
                    <a:lnTo>
                      <a:pt x="0" y="15515"/>
                    </a:lnTo>
                    <a:lnTo>
                      <a:pt x="747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4" name="pg5753"/>
              <p:cNvSpPr/>
              <p:nvPr/>
            </p:nvSpPr>
            <p:spPr>
              <a:xfrm>
                <a:off x="1480279" y="3981556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77514" y="12918"/>
                    </a:moveTo>
                    <a:lnTo>
                      <a:pt x="2979" y="29656"/>
                    </a:lnTo>
                    <a:lnTo>
                      <a:pt x="0" y="16126"/>
                    </a:lnTo>
                    <a:lnTo>
                      <a:pt x="746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5" name="pg5754"/>
              <p:cNvSpPr/>
              <p:nvPr/>
            </p:nvSpPr>
            <p:spPr>
              <a:xfrm>
                <a:off x="1483259" y="3994475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77485" y="12895"/>
                    </a:moveTo>
                    <a:lnTo>
                      <a:pt x="3090" y="30241"/>
                    </a:lnTo>
                    <a:lnTo>
                      <a:pt x="0" y="16737"/>
                    </a:lnTo>
                    <a:lnTo>
                      <a:pt x="745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6" name="pg5755"/>
              <p:cNvSpPr/>
              <p:nvPr/>
            </p:nvSpPr>
            <p:spPr>
              <a:xfrm>
                <a:off x="1486349" y="400737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77451" y="12870"/>
                    </a:moveTo>
                    <a:lnTo>
                      <a:pt x="3200" y="30825"/>
                    </a:lnTo>
                    <a:lnTo>
                      <a:pt x="0" y="17346"/>
                    </a:lnTo>
                    <a:lnTo>
                      <a:pt x="74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7" name="pg5756"/>
              <p:cNvSpPr/>
              <p:nvPr/>
            </p:nvSpPr>
            <p:spPr>
              <a:xfrm>
                <a:off x="1489550" y="4020240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77412" y="12845"/>
                    </a:moveTo>
                    <a:lnTo>
                      <a:pt x="3311" y="31406"/>
                    </a:lnTo>
                    <a:lnTo>
                      <a:pt x="0" y="17954"/>
                    </a:lnTo>
                    <a:lnTo>
                      <a:pt x="742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8" name="pg5757"/>
              <p:cNvSpPr/>
              <p:nvPr/>
            </p:nvSpPr>
            <p:spPr>
              <a:xfrm>
                <a:off x="1492861" y="4033085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77368" y="12818"/>
                    </a:moveTo>
                    <a:lnTo>
                      <a:pt x="3421" y="31985"/>
                    </a:lnTo>
                    <a:lnTo>
                      <a:pt x="0" y="18561"/>
                    </a:lnTo>
                    <a:lnTo>
                      <a:pt x="74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59" name="pg5758"/>
              <p:cNvSpPr/>
              <p:nvPr/>
            </p:nvSpPr>
            <p:spPr>
              <a:xfrm>
                <a:off x="1496282" y="4045904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77318" y="12791"/>
                    </a:moveTo>
                    <a:lnTo>
                      <a:pt x="3530" y="32562"/>
                    </a:lnTo>
                    <a:lnTo>
                      <a:pt x="0" y="19167"/>
                    </a:lnTo>
                    <a:lnTo>
                      <a:pt x="739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0" name="pg5759"/>
              <p:cNvSpPr/>
              <p:nvPr/>
            </p:nvSpPr>
            <p:spPr>
              <a:xfrm>
                <a:off x="1499813" y="4058696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77263" y="12763"/>
                    </a:moveTo>
                    <a:lnTo>
                      <a:pt x="3640" y="33137"/>
                    </a:lnTo>
                    <a:lnTo>
                      <a:pt x="0" y="19771"/>
                    </a:lnTo>
                    <a:lnTo>
                      <a:pt x="737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1" name="pg5760"/>
              <p:cNvSpPr/>
              <p:nvPr/>
            </p:nvSpPr>
            <p:spPr>
              <a:xfrm>
                <a:off x="1503453" y="4071459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77203" y="12734"/>
                    </a:moveTo>
                    <a:lnTo>
                      <a:pt x="3749" y="33710"/>
                    </a:lnTo>
                    <a:lnTo>
                      <a:pt x="0" y="20374"/>
                    </a:lnTo>
                    <a:lnTo>
                      <a:pt x="736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2" name="pg5761"/>
              <p:cNvSpPr/>
              <p:nvPr/>
            </p:nvSpPr>
            <p:spPr>
              <a:xfrm>
                <a:off x="1507203" y="4084194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77138" y="12705"/>
                    </a:moveTo>
                    <a:lnTo>
                      <a:pt x="3858" y="34281"/>
                    </a:lnTo>
                    <a:lnTo>
                      <a:pt x="0" y="20975"/>
                    </a:lnTo>
                    <a:lnTo>
                      <a:pt x="734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3" name="pg5762"/>
              <p:cNvSpPr/>
              <p:nvPr/>
            </p:nvSpPr>
            <p:spPr>
              <a:xfrm>
                <a:off x="1511061" y="4096899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77068" y="12674"/>
                    </a:moveTo>
                    <a:lnTo>
                      <a:pt x="3967" y="34849"/>
                    </a:lnTo>
                    <a:lnTo>
                      <a:pt x="0" y="21576"/>
                    </a:lnTo>
                    <a:lnTo>
                      <a:pt x="732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4" name="pg5763"/>
              <p:cNvSpPr/>
              <p:nvPr/>
            </p:nvSpPr>
            <p:spPr>
              <a:xfrm>
                <a:off x="1515028" y="4109574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76993" y="12643"/>
                    </a:moveTo>
                    <a:lnTo>
                      <a:pt x="4075" y="35415"/>
                    </a:lnTo>
                    <a:lnTo>
                      <a:pt x="0" y="22175"/>
                    </a:lnTo>
                    <a:lnTo>
                      <a:pt x="731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5" name="pg5764"/>
              <p:cNvSpPr/>
              <p:nvPr/>
            </p:nvSpPr>
            <p:spPr>
              <a:xfrm>
                <a:off x="1519104" y="4122217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76912" y="12610"/>
                    </a:moveTo>
                    <a:lnTo>
                      <a:pt x="4183" y="35978"/>
                    </a:lnTo>
                    <a:lnTo>
                      <a:pt x="0" y="22772"/>
                    </a:lnTo>
                    <a:lnTo>
                      <a:pt x="7291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6" name="pg5765"/>
              <p:cNvSpPr/>
              <p:nvPr/>
            </p:nvSpPr>
            <p:spPr>
              <a:xfrm>
                <a:off x="1523288" y="4134828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76826" y="12577"/>
                    </a:moveTo>
                    <a:lnTo>
                      <a:pt x="4291" y="36540"/>
                    </a:lnTo>
                    <a:lnTo>
                      <a:pt x="0" y="23368"/>
                    </a:lnTo>
                    <a:lnTo>
                      <a:pt x="7272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7" name="pg5766"/>
              <p:cNvSpPr/>
              <p:nvPr/>
            </p:nvSpPr>
            <p:spPr>
              <a:xfrm>
                <a:off x="1527580" y="4147405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76735" y="12543"/>
                    </a:moveTo>
                    <a:lnTo>
                      <a:pt x="4399" y="37098"/>
                    </a:lnTo>
                    <a:lnTo>
                      <a:pt x="0" y="23962"/>
                    </a:lnTo>
                    <a:lnTo>
                      <a:pt x="725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8" name="pg5767"/>
              <p:cNvSpPr/>
              <p:nvPr/>
            </p:nvSpPr>
            <p:spPr>
              <a:xfrm>
                <a:off x="1531979" y="4159949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76639" y="12508"/>
                    </a:moveTo>
                    <a:lnTo>
                      <a:pt x="4506" y="37654"/>
                    </a:lnTo>
                    <a:lnTo>
                      <a:pt x="0" y="24554"/>
                    </a:lnTo>
                    <a:lnTo>
                      <a:pt x="723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69" name="pg5768"/>
              <p:cNvSpPr/>
              <p:nvPr/>
            </p:nvSpPr>
            <p:spPr>
              <a:xfrm>
                <a:off x="1536486" y="417245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76538" y="12473"/>
                    </a:moveTo>
                    <a:lnTo>
                      <a:pt x="4613" y="38208"/>
                    </a:lnTo>
                    <a:lnTo>
                      <a:pt x="0" y="25145"/>
                    </a:lnTo>
                    <a:lnTo>
                      <a:pt x="721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0" name="pg5769"/>
              <p:cNvSpPr/>
              <p:nvPr/>
            </p:nvSpPr>
            <p:spPr>
              <a:xfrm>
                <a:off x="1541099" y="4184931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76432" y="12436"/>
                    </a:moveTo>
                    <a:lnTo>
                      <a:pt x="4720" y="38759"/>
                    </a:lnTo>
                    <a:lnTo>
                      <a:pt x="0" y="25735"/>
                    </a:lnTo>
                    <a:lnTo>
                      <a:pt x="719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1" name="pg5770"/>
              <p:cNvSpPr/>
              <p:nvPr/>
            </p:nvSpPr>
            <p:spPr>
              <a:xfrm>
                <a:off x="1545820" y="419736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76321" y="12399"/>
                    </a:moveTo>
                    <a:lnTo>
                      <a:pt x="4826" y="39308"/>
                    </a:lnTo>
                    <a:lnTo>
                      <a:pt x="0" y="26322"/>
                    </a:lnTo>
                    <a:lnTo>
                      <a:pt x="717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2" name="pg5771"/>
              <p:cNvSpPr/>
              <p:nvPr/>
            </p:nvSpPr>
            <p:spPr>
              <a:xfrm>
                <a:off x="1550647" y="4209768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76204" y="12361"/>
                    </a:moveTo>
                    <a:lnTo>
                      <a:pt x="4932" y="39854"/>
                    </a:lnTo>
                    <a:lnTo>
                      <a:pt x="0" y="26908"/>
                    </a:lnTo>
                    <a:lnTo>
                      <a:pt x="7149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3" name="pg5772"/>
              <p:cNvSpPr/>
              <p:nvPr/>
            </p:nvSpPr>
            <p:spPr>
              <a:xfrm>
                <a:off x="1555579" y="4222129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76083" y="12322"/>
                    </a:moveTo>
                    <a:lnTo>
                      <a:pt x="5038" y="40397"/>
                    </a:lnTo>
                    <a:lnTo>
                      <a:pt x="0" y="27492"/>
                    </a:lnTo>
                    <a:lnTo>
                      <a:pt x="712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4" name="pg5773"/>
              <p:cNvSpPr/>
              <p:nvPr/>
            </p:nvSpPr>
            <p:spPr>
              <a:xfrm>
                <a:off x="1560618" y="4234452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75956" y="12282"/>
                    </a:moveTo>
                    <a:lnTo>
                      <a:pt x="5144" y="40937"/>
                    </a:lnTo>
                    <a:lnTo>
                      <a:pt x="0" y="28074"/>
                    </a:lnTo>
                    <a:lnTo>
                      <a:pt x="7104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5" name="pg5774"/>
              <p:cNvSpPr/>
              <p:nvPr/>
            </p:nvSpPr>
            <p:spPr>
              <a:xfrm>
                <a:off x="1565762" y="4246734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75824" y="12242"/>
                    </a:moveTo>
                    <a:lnTo>
                      <a:pt x="5249" y="41475"/>
                    </a:lnTo>
                    <a:lnTo>
                      <a:pt x="0" y="28655"/>
                    </a:lnTo>
                    <a:lnTo>
                      <a:pt x="708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6" name="pg5775"/>
              <p:cNvSpPr/>
              <p:nvPr/>
            </p:nvSpPr>
            <p:spPr>
              <a:xfrm>
                <a:off x="1571011" y="4258976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75688" y="12200"/>
                    </a:moveTo>
                    <a:lnTo>
                      <a:pt x="5353" y="42010"/>
                    </a:lnTo>
                    <a:lnTo>
                      <a:pt x="0" y="29233"/>
                    </a:lnTo>
                    <a:lnTo>
                      <a:pt x="705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7" name="pg5776"/>
              <p:cNvSpPr/>
              <p:nvPr/>
            </p:nvSpPr>
            <p:spPr>
              <a:xfrm>
                <a:off x="1576365" y="4271177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75546" y="12158"/>
                    </a:moveTo>
                    <a:lnTo>
                      <a:pt x="5458" y="42542"/>
                    </a:lnTo>
                    <a:lnTo>
                      <a:pt x="0" y="29809"/>
                    </a:lnTo>
                    <a:lnTo>
                      <a:pt x="7033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8" name="pg5777"/>
              <p:cNvSpPr/>
              <p:nvPr/>
            </p:nvSpPr>
            <p:spPr>
              <a:xfrm>
                <a:off x="1581823" y="4283336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75399" y="12115"/>
                    </a:moveTo>
                    <a:lnTo>
                      <a:pt x="5562" y="43072"/>
                    </a:lnTo>
                    <a:lnTo>
                      <a:pt x="0" y="30384"/>
                    </a:lnTo>
                    <a:lnTo>
                      <a:pt x="700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79" name="pg5778"/>
              <p:cNvSpPr/>
              <p:nvPr/>
            </p:nvSpPr>
            <p:spPr>
              <a:xfrm>
                <a:off x="1587385" y="4295451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75247" y="12071"/>
                    </a:moveTo>
                    <a:lnTo>
                      <a:pt x="5665" y="43598"/>
                    </a:lnTo>
                    <a:lnTo>
                      <a:pt x="0" y="30956"/>
                    </a:lnTo>
                    <a:lnTo>
                      <a:pt x="698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0" name="pg5779"/>
              <p:cNvSpPr/>
              <p:nvPr/>
            </p:nvSpPr>
            <p:spPr>
              <a:xfrm>
                <a:off x="1593051" y="4307523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75090" y="12026"/>
                    </a:moveTo>
                    <a:lnTo>
                      <a:pt x="5768" y="44122"/>
                    </a:lnTo>
                    <a:lnTo>
                      <a:pt x="0" y="31526"/>
                    </a:lnTo>
                    <a:lnTo>
                      <a:pt x="6958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1" name="pg5780"/>
              <p:cNvSpPr/>
              <p:nvPr/>
            </p:nvSpPr>
            <p:spPr>
              <a:xfrm>
                <a:off x="1598820" y="4319550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74928" y="11981"/>
                    </a:moveTo>
                    <a:lnTo>
                      <a:pt x="5871" y="44642"/>
                    </a:lnTo>
                    <a:lnTo>
                      <a:pt x="0" y="32095"/>
                    </a:lnTo>
                    <a:lnTo>
                      <a:pt x="693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2" name="pg5781"/>
              <p:cNvSpPr/>
              <p:nvPr/>
            </p:nvSpPr>
            <p:spPr>
              <a:xfrm>
                <a:off x="1604692" y="4331531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74761" y="11935"/>
                    </a:moveTo>
                    <a:lnTo>
                      <a:pt x="5974" y="45160"/>
                    </a:lnTo>
                    <a:lnTo>
                      <a:pt x="0" y="32661"/>
                    </a:lnTo>
                    <a:lnTo>
                      <a:pt x="690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3" name="pg5782"/>
              <p:cNvSpPr/>
              <p:nvPr/>
            </p:nvSpPr>
            <p:spPr>
              <a:xfrm>
                <a:off x="1610666" y="4343466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74589" y="11888"/>
                    </a:moveTo>
                    <a:lnTo>
                      <a:pt x="6076" y="45674"/>
                    </a:lnTo>
                    <a:lnTo>
                      <a:pt x="0" y="33225"/>
                    </a:lnTo>
                    <a:lnTo>
                      <a:pt x="68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4" name="pg5783"/>
              <p:cNvSpPr/>
              <p:nvPr/>
            </p:nvSpPr>
            <p:spPr>
              <a:xfrm>
                <a:off x="1616742" y="435535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74411" y="11840"/>
                    </a:moveTo>
                    <a:lnTo>
                      <a:pt x="6177" y="46186"/>
                    </a:lnTo>
                    <a:lnTo>
                      <a:pt x="0" y="33786"/>
                    </a:lnTo>
                    <a:lnTo>
                      <a:pt x="6851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5" name="pg5784"/>
              <p:cNvSpPr/>
              <p:nvPr/>
            </p:nvSpPr>
            <p:spPr>
              <a:xfrm>
                <a:off x="1622920" y="436719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74229" y="11791"/>
                    </a:moveTo>
                    <a:lnTo>
                      <a:pt x="6279" y="46694"/>
                    </a:lnTo>
                    <a:lnTo>
                      <a:pt x="0" y="34346"/>
                    </a:lnTo>
                    <a:lnTo>
                      <a:pt x="68233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6" name="pg5785"/>
              <p:cNvSpPr/>
              <p:nvPr/>
            </p:nvSpPr>
            <p:spPr>
              <a:xfrm>
                <a:off x="1629200" y="4378986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74042" y="11742"/>
                    </a:moveTo>
                    <a:lnTo>
                      <a:pt x="6380" y="47200"/>
                    </a:lnTo>
                    <a:lnTo>
                      <a:pt x="0" y="34903"/>
                    </a:lnTo>
                    <a:lnTo>
                      <a:pt x="679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7" name="pg5786"/>
              <p:cNvSpPr/>
              <p:nvPr/>
            </p:nvSpPr>
            <p:spPr>
              <a:xfrm>
                <a:off x="1635580" y="4390728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73850" y="11691"/>
                    </a:moveTo>
                    <a:lnTo>
                      <a:pt x="6480" y="47702"/>
                    </a:lnTo>
                    <a:lnTo>
                      <a:pt x="0" y="35457"/>
                    </a:lnTo>
                    <a:lnTo>
                      <a:pt x="676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8" name="pg5787"/>
              <p:cNvSpPr/>
              <p:nvPr/>
            </p:nvSpPr>
            <p:spPr>
              <a:xfrm>
                <a:off x="1642060" y="4402420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73654" y="11640"/>
                    </a:moveTo>
                    <a:lnTo>
                      <a:pt x="6580" y="48201"/>
                    </a:lnTo>
                    <a:lnTo>
                      <a:pt x="0" y="36010"/>
                    </a:lnTo>
                    <a:lnTo>
                      <a:pt x="673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89" name="pg5788"/>
              <p:cNvSpPr/>
              <p:nvPr/>
            </p:nvSpPr>
            <p:spPr>
              <a:xfrm>
                <a:off x="1648641" y="4414061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73452" y="11589"/>
                    </a:moveTo>
                    <a:lnTo>
                      <a:pt x="6679" y="48696"/>
                    </a:lnTo>
                    <a:lnTo>
                      <a:pt x="0" y="36560"/>
                    </a:lnTo>
                    <a:lnTo>
                      <a:pt x="670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0" name="pg5789"/>
              <p:cNvSpPr/>
              <p:nvPr/>
            </p:nvSpPr>
            <p:spPr>
              <a:xfrm>
                <a:off x="1655320" y="4425650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73245" y="11536"/>
                    </a:moveTo>
                    <a:lnTo>
                      <a:pt x="6778" y="49189"/>
                    </a:lnTo>
                    <a:lnTo>
                      <a:pt x="0" y="37107"/>
                    </a:lnTo>
                    <a:lnTo>
                      <a:pt x="66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1" name="pg5790"/>
              <p:cNvSpPr/>
              <p:nvPr/>
            </p:nvSpPr>
            <p:spPr>
              <a:xfrm>
                <a:off x="1662099" y="4437187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73033" y="11483"/>
                    </a:moveTo>
                    <a:lnTo>
                      <a:pt x="6877" y="49678"/>
                    </a:lnTo>
                    <a:lnTo>
                      <a:pt x="0" y="37652"/>
                    </a:lnTo>
                    <a:lnTo>
                      <a:pt x="6646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2" name="pg5791"/>
              <p:cNvSpPr/>
              <p:nvPr/>
            </p:nvSpPr>
            <p:spPr>
              <a:xfrm>
                <a:off x="1668977" y="44486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72817" y="11429"/>
                    </a:moveTo>
                    <a:lnTo>
                      <a:pt x="6975" y="50164"/>
                    </a:lnTo>
                    <a:lnTo>
                      <a:pt x="0" y="38195"/>
                    </a:lnTo>
                    <a:lnTo>
                      <a:pt x="661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3" name="pg5792"/>
              <p:cNvSpPr/>
              <p:nvPr/>
            </p:nvSpPr>
            <p:spPr>
              <a:xfrm>
                <a:off x="1675953" y="446009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72595" y="11374"/>
                    </a:moveTo>
                    <a:lnTo>
                      <a:pt x="7073" y="50646"/>
                    </a:lnTo>
                    <a:lnTo>
                      <a:pt x="0" y="38735"/>
                    </a:lnTo>
                    <a:lnTo>
                      <a:pt x="6584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4" name="pg5793"/>
              <p:cNvSpPr/>
              <p:nvPr/>
            </p:nvSpPr>
            <p:spPr>
              <a:xfrm>
                <a:off x="1683026" y="4471473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72369" y="11318"/>
                    </a:moveTo>
                    <a:lnTo>
                      <a:pt x="7170" y="51125"/>
                    </a:lnTo>
                    <a:lnTo>
                      <a:pt x="0" y="39272"/>
                    </a:lnTo>
                    <a:lnTo>
                      <a:pt x="655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5" name="pg5794"/>
              <p:cNvSpPr/>
              <p:nvPr/>
            </p:nvSpPr>
            <p:spPr>
              <a:xfrm>
                <a:off x="1690197" y="448279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72138" y="11262"/>
                    </a:moveTo>
                    <a:lnTo>
                      <a:pt x="7267" y="51601"/>
                    </a:lnTo>
                    <a:lnTo>
                      <a:pt x="0" y="39807"/>
                    </a:lnTo>
                    <a:lnTo>
                      <a:pt x="6519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6" name="pg5795"/>
              <p:cNvSpPr/>
              <p:nvPr/>
            </p:nvSpPr>
            <p:spPr>
              <a:xfrm>
                <a:off x="1697464" y="4494054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71902" y="11204"/>
                    </a:moveTo>
                    <a:lnTo>
                      <a:pt x="7363" y="52073"/>
                    </a:lnTo>
                    <a:lnTo>
                      <a:pt x="0" y="40339"/>
                    </a:lnTo>
                    <a:lnTo>
                      <a:pt x="648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7" name="pg5796"/>
              <p:cNvSpPr/>
              <p:nvPr/>
            </p:nvSpPr>
            <p:spPr>
              <a:xfrm>
                <a:off x="1704828" y="4505259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71661" y="11147"/>
                    </a:moveTo>
                    <a:lnTo>
                      <a:pt x="7459" y="52542"/>
                    </a:lnTo>
                    <a:lnTo>
                      <a:pt x="0" y="40868"/>
                    </a:lnTo>
                    <a:lnTo>
                      <a:pt x="6453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8" name="pg5797"/>
              <p:cNvSpPr/>
              <p:nvPr/>
            </p:nvSpPr>
            <p:spPr>
              <a:xfrm>
                <a:off x="1712287" y="4516406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71416" y="11088"/>
                    </a:moveTo>
                    <a:lnTo>
                      <a:pt x="7554" y="53007"/>
                    </a:lnTo>
                    <a:lnTo>
                      <a:pt x="0" y="41395"/>
                    </a:lnTo>
                    <a:lnTo>
                      <a:pt x="642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799" name="pg5798"/>
              <p:cNvSpPr/>
              <p:nvPr/>
            </p:nvSpPr>
            <p:spPr>
              <a:xfrm>
                <a:off x="1719842" y="4527494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71165" y="11029"/>
                    </a:moveTo>
                    <a:lnTo>
                      <a:pt x="7649" y="53469"/>
                    </a:lnTo>
                    <a:lnTo>
                      <a:pt x="0" y="41919"/>
                    </a:lnTo>
                    <a:lnTo>
                      <a:pt x="638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0" name="pg5799"/>
              <p:cNvSpPr/>
              <p:nvPr/>
            </p:nvSpPr>
            <p:spPr>
              <a:xfrm>
                <a:off x="1727491" y="4538523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70910" y="10968"/>
                    </a:moveTo>
                    <a:lnTo>
                      <a:pt x="7743" y="53927"/>
                    </a:lnTo>
                    <a:lnTo>
                      <a:pt x="0" y="42440"/>
                    </a:lnTo>
                    <a:lnTo>
                      <a:pt x="635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1" name="pg5800"/>
              <p:cNvSpPr/>
              <p:nvPr/>
            </p:nvSpPr>
            <p:spPr>
              <a:xfrm>
                <a:off x="1735235" y="4549492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70650" y="10908"/>
                    </a:moveTo>
                    <a:lnTo>
                      <a:pt x="7837" y="54381"/>
                    </a:lnTo>
                    <a:lnTo>
                      <a:pt x="0" y="42958"/>
                    </a:lnTo>
                    <a:lnTo>
                      <a:pt x="63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2" name="pg5801"/>
              <p:cNvSpPr/>
              <p:nvPr/>
            </p:nvSpPr>
            <p:spPr>
              <a:xfrm>
                <a:off x="1743072" y="4560400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70386" y="10846"/>
                    </a:moveTo>
                    <a:lnTo>
                      <a:pt x="7930" y="54832"/>
                    </a:lnTo>
                    <a:lnTo>
                      <a:pt x="0" y="43473"/>
                    </a:lnTo>
                    <a:lnTo>
                      <a:pt x="6281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3" name="pg5802"/>
              <p:cNvSpPr/>
              <p:nvPr/>
            </p:nvSpPr>
            <p:spPr>
              <a:xfrm>
                <a:off x="1751003" y="4571247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70117" y="10784"/>
                    </a:moveTo>
                    <a:lnTo>
                      <a:pt x="8023" y="55279"/>
                    </a:lnTo>
                    <a:lnTo>
                      <a:pt x="0" y="43986"/>
                    </a:lnTo>
                    <a:lnTo>
                      <a:pt x="624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4" name="pg5803"/>
              <p:cNvSpPr/>
              <p:nvPr/>
            </p:nvSpPr>
            <p:spPr>
              <a:xfrm>
                <a:off x="1759026" y="4582031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69843" y="10721"/>
                    </a:moveTo>
                    <a:lnTo>
                      <a:pt x="8115" y="55723"/>
                    </a:lnTo>
                    <a:lnTo>
                      <a:pt x="0" y="44495"/>
                    </a:lnTo>
                    <a:lnTo>
                      <a:pt x="6209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5" name="pg5804"/>
              <p:cNvSpPr/>
              <p:nvPr/>
            </p:nvSpPr>
            <p:spPr>
              <a:xfrm>
                <a:off x="1767141" y="4592752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69564" y="10657"/>
                    </a:moveTo>
                    <a:lnTo>
                      <a:pt x="8206" y="56163"/>
                    </a:lnTo>
                    <a:lnTo>
                      <a:pt x="0" y="45002"/>
                    </a:lnTo>
                    <a:lnTo>
                      <a:pt x="6172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6" name="pg5805"/>
              <p:cNvSpPr/>
              <p:nvPr/>
            </p:nvSpPr>
            <p:spPr>
              <a:xfrm>
                <a:off x="1775348" y="4603409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69281" y="10592"/>
                    </a:moveTo>
                    <a:lnTo>
                      <a:pt x="8297" y="56599"/>
                    </a:lnTo>
                    <a:lnTo>
                      <a:pt x="0" y="45505"/>
                    </a:lnTo>
                    <a:lnTo>
                      <a:pt x="613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7" name="pg5806"/>
              <p:cNvSpPr/>
              <p:nvPr/>
            </p:nvSpPr>
            <p:spPr>
              <a:xfrm>
                <a:off x="1783646" y="4614002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68993" y="10527"/>
                    </a:moveTo>
                    <a:lnTo>
                      <a:pt x="8388" y="57031"/>
                    </a:lnTo>
                    <a:lnTo>
                      <a:pt x="0" y="46006"/>
                    </a:lnTo>
                    <a:lnTo>
                      <a:pt x="6098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8" name="pg5807"/>
              <p:cNvSpPr/>
              <p:nvPr/>
            </p:nvSpPr>
            <p:spPr>
              <a:xfrm>
                <a:off x="1792035" y="4624530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68700" y="10461"/>
                    </a:moveTo>
                    <a:lnTo>
                      <a:pt x="8478" y="57459"/>
                    </a:lnTo>
                    <a:lnTo>
                      <a:pt x="0" y="46503"/>
                    </a:lnTo>
                    <a:lnTo>
                      <a:pt x="6060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09" name="pg5808"/>
              <p:cNvSpPr/>
              <p:nvPr/>
            </p:nvSpPr>
            <p:spPr>
              <a:xfrm>
                <a:off x="1800513" y="4634992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68403" y="10395"/>
                    </a:moveTo>
                    <a:lnTo>
                      <a:pt x="8567" y="57884"/>
                    </a:lnTo>
                    <a:lnTo>
                      <a:pt x="0" y="46997"/>
                    </a:lnTo>
                    <a:lnTo>
                      <a:pt x="602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0" name="pg5809"/>
              <p:cNvSpPr/>
              <p:nvPr/>
            </p:nvSpPr>
            <p:spPr>
              <a:xfrm>
                <a:off x="1809081" y="4645387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68101" y="10327"/>
                    </a:moveTo>
                    <a:lnTo>
                      <a:pt x="8656" y="58304"/>
                    </a:lnTo>
                    <a:lnTo>
                      <a:pt x="0" y="47489"/>
                    </a:lnTo>
                    <a:lnTo>
                      <a:pt x="598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1" name="pg5810"/>
              <p:cNvSpPr/>
              <p:nvPr/>
            </p:nvSpPr>
            <p:spPr>
              <a:xfrm>
                <a:off x="1817737" y="4655715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67795" y="10259"/>
                    </a:moveTo>
                    <a:lnTo>
                      <a:pt x="8744" y="58721"/>
                    </a:lnTo>
                    <a:lnTo>
                      <a:pt x="0" y="47976"/>
                    </a:lnTo>
                    <a:lnTo>
                      <a:pt x="594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2" name="pg5811"/>
              <p:cNvSpPr/>
              <p:nvPr/>
            </p:nvSpPr>
            <p:spPr>
              <a:xfrm>
                <a:off x="1826482" y="466597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67484" y="10191"/>
                    </a:moveTo>
                    <a:lnTo>
                      <a:pt x="8832" y="59134"/>
                    </a:lnTo>
                    <a:lnTo>
                      <a:pt x="0" y="48461"/>
                    </a:lnTo>
                    <a:lnTo>
                      <a:pt x="5905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3" name="pg5812"/>
              <p:cNvSpPr/>
              <p:nvPr/>
            </p:nvSpPr>
            <p:spPr>
              <a:xfrm>
                <a:off x="1835314" y="4676166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67169" y="10122"/>
                    </a:moveTo>
                    <a:lnTo>
                      <a:pt x="8919" y="59543"/>
                    </a:lnTo>
                    <a:lnTo>
                      <a:pt x="0" y="48943"/>
                    </a:lnTo>
                    <a:lnTo>
                      <a:pt x="58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4" name="pg5813"/>
              <p:cNvSpPr/>
              <p:nvPr/>
            </p:nvSpPr>
            <p:spPr>
              <a:xfrm>
                <a:off x="1844233" y="468628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66849" y="10051"/>
                    </a:moveTo>
                    <a:lnTo>
                      <a:pt x="9005" y="59948"/>
                    </a:lnTo>
                    <a:lnTo>
                      <a:pt x="0" y="49421"/>
                    </a:lnTo>
                    <a:lnTo>
                      <a:pt x="58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5" name="pg5814"/>
              <p:cNvSpPr/>
              <p:nvPr/>
            </p:nvSpPr>
            <p:spPr>
              <a:xfrm>
                <a:off x="1853239" y="4696340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66525" y="9981"/>
                    </a:moveTo>
                    <a:lnTo>
                      <a:pt x="9091" y="60349"/>
                    </a:lnTo>
                    <a:lnTo>
                      <a:pt x="0" y="49896"/>
                    </a:lnTo>
                    <a:lnTo>
                      <a:pt x="578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6" name="pg5815"/>
              <p:cNvSpPr/>
              <p:nvPr/>
            </p:nvSpPr>
            <p:spPr>
              <a:xfrm>
                <a:off x="1862330" y="4706322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66196" y="9909"/>
                    </a:moveTo>
                    <a:lnTo>
                      <a:pt x="9176" y="60745"/>
                    </a:lnTo>
                    <a:lnTo>
                      <a:pt x="0" y="50367"/>
                    </a:lnTo>
                    <a:lnTo>
                      <a:pt x="574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7" name="pg5816"/>
              <p:cNvSpPr/>
              <p:nvPr/>
            </p:nvSpPr>
            <p:spPr>
              <a:xfrm>
                <a:off x="1871507" y="4716231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65863" y="9837"/>
                    </a:moveTo>
                    <a:lnTo>
                      <a:pt x="9261" y="61138"/>
                    </a:lnTo>
                    <a:lnTo>
                      <a:pt x="0" y="50836"/>
                    </a:lnTo>
                    <a:lnTo>
                      <a:pt x="570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8" name="pg5817"/>
              <p:cNvSpPr/>
              <p:nvPr/>
            </p:nvSpPr>
            <p:spPr>
              <a:xfrm>
                <a:off x="1880769" y="4726069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65525" y="9765"/>
                    </a:moveTo>
                    <a:lnTo>
                      <a:pt x="9345" y="61527"/>
                    </a:lnTo>
                    <a:lnTo>
                      <a:pt x="0" y="51300"/>
                    </a:lnTo>
                    <a:lnTo>
                      <a:pt x="5660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19" name="pg5818"/>
              <p:cNvSpPr/>
              <p:nvPr/>
            </p:nvSpPr>
            <p:spPr>
              <a:xfrm>
                <a:off x="1890114" y="4735835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65183" y="9691"/>
                    </a:moveTo>
                    <a:lnTo>
                      <a:pt x="9428" y="61911"/>
                    </a:lnTo>
                    <a:lnTo>
                      <a:pt x="0" y="51762"/>
                    </a:lnTo>
                    <a:lnTo>
                      <a:pt x="5618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0" name="pg5819"/>
              <p:cNvSpPr/>
              <p:nvPr/>
            </p:nvSpPr>
            <p:spPr>
              <a:xfrm>
                <a:off x="1899543" y="4745527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64837" y="9617"/>
                    </a:moveTo>
                    <a:lnTo>
                      <a:pt x="9511" y="62292"/>
                    </a:lnTo>
                    <a:lnTo>
                      <a:pt x="0" y="52220"/>
                    </a:lnTo>
                    <a:lnTo>
                      <a:pt x="557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1" name="pg5820"/>
              <p:cNvSpPr/>
              <p:nvPr/>
            </p:nvSpPr>
            <p:spPr>
              <a:xfrm>
                <a:off x="1909054" y="4755144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64486" y="9543"/>
                    </a:moveTo>
                    <a:lnTo>
                      <a:pt x="9593" y="62668"/>
                    </a:lnTo>
                    <a:lnTo>
                      <a:pt x="0" y="52674"/>
                    </a:lnTo>
                    <a:lnTo>
                      <a:pt x="553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2" name="pg5821"/>
              <p:cNvSpPr/>
              <p:nvPr/>
            </p:nvSpPr>
            <p:spPr>
              <a:xfrm>
                <a:off x="1918647" y="4764688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64131" y="9468"/>
                    </a:moveTo>
                    <a:lnTo>
                      <a:pt x="9674" y="63040"/>
                    </a:lnTo>
                    <a:lnTo>
                      <a:pt x="0" y="53125"/>
                    </a:lnTo>
                    <a:lnTo>
                      <a:pt x="548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3" name="pg5822"/>
              <p:cNvSpPr/>
              <p:nvPr/>
            </p:nvSpPr>
            <p:spPr>
              <a:xfrm>
                <a:off x="1928322" y="4774156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63772" y="9392"/>
                    </a:moveTo>
                    <a:lnTo>
                      <a:pt x="9755" y="63408"/>
                    </a:lnTo>
                    <a:lnTo>
                      <a:pt x="0" y="53572"/>
                    </a:lnTo>
                    <a:lnTo>
                      <a:pt x="544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4" name="pg5823"/>
              <p:cNvSpPr/>
              <p:nvPr/>
            </p:nvSpPr>
            <p:spPr>
              <a:xfrm>
                <a:off x="1938078" y="4783548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63408" y="9315"/>
                    </a:moveTo>
                    <a:lnTo>
                      <a:pt x="9835" y="63772"/>
                    </a:lnTo>
                    <a:lnTo>
                      <a:pt x="0" y="54016"/>
                    </a:lnTo>
                    <a:lnTo>
                      <a:pt x="5401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5" name="pg5824"/>
              <p:cNvSpPr/>
              <p:nvPr/>
            </p:nvSpPr>
            <p:spPr>
              <a:xfrm>
                <a:off x="1947914" y="4792864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63040" y="9238"/>
                    </a:moveTo>
                    <a:lnTo>
                      <a:pt x="9915" y="64131"/>
                    </a:lnTo>
                    <a:lnTo>
                      <a:pt x="0" y="54456"/>
                    </a:lnTo>
                    <a:lnTo>
                      <a:pt x="535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6" name="pg5825"/>
              <p:cNvSpPr/>
              <p:nvPr/>
            </p:nvSpPr>
            <p:spPr>
              <a:xfrm>
                <a:off x="1957829" y="4802102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62668" y="9160"/>
                    </a:moveTo>
                    <a:lnTo>
                      <a:pt x="9994" y="64486"/>
                    </a:lnTo>
                    <a:lnTo>
                      <a:pt x="0" y="54892"/>
                    </a:lnTo>
                    <a:lnTo>
                      <a:pt x="531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7" name="pg5826"/>
              <p:cNvSpPr/>
              <p:nvPr/>
            </p:nvSpPr>
            <p:spPr>
              <a:xfrm>
                <a:off x="1967823" y="4811263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62292" y="9082"/>
                    </a:moveTo>
                    <a:lnTo>
                      <a:pt x="10072" y="64837"/>
                    </a:lnTo>
                    <a:lnTo>
                      <a:pt x="0" y="55325"/>
                    </a:lnTo>
                    <a:lnTo>
                      <a:pt x="526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8" name="pg5827"/>
              <p:cNvSpPr/>
              <p:nvPr/>
            </p:nvSpPr>
            <p:spPr>
              <a:xfrm>
                <a:off x="1977896" y="4820345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61911" y="9003"/>
                    </a:moveTo>
                    <a:lnTo>
                      <a:pt x="10149" y="65183"/>
                    </a:lnTo>
                    <a:lnTo>
                      <a:pt x="0" y="55754"/>
                    </a:lnTo>
                    <a:lnTo>
                      <a:pt x="5222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29" name="pg5828"/>
              <p:cNvSpPr/>
              <p:nvPr/>
            </p:nvSpPr>
            <p:spPr>
              <a:xfrm>
                <a:off x="1988045" y="4829348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61527" y="8923"/>
                    </a:moveTo>
                    <a:lnTo>
                      <a:pt x="10226" y="65525"/>
                    </a:lnTo>
                    <a:lnTo>
                      <a:pt x="0" y="56180"/>
                    </a:lnTo>
                    <a:lnTo>
                      <a:pt x="517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0" name="pg5829"/>
              <p:cNvSpPr/>
              <p:nvPr/>
            </p:nvSpPr>
            <p:spPr>
              <a:xfrm>
                <a:off x="1998272" y="4838272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61138" y="8843"/>
                    </a:moveTo>
                    <a:lnTo>
                      <a:pt x="10302" y="65863"/>
                    </a:lnTo>
                    <a:lnTo>
                      <a:pt x="0" y="56601"/>
                    </a:lnTo>
                    <a:lnTo>
                      <a:pt x="5130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1" name="pg5830"/>
              <p:cNvSpPr/>
              <p:nvPr/>
            </p:nvSpPr>
            <p:spPr>
              <a:xfrm>
                <a:off x="2008575" y="4847116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60745" y="8762"/>
                    </a:moveTo>
                    <a:lnTo>
                      <a:pt x="10378" y="66196"/>
                    </a:lnTo>
                    <a:lnTo>
                      <a:pt x="0" y="57019"/>
                    </a:lnTo>
                    <a:lnTo>
                      <a:pt x="5083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2" name="pg5831"/>
              <p:cNvSpPr/>
              <p:nvPr/>
            </p:nvSpPr>
            <p:spPr>
              <a:xfrm>
                <a:off x="2018953" y="4855878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60349" y="8681"/>
                    </a:moveTo>
                    <a:lnTo>
                      <a:pt x="10452" y="66525"/>
                    </a:lnTo>
                    <a:lnTo>
                      <a:pt x="0" y="57433"/>
                    </a:lnTo>
                    <a:lnTo>
                      <a:pt x="503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3" name="pg5832"/>
              <p:cNvSpPr/>
              <p:nvPr/>
            </p:nvSpPr>
            <p:spPr>
              <a:xfrm>
                <a:off x="2029406" y="4864560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59948" y="8599"/>
                    </a:moveTo>
                    <a:lnTo>
                      <a:pt x="10526" y="66849"/>
                    </a:lnTo>
                    <a:lnTo>
                      <a:pt x="0" y="57843"/>
                    </a:lnTo>
                    <a:lnTo>
                      <a:pt x="498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4" name="pg5833"/>
              <p:cNvSpPr/>
              <p:nvPr/>
            </p:nvSpPr>
            <p:spPr>
              <a:xfrm>
                <a:off x="2039933" y="4873159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59543" y="8516"/>
                    </a:moveTo>
                    <a:lnTo>
                      <a:pt x="10600" y="67169"/>
                    </a:lnTo>
                    <a:lnTo>
                      <a:pt x="0" y="58249"/>
                    </a:lnTo>
                    <a:lnTo>
                      <a:pt x="4942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5" name="pg5834"/>
              <p:cNvSpPr/>
              <p:nvPr/>
            </p:nvSpPr>
            <p:spPr>
              <a:xfrm>
                <a:off x="2050533" y="4881676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59134" y="8433"/>
                    </a:moveTo>
                    <a:lnTo>
                      <a:pt x="10672" y="67484"/>
                    </a:lnTo>
                    <a:lnTo>
                      <a:pt x="0" y="58652"/>
                    </a:lnTo>
                    <a:lnTo>
                      <a:pt x="489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6" name="pg5835"/>
              <p:cNvSpPr/>
              <p:nvPr/>
            </p:nvSpPr>
            <p:spPr>
              <a:xfrm>
                <a:off x="2061206" y="4890110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58721" y="8350"/>
                    </a:moveTo>
                    <a:lnTo>
                      <a:pt x="10744" y="67795"/>
                    </a:lnTo>
                    <a:lnTo>
                      <a:pt x="0" y="59050"/>
                    </a:lnTo>
                    <a:lnTo>
                      <a:pt x="484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7" name="pg5836"/>
              <p:cNvSpPr/>
              <p:nvPr/>
            </p:nvSpPr>
            <p:spPr>
              <a:xfrm>
                <a:off x="2071950" y="4898460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58304" y="8265"/>
                    </a:moveTo>
                    <a:lnTo>
                      <a:pt x="10815" y="68101"/>
                    </a:lnTo>
                    <a:lnTo>
                      <a:pt x="0" y="59445"/>
                    </a:lnTo>
                    <a:lnTo>
                      <a:pt x="479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8" name="pg5837"/>
              <p:cNvSpPr/>
              <p:nvPr/>
            </p:nvSpPr>
            <p:spPr>
              <a:xfrm>
                <a:off x="2082766" y="4906726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57884" y="8181"/>
                    </a:moveTo>
                    <a:lnTo>
                      <a:pt x="10886" y="68403"/>
                    </a:lnTo>
                    <a:lnTo>
                      <a:pt x="0" y="59835"/>
                    </a:lnTo>
                    <a:lnTo>
                      <a:pt x="474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39" name="pg5838"/>
              <p:cNvSpPr/>
              <p:nvPr/>
            </p:nvSpPr>
            <p:spPr>
              <a:xfrm>
                <a:off x="2093653" y="491490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57459" y="8095"/>
                    </a:moveTo>
                    <a:lnTo>
                      <a:pt x="10956" y="68700"/>
                    </a:lnTo>
                    <a:lnTo>
                      <a:pt x="0" y="60222"/>
                    </a:lnTo>
                    <a:lnTo>
                      <a:pt x="4699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0" name="pg5839"/>
              <p:cNvSpPr/>
              <p:nvPr/>
            </p:nvSpPr>
            <p:spPr>
              <a:xfrm>
                <a:off x="2104609" y="4923003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57031" y="8009"/>
                    </a:moveTo>
                    <a:lnTo>
                      <a:pt x="11025" y="68993"/>
                    </a:lnTo>
                    <a:lnTo>
                      <a:pt x="0" y="60604"/>
                    </a:lnTo>
                    <a:lnTo>
                      <a:pt x="465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1" name="pg5840"/>
              <p:cNvSpPr/>
              <p:nvPr/>
            </p:nvSpPr>
            <p:spPr>
              <a:xfrm>
                <a:off x="2115634" y="4931013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56599" y="7923"/>
                    </a:moveTo>
                    <a:lnTo>
                      <a:pt x="11093" y="69281"/>
                    </a:lnTo>
                    <a:lnTo>
                      <a:pt x="0" y="60983"/>
                    </a:lnTo>
                    <a:lnTo>
                      <a:pt x="4600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2" name="pg5841"/>
              <p:cNvSpPr/>
              <p:nvPr/>
            </p:nvSpPr>
            <p:spPr>
              <a:xfrm>
                <a:off x="2126727" y="4938937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56163" y="7836"/>
                    </a:moveTo>
                    <a:lnTo>
                      <a:pt x="11160" y="69564"/>
                    </a:lnTo>
                    <a:lnTo>
                      <a:pt x="0" y="61357"/>
                    </a:lnTo>
                    <a:lnTo>
                      <a:pt x="4550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3" name="pg5842"/>
              <p:cNvSpPr/>
              <p:nvPr/>
            </p:nvSpPr>
            <p:spPr>
              <a:xfrm>
                <a:off x="2137888" y="4946773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55723" y="7749"/>
                    </a:moveTo>
                    <a:lnTo>
                      <a:pt x="11227" y="69843"/>
                    </a:lnTo>
                    <a:lnTo>
                      <a:pt x="0" y="61727"/>
                    </a:lnTo>
                    <a:lnTo>
                      <a:pt x="4500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4" name="pg5843"/>
              <p:cNvSpPr/>
              <p:nvPr/>
            </p:nvSpPr>
            <p:spPr>
              <a:xfrm>
                <a:off x="2149116" y="4954522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55279" y="7661"/>
                    </a:moveTo>
                    <a:lnTo>
                      <a:pt x="11293" y="70117"/>
                    </a:lnTo>
                    <a:lnTo>
                      <a:pt x="0" y="62093"/>
                    </a:lnTo>
                    <a:lnTo>
                      <a:pt x="444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5" name="pg5844"/>
              <p:cNvSpPr/>
              <p:nvPr/>
            </p:nvSpPr>
            <p:spPr>
              <a:xfrm>
                <a:off x="2160409" y="496218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54832" y="7572"/>
                    </a:moveTo>
                    <a:lnTo>
                      <a:pt x="11358" y="70386"/>
                    </a:lnTo>
                    <a:lnTo>
                      <a:pt x="0" y="62455"/>
                    </a:lnTo>
                    <a:lnTo>
                      <a:pt x="439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6" name="pg5845"/>
              <p:cNvSpPr/>
              <p:nvPr/>
            </p:nvSpPr>
            <p:spPr>
              <a:xfrm>
                <a:off x="2171768" y="4969756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54381" y="7483"/>
                    </a:moveTo>
                    <a:lnTo>
                      <a:pt x="11423" y="70650"/>
                    </a:lnTo>
                    <a:lnTo>
                      <a:pt x="0" y="62813"/>
                    </a:lnTo>
                    <a:lnTo>
                      <a:pt x="4347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7" name="pg5846"/>
              <p:cNvSpPr/>
              <p:nvPr/>
            </p:nvSpPr>
            <p:spPr>
              <a:xfrm>
                <a:off x="2183192" y="4977240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53927" y="7394"/>
                    </a:moveTo>
                    <a:lnTo>
                      <a:pt x="11487" y="70910"/>
                    </a:lnTo>
                    <a:lnTo>
                      <a:pt x="0" y="63167"/>
                    </a:lnTo>
                    <a:lnTo>
                      <a:pt x="4295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8" name="pg5847"/>
              <p:cNvSpPr/>
              <p:nvPr/>
            </p:nvSpPr>
            <p:spPr>
              <a:xfrm>
                <a:off x="2194679" y="4984635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53469" y="7304"/>
                    </a:moveTo>
                    <a:lnTo>
                      <a:pt x="11550" y="71165"/>
                    </a:lnTo>
                    <a:lnTo>
                      <a:pt x="0" y="63516"/>
                    </a:lnTo>
                    <a:lnTo>
                      <a:pt x="4244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49" name="pg5848"/>
              <p:cNvSpPr/>
              <p:nvPr/>
            </p:nvSpPr>
            <p:spPr>
              <a:xfrm>
                <a:off x="2206229" y="499193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53007" y="7213"/>
                    </a:moveTo>
                    <a:lnTo>
                      <a:pt x="11612" y="71416"/>
                    </a:lnTo>
                    <a:lnTo>
                      <a:pt x="0" y="63861"/>
                    </a:lnTo>
                    <a:lnTo>
                      <a:pt x="419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0" name="pg5849"/>
              <p:cNvSpPr/>
              <p:nvPr/>
            </p:nvSpPr>
            <p:spPr>
              <a:xfrm>
                <a:off x="2217841" y="4999153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52542" y="7122"/>
                    </a:moveTo>
                    <a:lnTo>
                      <a:pt x="11673" y="71661"/>
                    </a:lnTo>
                    <a:lnTo>
                      <a:pt x="0" y="64202"/>
                    </a:lnTo>
                    <a:lnTo>
                      <a:pt x="413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1" name="pg5850"/>
              <p:cNvSpPr/>
              <p:nvPr/>
            </p:nvSpPr>
            <p:spPr>
              <a:xfrm>
                <a:off x="2229515" y="5006275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52073" y="7031"/>
                    </a:moveTo>
                    <a:lnTo>
                      <a:pt x="11734" y="71902"/>
                    </a:lnTo>
                    <a:lnTo>
                      <a:pt x="0" y="64538"/>
                    </a:lnTo>
                    <a:lnTo>
                      <a:pt x="408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2" name="pg5851"/>
              <p:cNvSpPr/>
              <p:nvPr/>
            </p:nvSpPr>
            <p:spPr>
              <a:xfrm>
                <a:off x="2241249" y="5013307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51601" y="6939"/>
                    </a:moveTo>
                    <a:lnTo>
                      <a:pt x="11794" y="72138"/>
                    </a:lnTo>
                    <a:lnTo>
                      <a:pt x="0" y="64871"/>
                    </a:lnTo>
                    <a:lnTo>
                      <a:pt x="4033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3" name="pg5852"/>
              <p:cNvSpPr/>
              <p:nvPr/>
            </p:nvSpPr>
            <p:spPr>
              <a:xfrm>
                <a:off x="2253043" y="5020246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51125" y="6847"/>
                    </a:moveTo>
                    <a:lnTo>
                      <a:pt x="11853" y="72369"/>
                    </a:lnTo>
                    <a:lnTo>
                      <a:pt x="0" y="65198"/>
                    </a:lnTo>
                    <a:lnTo>
                      <a:pt x="398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4" name="pg5853"/>
              <p:cNvSpPr/>
              <p:nvPr/>
            </p:nvSpPr>
            <p:spPr>
              <a:xfrm>
                <a:off x="2264897" y="5027094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50646" y="6754"/>
                    </a:moveTo>
                    <a:lnTo>
                      <a:pt x="11911" y="72595"/>
                    </a:lnTo>
                    <a:lnTo>
                      <a:pt x="0" y="65522"/>
                    </a:lnTo>
                    <a:lnTo>
                      <a:pt x="392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5" name="pg5854"/>
              <p:cNvSpPr/>
              <p:nvPr/>
            </p:nvSpPr>
            <p:spPr>
              <a:xfrm>
                <a:off x="2276808" y="5033848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50164" y="6661"/>
                    </a:moveTo>
                    <a:lnTo>
                      <a:pt x="11969" y="72817"/>
                    </a:lnTo>
                    <a:lnTo>
                      <a:pt x="0" y="65841"/>
                    </a:lnTo>
                    <a:lnTo>
                      <a:pt x="38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6" name="pg5855"/>
              <p:cNvSpPr/>
              <p:nvPr/>
            </p:nvSpPr>
            <p:spPr>
              <a:xfrm>
                <a:off x="2288777" y="5040509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49678" y="6567"/>
                    </a:moveTo>
                    <a:lnTo>
                      <a:pt x="12025" y="73033"/>
                    </a:lnTo>
                    <a:lnTo>
                      <a:pt x="0" y="66156"/>
                    </a:lnTo>
                    <a:lnTo>
                      <a:pt x="381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7" name="pg5856"/>
              <p:cNvSpPr/>
              <p:nvPr/>
            </p:nvSpPr>
            <p:spPr>
              <a:xfrm>
                <a:off x="2300803" y="5047076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49189" y="6473"/>
                    </a:moveTo>
                    <a:lnTo>
                      <a:pt x="12081" y="73245"/>
                    </a:lnTo>
                    <a:lnTo>
                      <a:pt x="0" y="66466"/>
                    </a:lnTo>
                    <a:lnTo>
                      <a:pt x="3765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8" name="pg5857"/>
              <p:cNvSpPr/>
              <p:nvPr/>
            </p:nvSpPr>
            <p:spPr>
              <a:xfrm>
                <a:off x="2312884" y="5053549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48696" y="6378"/>
                    </a:moveTo>
                    <a:lnTo>
                      <a:pt x="12136" y="73452"/>
                    </a:lnTo>
                    <a:lnTo>
                      <a:pt x="0" y="66772"/>
                    </a:lnTo>
                    <a:lnTo>
                      <a:pt x="3710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59" name="pg5858"/>
              <p:cNvSpPr/>
              <p:nvPr/>
            </p:nvSpPr>
            <p:spPr>
              <a:xfrm>
                <a:off x="2325021" y="5059928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48201" y="6283"/>
                    </a:moveTo>
                    <a:lnTo>
                      <a:pt x="12190" y="73654"/>
                    </a:lnTo>
                    <a:lnTo>
                      <a:pt x="0" y="67073"/>
                    </a:lnTo>
                    <a:lnTo>
                      <a:pt x="3656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0" name="pg5859"/>
              <p:cNvSpPr/>
              <p:nvPr/>
            </p:nvSpPr>
            <p:spPr>
              <a:xfrm>
                <a:off x="2337212" y="506621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47702" y="6188"/>
                    </a:moveTo>
                    <a:lnTo>
                      <a:pt x="12244" y="73850"/>
                    </a:lnTo>
                    <a:lnTo>
                      <a:pt x="0" y="67370"/>
                    </a:lnTo>
                    <a:lnTo>
                      <a:pt x="3601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1" name="pg5860"/>
              <p:cNvSpPr/>
              <p:nvPr/>
            </p:nvSpPr>
            <p:spPr>
              <a:xfrm>
                <a:off x="2349456" y="5072400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47200" y="6092"/>
                    </a:moveTo>
                    <a:lnTo>
                      <a:pt x="12296" y="74042"/>
                    </a:lnTo>
                    <a:lnTo>
                      <a:pt x="0" y="67662"/>
                    </a:lnTo>
                    <a:lnTo>
                      <a:pt x="3545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2" name="pg5861"/>
              <p:cNvSpPr/>
              <p:nvPr/>
            </p:nvSpPr>
            <p:spPr>
              <a:xfrm>
                <a:off x="2361753" y="5078492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46694" y="5995"/>
                    </a:moveTo>
                    <a:lnTo>
                      <a:pt x="12348" y="74229"/>
                    </a:lnTo>
                    <a:lnTo>
                      <a:pt x="0" y="67950"/>
                    </a:lnTo>
                    <a:lnTo>
                      <a:pt x="3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3" name="pg5862"/>
              <p:cNvSpPr/>
              <p:nvPr/>
            </p:nvSpPr>
            <p:spPr>
              <a:xfrm>
                <a:off x="2374102" y="5084488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46186" y="5899"/>
                    </a:moveTo>
                    <a:lnTo>
                      <a:pt x="12399" y="74411"/>
                    </a:lnTo>
                    <a:lnTo>
                      <a:pt x="0" y="68233"/>
                    </a:lnTo>
                    <a:lnTo>
                      <a:pt x="34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4" name="pg5863"/>
              <p:cNvSpPr/>
              <p:nvPr/>
            </p:nvSpPr>
            <p:spPr>
              <a:xfrm>
                <a:off x="2386501" y="5090387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45674" y="5802"/>
                    </a:moveTo>
                    <a:lnTo>
                      <a:pt x="12449" y="74589"/>
                    </a:lnTo>
                    <a:lnTo>
                      <a:pt x="0" y="68512"/>
                    </a:lnTo>
                    <a:lnTo>
                      <a:pt x="3378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5" name="pg5864"/>
              <p:cNvSpPr/>
              <p:nvPr/>
            </p:nvSpPr>
            <p:spPr>
              <a:xfrm>
                <a:off x="2398951" y="5096189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45160" y="5704"/>
                    </a:moveTo>
                    <a:lnTo>
                      <a:pt x="12499" y="74761"/>
                    </a:lnTo>
                    <a:lnTo>
                      <a:pt x="0" y="68786"/>
                    </a:lnTo>
                    <a:lnTo>
                      <a:pt x="3322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6" name="pg5865"/>
              <p:cNvSpPr/>
              <p:nvPr/>
            </p:nvSpPr>
            <p:spPr>
              <a:xfrm>
                <a:off x="2411450" y="5101894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44642" y="5606"/>
                    </a:moveTo>
                    <a:lnTo>
                      <a:pt x="12547" y="74928"/>
                    </a:lnTo>
                    <a:lnTo>
                      <a:pt x="0" y="69056"/>
                    </a:lnTo>
                    <a:lnTo>
                      <a:pt x="326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7" name="pg5866"/>
              <p:cNvSpPr/>
              <p:nvPr/>
            </p:nvSpPr>
            <p:spPr>
              <a:xfrm>
                <a:off x="2423998" y="5107501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44122" y="5508"/>
                    </a:moveTo>
                    <a:lnTo>
                      <a:pt x="12595" y="75090"/>
                    </a:lnTo>
                    <a:lnTo>
                      <a:pt x="0" y="69321"/>
                    </a:lnTo>
                    <a:lnTo>
                      <a:pt x="3209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8" name="pg5867"/>
              <p:cNvSpPr/>
              <p:nvPr/>
            </p:nvSpPr>
            <p:spPr>
              <a:xfrm>
                <a:off x="2436593" y="5113010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43598" y="5410"/>
                    </a:moveTo>
                    <a:lnTo>
                      <a:pt x="12641" y="75247"/>
                    </a:lnTo>
                    <a:lnTo>
                      <a:pt x="0" y="69581"/>
                    </a:lnTo>
                    <a:lnTo>
                      <a:pt x="315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69" name="pg5868"/>
              <p:cNvSpPr/>
              <p:nvPr/>
            </p:nvSpPr>
            <p:spPr>
              <a:xfrm>
                <a:off x="2449235" y="5118420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43072" y="5311"/>
                    </a:moveTo>
                    <a:lnTo>
                      <a:pt x="12687" y="75399"/>
                    </a:lnTo>
                    <a:lnTo>
                      <a:pt x="0" y="69837"/>
                    </a:lnTo>
                    <a:lnTo>
                      <a:pt x="3095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0" name="pg5869"/>
              <p:cNvSpPr/>
              <p:nvPr/>
            </p:nvSpPr>
            <p:spPr>
              <a:xfrm>
                <a:off x="2461922" y="5123731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42542" y="5211"/>
                    </a:moveTo>
                    <a:lnTo>
                      <a:pt x="12732" y="75546"/>
                    </a:lnTo>
                    <a:lnTo>
                      <a:pt x="0" y="70087"/>
                    </a:lnTo>
                    <a:lnTo>
                      <a:pt x="3038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1" name="pg5870"/>
              <p:cNvSpPr/>
              <p:nvPr/>
            </p:nvSpPr>
            <p:spPr>
              <a:xfrm>
                <a:off x="2474655" y="512894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42010" y="5112"/>
                    </a:moveTo>
                    <a:lnTo>
                      <a:pt x="12777" y="75688"/>
                    </a:lnTo>
                    <a:lnTo>
                      <a:pt x="0" y="70334"/>
                    </a:lnTo>
                    <a:lnTo>
                      <a:pt x="298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2" name="pg5871"/>
              <p:cNvSpPr/>
              <p:nvPr/>
            </p:nvSpPr>
            <p:spPr>
              <a:xfrm>
                <a:off x="2487432" y="5134055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41475" y="5012"/>
                    </a:moveTo>
                    <a:lnTo>
                      <a:pt x="12820" y="75824"/>
                    </a:lnTo>
                    <a:lnTo>
                      <a:pt x="0" y="70575"/>
                    </a:lnTo>
                    <a:lnTo>
                      <a:pt x="2923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3" name="pg5872"/>
              <p:cNvSpPr/>
              <p:nvPr/>
            </p:nvSpPr>
            <p:spPr>
              <a:xfrm>
                <a:off x="2500253" y="5139068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40937" y="4911"/>
                    </a:moveTo>
                    <a:lnTo>
                      <a:pt x="12863" y="75956"/>
                    </a:lnTo>
                    <a:lnTo>
                      <a:pt x="0" y="70812"/>
                    </a:lnTo>
                    <a:lnTo>
                      <a:pt x="2865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4" name="pg5873"/>
              <p:cNvSpPr/>
              <p:nvPr/>
            </p:nvSpPr>
            <p:spPr>
              <a:xfrm>
                <a:off x="2513116" y="5143980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40397" y="4811"/>
                    </a:moveTo>
                    <a:lnTo>
                      <a:pt x="12904" y="76083"/>
                    </a:lnTo>
                    <a:lnTo>
                      <a:pt x="0" y="71044"/>
                    </a:lnTo>
                    <a:lnTo>
                      <a:pt x="280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5" name="pg5874"/>
              <p:cNvSpPr/>
              <p:nvPr/>
            </p:nvSpPr>
            <p:spPr>
              <a:xfrm>
                <a:off x="2526021" y="5148791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39854" y="4710"/>
                    </a:moveTo>
                    <a:lnTo>
                      <a:pt x="12945" y="76204"/>
                    </a:lnTo>
                    <a:lnTo>
                      <a:pt x="0" y="71271"/>
                    </a:lnTo>
                    <a:lnTo>
                      <a:pt x="2749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6" name="pg5875"/>
              <p:cNvSpPr/>
              <p:nvPr/>
            </p:nvSpPr>
            <p:spPr>
              <a:xfrm>
                <a:off x="2538966" y="5153501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39308" y="4609"/>
                    </a:moveTo>
                    <a:lnTo>
                      <a:pt x="12985" y="76321"/>
                    </a:lnTo>
                    <a:lnTo>
                      <a:pt x="0" y="71494"/>
                    </a:lnTo>
                    <a:lnTo>
                      <a:pt x="269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7" name="pg5876"/>
              <p:cNvSpPr/>
              <p:nvPr/>
            </p:nvSpPr>
            <p:spPr>
              <a:xfrm>
                <a:off x="2551951" y="5158110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38759" y="4507"/>
                    </a:moveTo>
                    <a:lnTo>
                      <a:pt x="13024" y="76432"/>
                    </a:lnTo>
                    <a:lnTo>
                      <a:pt x="0" y="71712"/>
                    </a:lnTo>
                    <a:lnTo>
                      <a:pt x="2632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8" name="pg5877"/>
              <p:cNvSpPr/>
              <p:nvPr/>
            </p:nvSpPr>
            <p:spPr>
              <a:xfrm>
                <a:off x="2564976" y="516261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38208" y="4405"/>
                    </a:moveTo>
                    <a:lnTo>
                      <a:pt x="13062" y="76538"/>
                    </a:lnTo>
                    <a:lnTo>
                      <a:pt x="0" y="71925"/>
                    </a:lnTo>
                    <a:lnTo>
                      <a:pt x="2573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79" name="pg5878"/>
              <p:cNvSpPr/>
              <p:nvPr/>
            </p:nvSpPr>
            <p:spPr>
              <a:xfrm>
                <a:off x="2578038" y="5167023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37654" y="4303"/>
                    </a:moveTo>
                    <a:lnTo>
                      <a:pt x="13099" y="76639"/>
                    </a:lnTo>
                    <a:lnTo>
                      <a:pt x="0" y="72133"/>
                    </a:lnTo>
                    <a:lnTo>
                      <a:pt x="2514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0" name="pg5879"/>
              <p:cNvSpPr/>
              <p:nvPr/>
            </p:nvSpPr>
            <p:spPr>
              <a:xfrm>
                <a:off x="2591138" y="5171327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37098" y="4200"/>
                    </a:moveTo>
                    <a:lnTo>
                      <a:pt x="13136" y="76735"/>
                    </a:lnTo>
                    <a:lnTo>
                      <a:pt x="0" y="72336"/>
                    </a:lnTo>
                    <a:lnTo>
                      <a:pt x="245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1" name="pg5880"/>
              <p:cNvSpPr/>
              <p:nvPr/>
            </p:nvSpPr>
            <p:spPr>
              <a:xfrm>
                <a:off x="2604275" y="5175528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36540" y="4098"/>
                    </a:moveTo>
                    <a:lnTo>
                      <a:pt x="13171" y="76826"/>
                    </a:lnTo>
                    <a:lnTo>
                      <a:pt x="0" y="72535"/>
                    </a:lnTo>
                    <a:lnTo>
                      <a:pt x="2396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2" name="pg5881"/>
              <p:cNvSpPr/>
              <p:nvPr/>
            </p:nvSpPr>
            <p:spPr>
              <a:xfrm>
                <a:off x="2617447" y="517962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35978" y="3995"/>
                    </a:moveTo>
                    <a:lnTo>
                      <a:pt x="13206" y="76912"/>
                    </a:lnTo>
                    <a:lnTo>
                      <a:pt x="0" y="72728"/>
                    </a:lnTo>
                    <a:lnTo>
                      <a:pt x="2336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3" name="pg5882"/>
              <p:cNvSpPr/>
              <p:nvPr/>
            </p:nvSpPr>
            <p:spPr>
              <a:xfrm>
                <a:off x="2630653" y="518362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35415" y="3891"/>
                    </a:moveTo>
                    <a:lnTo>
                      <a:pt x="13240" y="76993"/>
                    </a:lnTo>
                    <a:lnTo>
                      <a:pt x="0" y="72917"/>
                    </a:lnTo>
                    <a:lnTo>
                      <a:pt x="227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4" name="pg5883"/>
              <p:cNvSpPr/>
              <p:nvPr/>
            </p:nvSpPr>
            <p:spPr>
              <a:xfrm>
                <a:off x="2643894" y="5187513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34849" y="3788"/>
                    </a:moveTo>
                    <a:lnTo>
                      <a:pt x="13273" y="77068"/>
                    </a:lnTo>
                    <a:lnTo>
                      <a:pt x="0" y="73101"/>
                    </a:lnTo>
                    <a:lnTo>
                      <a:pt x="221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5" name="pg5884"/>
              <p:cNvSpPr/>
              <p:nvPr/>
            </p:nvSpPr>
            <p:spPr>
              <a:xfrm>
                <a:off x="2657167" y="5191301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34281" y="3684"/>
                    </a:moveTo>
                    <a:lnTo>
                      <a:pt x="13305" y="77138"/>
                    </a:lnTo>
                    <a:lnTo>
                      <a:pt x="0" y="73280"/>
                    </a:lnTo>
                    <a:lnTo>
                      <a:pt x="2157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6" name="pg5885"/>
              <p:cNvSpPr/>
              <p:nvPr/>
            </p:nvSpPr>
            <p:spPr>
              <a:xfrm>
                <a:off x="2670472" y="5194985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33710" y="3580"/>
                    </a:moveTo>
                    <a:lnTo>
                      <a:pt x="13336" y="77203"/>
                    </a:lnTo>
                    <a:lnTo>
                      <a:pt x="0" y="73454"/>
                    </a:lnTo>
                    <a:lnTo>
                      <a:pt x="20975" y="0"/>
                    </a:lnTo>
                    <a:close/>
                  </a:path>
                </a:pathLst>
              </a:cu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7" name="pg5886"/>
              <p:cNvSpPr/>
              <p:nvPr/>
            </p:nvSpPr>
            <p:spPr>
              <a:xfrm>
                <a:off x="2683808" y="519856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33137" y="3476"/>
                    </a:moveTo>
                    <a:lnTo>
                      <a:pt x="13366" y="77263"/>
                    </a:lnTo>
                    <a:lnTo>
                      <a:pt x="0" y="73623"/>
                    </a:lnTo>
                    <a:lnTo>
                      <a:pt x="203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8" name="pg5887"/>
              <p:cNvSpPr/>
              <p:nvPr/>
            </p:nvSpPr>
            <p:spPr>
              <a:xfrm>
                <a:off x="2697175" y="5202041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32562" y="3371"/>
                    </a:moveTo>
                    <a:lnTo>
                      <a:pt x="13395" y="77318"/>
                    </a:lnTo>
                    <a:lnTo>
                      <a:pt x="0" y="73787"/>
                    </a:lnTo>
                    <a:lnTo>
                      <a:pt x="1977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89" name="pg5888"/>
              <p:cNvSpPr/>
              <p:nvPr/>
            </p:nvSpPr>
            <p:spPr>
              <a:xfrm>
                <a:off x="2710571" y="5205413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31985" y="3266"/>
                    </a:moveTo>
                    <a:lnTo>
                      <a:pt x="13424" y="77368"/>
                    </a:lnTo>
                    <a:lnTo>
                      <a:pt x="0" y="73946"/>
                    </a:lnTo>
                    <a:lnTo>
                      <a:pt x="1916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0" name="pg5889"/>
              <p:cNvSpPr/>
              <p:nvPr/>
            </p:nvSpPr>
            <p:spPr>
              <a:xfrm>
                <a:off x="2723995" y="5208680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31406" y="3161"/>
                    </a:moveTo>
                    <a:lnTo>
                      <a:pt x="13451" y="77412"/>
                    </a:lnTo>
                    <a:lnTo>
                      <a:pt x="0" y="74101"/>
                    </a:lnTo>
                    <a:lnTo>
                      <a:pt x="1856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1" name="pg5890"/>
              <p:cNvSpPr/>
              <p:nvPr/>
            </p:nvSpPr>
            <p:spPr>
              <a:xfrm>
                <a:off x="2737447" y="521184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30825" y="3056"/>
                    </a:moveTo>
                    <a:lnTo>
                      <a:pt x="13478" y="77451"/>
                    </a:lnTo>
                    <a:lnTo>
                      <a:pt x="0" y="74250"/>
                    </a:lnTo>
                    <a:lnTo>
                      <a:pt x="1795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2" name="pg5891"/>
              <p:cNvSpPr/>
              <p:nvPr/>
            </p:nvSpPr>
            <p:spPr>
              <a:xfrm>
                <a:off x="2750926" y="5214898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30241" y="2951"/>
                    </a:moveTo>
                    <a:lnTo>
                      <a:pt x="13504" y="77485"/>
                    </a:lnTo>
                    <a:lnTo>
                      <a:pt x="0" y="74395"/>
                    </a:lnTo>
                    <a:lnTo>
                      <a:pt x="1734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3" name="pg5892"/>
              <p:cNvSpPr/>
              <p:nvPr/>
            </p:nvSpPr>
            <p:spPr>
              <a:xfrm>
                <a:off x="2764430" y="5217849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29656" y="2845"/>
                    </a:moveTo>
                    <a:lnTo>
                      <a:pt x="13529" y="77514"/>
                    </a:lnTo>
                    <a:lnTo>
                      <a:pt x="0" y="74534"/>
                    </a:lnTo>
                    <a:lnTo>
                      <a:pt x="1673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4" name="pg5893"/>
              <p:cNvSpPr/>
              <p:nvPr/>
            </p:nvSpPr>
            <p:spPr>
              <a:xfrm>
                <a:off x="2777959" y="5220695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29068" y="2739"/>
                    </a:moveTo>
                    <a:lnTo>
                      <a:pt x="13553" y="77538"/>
                    </a:lnTo>
                    <a:lnTo>
                      <a:pt x="0" y="74668"/>
                    </a:lnTo>
                    <a:lnTo>
                      <a:pt x="161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5" name="pg5894"/>
              <p:cNvSpPr/>
              <p:nvPr/>
            </p:nvSpPr>
            <p:spPr>
              <a:xfrm>
                <a:off x="2791512" y="5223434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28479" y="2633"/>
                    </a:moveTo>
                    <a:lnTo>
                      <a:pt x="13576" y="77556"/>
                    </a:lnTo>
                    <a:lnTo>
                      <a:pt x="0" y="74798"/>
                    </a:lnTo>
                    <a:lnTo>
                      <a:pt x="1551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6" name="pg5895"/>
              <p:cNvSpPr/>
              <p:nvPr/>
            </p:nvSpPr>
            <p:spPr>
              <a:xfrm>
                <a:off x="2805089" y="5226068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27887" y="2527"/>
                    </a:moveTo>
                    <a:lnTo>
                      <a:pt x="13598" y="77569"/>
                    </a:lnTo>
                    <a:lnTo>
                      <a:pt x="0" y="74922"/>
                    </a:lnTo>
                    <a:lnTo>
                      <a:pt x="1490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7" name="pg5896"/>
              <p:cNvSpPr/>
              <p:nvPr/>
            </p:nvSpPr>
            <p:spPr>
              <a:xfrm>
                <a:off x="2818687" y="5228596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27294" y="2421"/>
                    </a:moveTo>
                    <a:lnTo>
                      <a:pt x="13619" y="77577"/>
                    </a:lnTo>
                    <a:lnTo>
                      <a:pt x="0" y="75042"/>
                    </a:lnTo>
                    <a:lnTo>
                      <a:pt x="1428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8" name="pg5897"/>
              <p:cNvSpPr/>
              <p:nvPr/>
            </p:nvSpPr>
            <p:spPr>
              <a:xfrm>
                <a:off x="2832306" y="5231017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26699" y="2314"/>
                    </a:moveTo>
                    <a:lnTo>
                      <a:pt x="13639" y="77580"/>
                    </a:lnTo>
                    <a:lnTo>
                      <a:pt x="0" y="75156"/>
                    </a:lnTo>
                    <a:lnTo>
                      <a:pt x="1367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899" name="pg5898"/>
              <p:cNvSpPr/>
              <p:nvPr/>
            </p:nvSpPr>
            <p:spPr>
              <a:xfrm>
                <a:off x="2845946" y="5233332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26102" y="2208"/>
                    </a:moveTo>
                    <a:lnTo>
                      <a:pt x="13659" y="77578"/>
                    </a:lnTo>
                    <a:lnTo>
                      <a:pt x="0" y="75265"/>
                    </a:lnTo>
                    <a:lnTo>
                      <a:pt x="1305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0" name="pg5899"/>
              <p:cNvSpPr/>
              <p:nvPr/>
            </p:nvSpPr>
            <p:spPr>
              <a:xfrm>
                <a:off x="2859605" y="5235540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25504" y="2101"/>
                    </a:moveTo>
                    <a:lnTo>
                      <a:pt x="13677" y="77571"/>
                    </a:lnTo>
                    <a:lnTo>
                      <a:pt x="0" y="75370"/>
                    </a:lnTo>
                    <a:lnTo>
                      <a:pt x="1244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1" name="pg5900"/>
              <p:cNvSpPr/>
              <p:nvPr/>
            </p:nvSpPr>
            <p:spPr>
              <a:xfrm>
                <a:off x="2873282" y="5237642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24903" y="1994"/>
                    </a:moveTo>
                    <a:lnTo>
                      <a:pt x="13695" y="77558"/>
                    </a:lnTo>
                    <a:lnTo>
                      <a:pt x="0" y="75469"/>
                    </a:lnTo>
                    <a:lnTo>
                      <a:pt x="1182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2" name="pg5901"/>
              <p:cNvSpPr/>
              <p:nvPr/>
            </p:nvSpPr>
            <p:spPr>
              <a:xfrm>
                <a:off x="2886978" y="5239636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24301" y="1887"/>
                    </a:moveTo>
                    <a:lnTo>
                      <a:pt x="13711" y="77540"/>
                    </a:lnTo>
                    <a:lnTo>
                      <a:pt x="0" y="75563"/>
                    </a:lnTo>
                    <a:lnTo>
                      <a:pt x="1120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3" name="pg5902"/>
              <p:cNvSpPr/>
              <p:nvPr/>
            </p:nvSpPr>
            <p:spPr>
              <a:xfrm>
                <a:off x="2900689" y="5241524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23698" y="1780"/>
                    </a:moveTo>
                    <a:lnTo>
                      <a:pt x="13727" y="77517"/>
                    </a:lnTo>
                    <a:lnTo>
                      <a:pt x="0" y="75652"/>
                    </a:lnTo>
                    <a:lnTo>
                      <a:pt x="1059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4" name="pg5903"/>
              <p:cNvSpPr/>
              <p:nvPr/>
            </p:nvSpPr>
            <p:spPr>
              <a:xfrm>
                <a:off x="2914417" y="5243304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23093" y="1672"/>
                    </a:moveTo>
                    <a:lnTo>
                      <a:pt x="13742" y="77489"/>
                    </a:lnTo>
                    <a:lnTo>
                      <a:pt x="0" y="75737"/>
                    </a:lnTo>
                    <a:lnTo>
                      <a:pt x="997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5" name="pg5904"/>
              <p:cNvSpPr/>
              <p:nvPr/>
            </p:nvSpPr>
            <p:spPr>
              <a:xfrm>
                <a:off x="2928159" y="5244977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22486" y="1565"/>
                    </a:moveTo>
                    <a:lnTo>
                      <a:pt x="13756" y="77455"/>
                    </a:lnTo>
                    <a:lnTo>
                      <a:pt x="0" y="75816"/>
                    </a:lnTo>
                    <a:lnTo>
                      <a:pt x="9351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6" name="pg5905"/>
              <p:cNvSpPr/>
              <p:nvPr/>
            </p:nvSpPr>
            <p:spPr>
              <a:xfrm>
                <a:off x="2941915" y="5246543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21878" y="1458"/>
                    </a:moveTo>
                    <a:lnTo>
                      <a:pt x="13769" y="77417"/>
                    </a:lnTo>
                    <a:lnTo>
                      <a:pt x="0" y="75890"/>
                    </a:lnTo>
                    <a:lnTo>
                      <a:pt x="8730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7" name="pg5906"/>
              <p:cNvSpPr/>
              <p:nvPr/>
            </p:nvSpPr>
            <p:spPr>
              <a:xfrm>
                <a:off x="2955684" y="524800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21268" y="1350"/>
                    </a:moveTo>
                    <a:lnTo>
                      <a:pt x="13781" y="77373"/>
                    </a:lnTo>
                    <a:lnTo>
                      <a:pt x="0" y="75958"/>
                    </a:lnTo>
                    <a:lnTo>
                      <a:pt x="810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8" name="pg5907"/>
              <p:cNvSpPr/>
              <p:nvPr/>
            </p:nvSpPr>
            <p:spPr>
              <a:xfrm>
                <a:off x="2969465" y="5249351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20657" y="1242"/>
                    </a:moveTo>
                    <a:lnTo>
                      <a:pt x="13792" y="77324"/>
                    </a:lnTo>
                    <a:lnTo>
                      <a:pt x="0" y="76022"/>
                    </a:lnTo>
                    <a:lnTo>
                      <a:pt x="7487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09" name="pg5908"/>
              <p:cNvSpPr/>
              <p:nvPr/>
            </p:nvSpPr>
            <p:spPr>
              <a:xfrm>
                <a:off x="2983257" y="5250594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20045" y="1134"/>
                    </a:moveTo>
                    <a:lnTo>
                      <a:pt x="13802" y="77270"/>
                    </a:lnTo>
                    <a:lnTo>
                      <a:pt x="0" y="76081"/>
                    </a:lnTo>
                    <a:lnTo>
                      <a:pt x="6865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0" name="pg5909"/>
              <p:cNvSpPr/>
              <p:nvPr/>
            </p:nvSpPr>
            <p:spPr>
              <a:xfrm>
                <a:off x="2997060" y="5251729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19431" y="1027"/>
                    </a:moveTo>
                    <a:lnTo>
                      <a:pt x="13811" y="77210"/>
                    </a:lnTo>
                    <a:lnTo>
                      <a:pt x="0" y="76135"/>
                    </a:lnTo>
                    <a:lnTo>
                      <a:pt x="624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1" name="pg5910"/>
              <p:cNvSpPr/>
              <p:nvPr/>
            </p:nvSpPr>
            <p:spPr>
              <a:xfrm>
                <a:off x="3010871" y="5252756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18816" y="919"/>
                    </a:moveTo>
                    <a:lnTo>
                      <a:pt x="13819" y="77146"/>
                    </a:lnTo>
                    <a:lnTo>
                      <a:pt x="0" y="76183"/>
                    </a:lnTo>
                    <a:lnTo>
                      <a:pt x="561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2" name="pg5911"/>
              <p:cNvSpPr/>
              <p:nvPr/>
            </p:nvSpPr>
            <p:spPr>
              <a:xfrm>
                <a:off x="3024691" y="5253675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18199" y="811"/>
                    </a:moveTo>
                    <a:lnTo>
                      <a:pt x="13827" y="77076"/>
                    </a:lnTo>
                    <a:lnTo>
                      <a:pt x="0" y="76227"/>
                    </a:lnTo>
                    <a:lnTo>
                      <a:pt x="4996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3" name="pg5912"/>
              <p:cNvSpPr/>
              <p:nvPr/>
            </p:nvSpPr>
            <p:spPr>
              <a:xfrm>
                <a:off x="3038519" y="525448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17582" y="703"/>
                    </a:moveTo>
                    <a:lnTo>
                      <a:pt x="13833" y="77001"/>
                    </a:lnTo>
                    <a:lnTo>
                      <a:pt x="0" y="76265"/>
                    </a:lnTo>
                    <a:lnTo>
                      <a:pt x="4372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4" name="pg5913"/>
              <p:cNvSpPr/>
              <p:nvPr/>
            </p:nvSpPr>
            <p:spPr>
              <a:xfrm>
                <a:off x="3052352" y="5255190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16963" y="595"/>
                    </a:moveTo>
                    <a:lnTo>
                      <a:pt x="13839" y="76921"/>
                    </a:lnTo>
                    <a:lnTo>
                      <a:pt x="0" y="76298"/>
                    </a:lnTo>
                    <a:lnTo>
                      <a:pt x="3748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5" name="pg5914"/>
              <p:cNvSpPr/>
              <p:nvPr/>
            </p:nvSpPr>
            <p:spPr>
              <a:xfrm>
                <a:off x="3066192" y="5255785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16343" y="486"/>
                    </a:moveTo>
                    <a:lnTo>
                      <a:pt x="13844" y="76836"/>
                    </a:lnTo>
                    <a:lnTo>
                      <a:pt x="0" y="76326"/>
                    </a:lnTo>
                    <a:lnTo>
                      <a:pt x="3123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6" name="pg5915"/>
              <p:cNvSpPr/>
              <p:nvPr/>
            </p:nvSpPr>
            <p:spPr>
              <a:xfrm>
                <a:off x="3080036" y="5256271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15722" y="378"/>
                    </a:moveTo>
                    <a:lnTo>
                      <a:pt x="13847" y="76746"/>
                    </a:lnTo>
                    <a:lnTo>
                      <a:pt x="0" y="76349"/>
                    </a:lnTo>
                    <a:lnTo>
                      <a:pt x="249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7" name="pg5916"/>
              <p:cNvSpPr/>
              <p:nvPr/>
            </p:nvSpPr>
            <p:spPr>
              <a:xfrm>
                <a:off x="3093884" y="5256650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5100" y="270"/>
                    </a:moveTo>
                    <a:lnTo>
                      <a:pt x="13850" y="76650"/>
                    </a:lnTo>
                    <a:lnTo>
                      <a:pt x="0" y="76367"/>
                    </a:lnTo>
                    <a:lnTo>
                      <a:pt x="187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8" name="pg5917"/>
              <p:cNvSpPr/>
              <p:nvPr/>
            </p:nvSpPr>
            <p:spPr>
              <a:xfrm>
                <a:off x="3107734" y="5256921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4477" y="162"/>
                    </a:moveTo>
                    <a:lnTo>
                      <a:pt x="13852" y="76550"/>
                    </a:lnTo>
                    <a:lnTo>
                      <a:pt x="0" y="76380"/>
                    </a:lnTo>
                    <a:lnTo>
                      <a:pt x="1249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19" name="pg5918"/>
              <p:cNvSpPr/>
              <p:nvPr/>
            </p:nvSpPr>
            <p:spPr>
              <a:xfrm>
                <a:off x="3121587" y="5257083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13853" y="54"/>
                    </a:moveTo>
                    <a:lnTo>
                      <a:pt x="13853" y="76444"/>
                    </a:lnTo>
                    <a:lnTo>
                      <a:pt x="0" y="76388"/>
                    </a:lnTo>
                    <a:lnTo>
                      <a:pt x="624" y="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0" name="pg5919"/>
              <p:cNvSpPr/>
              <p:nvPr/>
            </p:nvSpPr>
            <p:spPr>
              <a:xfrm>
                <a:off x="3135440" y="5257083"/>
                <a:ext cx="13853" cy="76444"/>
              </a:xfrm>
              <a:custGeom>
                <a:avLst/>
                <a:gdLst/>
                <a:ahLst/>
                <a:cxnLst/>
                <a:rect l="0" t="0" r="0" b="0"/>
                <a:pathLst>
                  <a:path w="13853" h="76444">
                    <a:moveTo>
                      <a:pt x="13228" y="0"/>
                    </a:moveTo>
                    <a:lnTo>
                      <a:pt x="13853" y="76388"/>
                    </a:lnTo>
                    <a:lnTo>
                      <a:pt x="0" y="76444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1" name="pg5920"/>
              <p:cNvSpPr/>
              <p:nvPr/>
            </p:nvSpPr>
            <p:spPr>
              <a:xfrm>
                <a:off x="3148668" y="5256921"/>
                <a:ext cx="14477" cy="76550"/>
              </a:xfrm>
              <a:custGeom>
                <a:avLst/>
                <a:gdLst/>
                <a:ahLst/>
                <a:cxnLst/>
                <a:rect l="0" t="0" r="0" b="0"/>
                <a:pathLst>
                  <a:path w="14477" h="76550">
                    <a:moveTo>
                      <a:pt x="13227" y="0"/>
                    </a:moveTo>
                    <a:lnTo>
                      <a:pt x="14477" y="76380"/>
                    </a:lnTo>
                    <a:lnTo>
                      <a:pt x="624" y="76550"/>
                    </a:lnTo>
                    <a:lnTo>
                      <a:pt x="0" y="1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2" name="pg5921"/>
              <p:cNvSpPr/>
              <p:nvPr/>
            </p:nvSpPr>
            <p:spPr>
              <a:xfrm>
                <a:off x="3161896" y="5256650"/>
                <a:ext cx="15100" cy="76650"/>
              </a:xfrm>
              <a:custGeom>
                <a:avLst/>
                <a:gdLst/>
                <a:ahLst/>
                <a:cxnLst/>
                <a:rect l="0" t="0" r="0" b="0"/>
                <a:pathLst>
                  <a:path w="15100" h="76650">
                    <a:moveTo>
                      <a:pt x="13225" y="0"/>
                    </a:moveTo>
                    <a:lnTo>
                      <a:pt x="15100" y="76367"/>
                    </a:lnTo>
                    <a:lnTo>
                      <a:pt x="1249" y="76650"/>
                    </a:lnTo>
                    <a:lnTo>
                      <a:pt x="0" y="2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3" name="pg5922"/>
              <p:cNvSpPr/>
              <p:nvPr/>
            </p:nvSpPr>
            <p:spPr>
              <a:xfrm>
                <a:off x="3175122" y="5256271"/>
                <a:ext cx="15722" cy="76746"/>
              </a:xfrm>
              <a:custGeom>
                <a:avLst/>
                <a:gdLst/>
                <a:ahLst/>
                <a:cxnLst/>
                <a:rect l="0" t="0" r="0" b="0"/>
                <a:pathLst>
                  <a:path w="15722" h="76746">
                    <a:moveTo>
                      <a:pt x="13223" y="0"/>
                    </a:moveTo>
                    <a:lnTo>
                      <a:pt x="15722" y="76349"/>
                    </a:lnTo>
                    <a:lnTo>
                      <a:pt x="1874" y="76746"/>
                    </a:lnTo>
                    <a:lnTo>
                      <a:pt x="0" y="3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4" name="pg5923"/>
              <p:cNvSpPr/>
              <p:nvPr/>
            </p:nvSpPr>
            <p:spPr>
              <a:xfrm>
                <a:off x="3188345" y="5255785"/>
                <a:ext cx="16343" cy="76836"/>
              </a:xfrm>
              <a:custGeom>
                <a:avLst/>
                <a:gdLst/>
                <a:ahLst/>
                <a:cxnLst/>
                <a:rect l="0" t="0" r="0" b="0"/>
                <a:pathLst>
                  <a:path w="16343" h="76836">
                    <a:moveTo>
                      <a:pt x="13219" y="0"/>
                    </a:moveTo>
                    <a:lnTo>
                      <a:pt x="16343" y="76326"/>
                    </a:lnTo>
                    <a:lnTo>
                      <a:pt x="2499" y="76836"/>
                    </a:lnTo>
                    <a:lnTo>
                      <a:pt x="0" y="48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5" name="pg5924"/>
              <p:cNvSpPr/>
              <p:nvPr/>
            </p:nvSpPr>
            <p:spPr>
              <a:xfrm>
                <a:off x="3201564" y="5255190"/>
                <a:ext cx="16963" cy="76921"/>
              </a:xfrm>
              <a:custGeom>
                <a:avLst/>
                <a:gdLst/>
                <a:ahLst/>
                <a:cxnLst/>
                <a:rect l="0" t="0" r="0" b="0"/>
                <a:pathLst>
                  <a:path w="16963" h="76921">
                    <a:moveTo>
                      <a:pt x="13215" y="0"/>
                    </a:moveTo>
                    <a:lnTo>
                      <a:pt x="16963" y="76298"/>
                    </a:lnTo>
                    <a:lnTo>
                      <a:pt x="3123" y="76921"/>
                    </a:lnTo>
                    <a:lnTo>
                      <a:pt x="0" y="5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6" name="pg5925"/>
              <p:cNvSpPr/>
              <p:nvPr/>
            </p:nvSpPr>
            <p:spPr>
              <a:xfrm>
                <a:off x="3214779" y="5254486"/>
                <a:ext cx="17582" cy="77001"/>
              </a:xfrm>
              <a:custGeom>
                <a:avLst/>
                <a:gdLst/>
                <a:ahLst/>
                <a:cxnLst/>
                <a:rect l="0" t="0" r="0" b="0"/>
                <a:pathLst>
                  <a:path w="17582" h="77001">
                    <a:moveTo>
                      <a:pt x="13209" y="0"/>
                    </a:moveTo>
                    <a:lnTo>
                      <a:pt x="17582" y="76265"/>
                    </a:lnTo>
                    <a:lnTo>
                      <a:pt x="3748" y="77001"/>
                    </a:lnTo>
                    <a:lnTo>
                      <a:pt x="0" y="7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7" name="pg5926"/>
              <p:cNvSpPr/>
              <p:nvPr/>
            </p:nvSpPr>
            <p:spPr>
              <a:xfrm>
                <a:off x="3227989" y="5253675"/>
                <a:ext cx="18199" cy="77076"/>
              </a:xfrm>
              <a:custGeom>
                <a:avLst/>
                <a:gdLst/>
                <a:ahLst/>
                <a:cxnLst/>
                <a:rect l="0" t="0" r="0" b="0"/>
                <a:pathLst>
                  <a:path w="18199" h="77076">
                    <a:moveTo>
                      <a:pt x="13203" y="0"/>
                    </a:moveTo>
                    <a:lnTo>
                      <a:pt x="18199" y="76227"/>
                    </a:lnTo>
                    <a:lnTo>
                      <a:pt x="4372" y="77076"/>
                    </a:lnTo>
                    <a:lnTo>
                      <a:pt x="0" y="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8" name="pg5927"/>
              <p:cNvSpPr/>
              <p:nvPr/>
            </p:nvSpPr>
            <p:spPr>
              <a:xfrm>
                <a:off x="3241193" y="5252756"/>
                <a:ext cx="18816" cy="77146"/>
              </a:xfrm>
              <a:custGeom>
                <a:avLst/>
                <a:gdLst/>
                <a:ahLst/>
                <a:cxnLst/>
                <a:rect l="0" t="0" r="0" b="0"/>
                <a:pathLst>
                  <a:path w="18816" h="77146">
                    <a:moveTo>
                      <a:pt x="13196" y="0"/>
                    </a:moveTo>
                    <a:lnTo>
                      <a:pt x="18816" y="76183"/>
                    </a:lnTo>
                    <a:lnTo>
                      <a:pt x="4996" y="77146"/>
                    </a:lnTo>
                    <a:lnTo>
                      <a:pt x="0" y="9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29" name="pg5928"/>
              <p:cNvSpPr/>
              <p:nvPr/>
            </p:nvSpPr>
            <p:spPr>
              <a:xfrm>
                <a:off x="3254389" y="5251729"/>
                <a:ext cx="19431" cy="77210"/>
              </a:xfrm>
              <a:custGeom>
                <a:avLst/>
                <a:gdLst/>
                <a:ahLst/>
                <a:cxnLst/>
                <a:rect l="0" t="0" r="0" b="0"/>
                <a:pathLst>
                  <a:path w="19431" h="77210">
                    <a:moveTo>
                      <a:pt x="13188" y="0"/>
                    </a:moveTo>
                    <a:lnTo>
                      <a:pt x="19431" y="76135"/>
                    </a:lnTo>
                    <a:lnTo>
                      <a:pt x="5619" y="77210"/>
                    </a:lnTo>
                    <a:lnTo>
                      <a:pt x="0" y="10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0" name="pg5929"/>
              <p:cNvSpPr/>
              <p:nvPr/>
            </p:nvSpPr>
            <p:spPr>
              <a:xfrm>
                <a:off x="3267578" y="5250594"/>
                <a:ext cx="20045" cy="77270"/>
              </a:xfrm>
              <a:custGeom>
                <a:avLst/>
                <a:gdLst/>
                <a:ahLst/>
                <a:cxnLst/>
                <a:rect l="0" t="0" r="0" b="0"/>
                <a:pathLst>
                  <a:path w="20045" h="77270">
                    <a:moveTo>
                      <a:pt x="13179" y="0"/>
                    </a:moveTo>
                    <a:lnTo>
                      <a:pt x="20045" y="76081"/>
                    </a:lnTo>
                    <a:lnTo>
                      <a:pt x="6242" y="77270"/>
                    </a:lnTo>
                    <a:lnTo>
                      <a:pt x="0" y="11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1" name="pg5930"/>
              <p:cNvSpPr/>
              <p:nvPr/>
            </p:nvSpPr>
            <p:spPr>
              <a:xfrm>
                <a:off x="3280757" y="5249351"/>
                <a:ext cx="20657" cy="77324"/>
              </a:xfrm>
              <a:custGeom>
                <a:avLst/>
                <a:gdLst/>
                <a:ahLst/>
                <a:cxnLst/>
                <a:rect l="0" t="0" r="0" b="0"/>
                <a:pathLst>
                  <a:path w="20657" h="77324">
                    <a:moveTo>
                      <a:pt x="13169" y="0"/>
                    </a:moveTo>
                    <a:lnTo>
                      <a:pt x="20657" y="76022"/>
                    </a:lnTo>
                    <a:lnTo>
                      <a:pt x="6865" y="77324"/>
                    </a:lnTo>
                    <a:lnTo>
                      <a:pt x="0" y="1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2" name="pg5931"/>
              <p:cNvSpPr/>
              <p:nvPr/>
            </p:nvSpPr>
            <p:spPr>
              <a:xfrm>
                <a:off x="3293927" y="5248001"/>
                <a:ext cx="21268" cy="77373"/>
              </a:xfrm>
              <a:custGeom>
                <a:avLst/>
                <a:gdLst/>
                <a:ahLst/>
                <a:cxnLst/>
                <a:rect l="0" t="0" r="0" b="0"/>
                <a:pathLst>
                  <a:path w="21268" h="77373">
                    <a:moveTo>
                      <a:pt x="13159" y="0"/>
                    </a:moveTo>
                    <a:lnTo>
                      <a:pt x="21268" y="75958"/>
                    </a:lnTo>
                    <a:lnTo>
                      <a:pt x="7487" y="77373"/>
                    </a:lnTo>
                    <a:lnTo>
                      <a:pt x="0" y="13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3" name="pg5932"/>
              <p:cNvSpPr/>
              <p:nvPr/>
            </p:nvSpPr>
            <p:spPr>
              <a:xfrm>
                <a:off x="3307087" y="5246543"/>
                <a:ext cx="21878" cy="77417"/>
              </a:xfrm>
              <a:custGeom>
                <a:avLst/>
                <a:gdLst/>
                <a:ahLst/>
                <a:cxnLst/>
                <a:rect l="0" t="0" r="0" b="0"/>
                <a:pathLst>
                  <a:path w="21878" h="77417">
                    <a:moveTo>
                      <a:pt x="13147" y="0"/>
                    </a:moveTo>
                    <a:lnTo>
                      <a:pt x="21878" y="75890"/>
                    </a:lnTo>
                    <a:lnTo>
                      <a:pt x="8109" y="77417"/>
                    </a:lnTo>
                    <a:lnTo>
                      <a:pt x="0" y="14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4" name="pg5933"/>
              <p:cNvSpPr/>
              <p:nvPr/>
            </p:nvSpPr>
            <p:spPr>
              <a:xfrm>
                <a:off x="3320235" y="5244977"/>
                <a:ext cx="22486" cy="77455"/>
              </a:xfrm>
              <a:custGeom>
                <a:avLst/>
                <a:gdLst/>
                <a:ahLst/>
                <a:cxnLst/>
                <a:rect l="0" t="0" r="0" b="0"/>
                <a:pathLst>
                  <a:path w="22486" h="77455">
                    <a:moveTo>
                      <a:pt x="13135" y="0"/>
                    </a:moveTo>
                    <a:lnTo>
                      <a:pt x="22486" y="75816"/>
                    </a:lnTo>
                    <a:lnTo>
                      <a:pt x="8730" y="77455"/>
                    </a:lnTo>
                    <a:lnTo>
                      <a:pt x="0" y="15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5" name="pg5934"/>
              <p:cNvSpPr/>
              <p:nvPr/>
            </p:nvSpPr>
            <p:spPr>
              <a:xfrm>
                <a:off x="3333370" y="5243304"/>
                <a:ext cx="23093" cy="77489"/>
              </a:xfrm>
              <a:custGeom>
                <a:avLst/>
                <a:gdLst/>
                <a:ahLst/>
                <a:cxnLst/>
                <a:rect l="0" t="0" r="0" b="0"/>
                <a:pathLst>
                  <a:path w="23093" h="77489">
                    <a:moveTo>
                      <a:pt x="13122" y="0"/>
                    </a:moveTo>
                    <a:lnTo>
                      <a:pt x="23093" y="75737"/>
                    </a:lnTo>
                    <a:lnTo>
                      <a:pt x="9351" y="77489"/>
                    </a:lnTo>
                    <a:lnTo>
                      <a:pt x="0" y="16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6" name="pg5935"/>
              <p:cNvSpPr/>
              <p:nvPr/>
            </p:nvSpPr>
            <p:spPr>
              <a:xfrm>
                <a:off x="3346492" y="5241524"/>
                <a:ext cx="23698" cy="77517"/>
              </a:xfrm>
              <a:custGeom>
                <a:avLst/>
                <a:gdLst/>
                <a:ahLst/>
                <a:cxnLst/>
                <a:rect l="0" t="0" r="0" b="0"/>
                <a:pathLst>
                  <a:path w="23698" h="77517">
                    <a:moveTo>
                      <a:pt x="13108" y="0"/>
                    </a:moveTo>
                    <a:lnTo>
                      <a:pt x="23698" y="75652"/>
                    </a:lnTo>
                    <a:lnTo>
                      <a:pt x="9970" y="77517"/>
                    </a:lnTo>
                    <a:lnTo>
                      <a:pt x="0" y="17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7" name="pg5936"/>
              <p:cNvSpPr/>
              <p:nvPr/>
            </p:nvSpPr>
            <p:spPr>
              <a:xfrm>
                <a:off x="3359601" y="5239636"/>
                <a:ext cx="24301" cy="77540"/>
              </a:xfrm>
              <a:custGeom>
                <a:avLst/>
                <a:gdLst/>
                <a:ahLst/>
                <a:cxnLst/>
                <a:rect l="0" t="0" r="0" b="0"/>
                <a:pathLst>
                  <a:path w="24301" h="77540">
                    <a:moveTo>
                      <a:pt x="13093" y="0"/>
                    </a:moveTo>
                    <a:lnTo>
                      <a:pt x="24301" y="75563"/>
                    </a:lnTo>
                    <a:lnTo>
                      <a:pt x="10590" y="77540"/>
                    </a:lnTo>
                    <a:lnTo>
                      <a:pt x="0" y="188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8" name="pg5937"/>
              <p:cNvSpPr/>
              <p:nvPr/>
            </p:nvSpPr>
            <p:spPr>
              <a:xfrm>
                <a:off x="3372694" y="5237642"/>
                <a:ext cx="24903" cy="77558"/>
              </a:xfrm>
              <a:custGeom>
                <a:avLst/>
                <a:gdLst/>
                <a:ahLst/>
                <a:cxnLst/>
                <a:rect l="0" t="0" r="0" b="0"/>
                <a:pathLst>
                  <a:path w="24903" h="77558">
                    <a:moveTo>
                      <a:pt x="13077" y="0"/>
                    </a:moveTo>
                    <a:lnTo>
                      <a:pt x="24903" y="75469"/>
                    </a:lnTo>
                    <a:lnTo>
                      <a:pt x="11208" y="77558"/>
                    </a:lnTo>
                    <a:lnTo>
                      <a:pt x="0" y="19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39" name="pg5938"/>
              <p:cNvSpPr/>
              <p:nvPr/>
            </p:nvSpPr>
            <p:spPr>
              <a:xfrm>
                <a:off x="3385771" y="5235540"/>
                <a:ext cx="25504" cy="77571"/>
              </a:xfrm>
              <a:custGeom>
                <a:avLst/>
                <a:gdLst/>
                <a:ahLst/>
                <a:cxnLst/>
                <a:rect l="0" t="0" r="0" b="0"/>
                <a:pathLst>
                  <a:path w="25504" h="77571">
                    <a:moveTo>
                      <a:pt x="13060" y="0"/>
                    </a:moveTo>
                    <a:lnTo>
                      <a:pt x="25504" y="75370"/>
                    </a:lnTo>
                    <a:lnTo>
                      <a:pt x="11826" y="77571"/>
                    </a:lnTo>
                    <a:lnTo>
                      <a:pt x="0" y="210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0" name="pg5939"/>
              <p:cNvSpPr/>
              <p:nvPr/>
            </p:nvSpPr>
            <p:spPr>
              <a:xfrm>
                <a:off x="3398831" y="5233332"/>
                <a:ext cx="26102" cy="77578"/>
              </a:xfrm>
              <a:custGeom>
                <a:avLst/>
                <a:gdLst/>
                <a:ahLst/>
                <a:cxnLst/>
                <a:rect l="0" t="0" r="0" b="0"/>
                <a:pathLst>
                  <a:path w="26102" h="77578">
                    <a:moveTo>
                      <a:pt x="13042" y="0"/>
                    </a:moveTo>
                    <a:lnTo>
                      <a:pt x="26102" y="75265"/>
                    </a:lnTo>
                    <a:lnTo>
                      <a:pt x="12443" y="77578"/>
                    </a:lnTo>
                    <a:lnTo>
                      <a:pt x="0" y="22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1" name="pg5940"/>
              <p:cNvSpPr/>
              <p:nvPr/>
            </p:nvSpPr>
            <p:spPr>
              <a:xfrm>
                <a:off x="3411874" y="5231017"/>
                <a:ext cx="26699" cy="77580"/>
              </a:xfrm>
              <a:custGeom>
                <a:avLst/>
                <a:gdLst/>
                <a:ahLst/>
                <a:cxnLst/>
                <a:rect l="0" t="0" r="0" b="0"/>
                <a:pathLst>
                  <a:path w="26699" h="77580">
                    <a:moveTo>
                      <a:pt x="13024" y="0"/>
                    </a:moveTo>
                    <a:lnTo>
                      <a:pt x="26699" y="75156"/>
                    </a:lnTo>
                    <a:lnTo>
                      <a:pt x="13059" y="77580"/>
                    </a:lnTo>
                    <a:lnTo>
                      <a:pt x="0" y="231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2" name="pg5941"/>
              <p:cNvSpPr/>
              <p:nvPr/>
            </p:nvSpPr>
            <p:spPr>
              <a:xfrm>
                <a:off x="3424899" y="5228596"/>
                <a:ext cx="27294" cy="77577"/>
              </a:xfrm>
              <a:custGeom>
                <a:avLst/>
                <a:gdLst/>
                <a:ahLst/>
                <a:cxnLst/>
                <a:rect l="0" t="0" r="0" b="0"/>
                <a:pathLst>
                  <a:path w="27294" h="77577">
                    <a:moveTo>
                      <a:pt x="13004" y="0"/>
                    </a:moveTo>
                    <a:lnTo>
                      <a:pt x="27294" y="75042"/>
                    </a:lnTo>
                    <a:lnTo>
                      <a:pt x="13675" y="77577"/>
                    </a:lnTo>
                    <a:lnTo>
                      <a:pt x="0" y="24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3" name="pg5942"/>
              <p:cNvSpPr/>
              <p:nvPr/>
            </p:nvSpPr>
            <p:spPr>
              <a:xfrm>
                <a:off x="3437904" y="5226068"/>
                <a:ext cx="27887" cy="77569"/>
              </a:xfrm>
              <a:custGeom>
                <a:avLst/>
                <a:gdLst/>
                <a:ahLst/>
                <a:cxnLst/>
                <a:rect l="0" t="0" r="0" b="0"/>
                <a:pathLst>
                  <a:path w="27887" h="77569">
                    <a:moveTo>
                      <a:pt x="12984" y="0"/>
                    </a:moveTo>
                    <a:lnTo>
                      <a:pt x="27887" y="74922"/>
                    </a:lnTo>
                    <a:lnTo>
                      <a:pt x="14289" y="77569"/>
                    </a:lnTo>
                    <a:lnTo>
                      <a:pt x="0" y="2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4" name="pg5943"/>
              <p:cNvSpPr/>
              <p:nvPr/>
            </p:nvSpPr>
            <p:spPr>
              <a:xfrm>
                <a:off x="3450888" y="5223434"/>
                <a:ext cx="28479" cy="77556"/>
              </a:xfrm>
              <a:custGeom>
                <a:avLst/>
                <a:gdLst/>
                <a:ahLst/>
                <a:cxnLst/>
                <a:rect l="0" t="0" r="0" b="0"/>
                <a:pathLst>
                  <a:path w="28479" h="77556">
                    <a:moveTo>
                      <a:pt x="12963" y="0"/>
                    </a:moveTo>
                    <a:lnTo>
                      <a:pt x="28479" y="74798"/>
                    </a:lnTo>
                    <a:lnTo>
                      <a:pt x="14903" y="77556"/>
                    </a:lnTo>
                    <a:lnTo>
                      <a:pt x="0" y="26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5" name="pg5944"/>
              <p:cNvSpPr/>
              <p:nvPr/>
            </p:nvSpPr>
            <p:spPr>
              <a:xfrm>
                <a:off x="3463852" y="5220695"/>
                <a:ext cx="29068" cy="77538"/>
              </a:xfrm>
              <a:custGeom>
                <a:avLst/>
                <a:gdLst/>
                <a:ahLst/>
                <a:cxnLst/>
                <a:rect l="0" t="0" r="0" b="0"/>
                <a:pathLst>
                  <a:path w="29068" h="77538">
                    <a:moveTo>
                      <a:pt x="12941" y="0"/>
                    </a:moveTo>
                    <a:lnTo>
                      <a:pt x="29068" y="74668"/>
                    </a:lnTo>
                    <a:lnTo>
                      <a:pt x="15515" y="77538"/>
                    </a:lnTo>
                    <a:lnTo>
                      <a:pt x="0" y="27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6" name="pg5945"/>
              <p:cNvSpPr/>
              <p:nvPr/>
            </p:nvSpPr>
            <p:spPr>
              <a:xfrm>
                <a:off x="3476794" y="5217849"/>
                <a:ext cx="29656" cy="77514"/>
              </a:xfrm>
              <a:custGeom>
                <a:avLst/>
                <a:gdLst/>
                <a:ahLst/>
                <a:cxnLst/>
                <a:rect l="0" t="0" r="0" b="0"/>
                <a:pathLst>
                  <a:path w="29656" h="77514">
                    <a:moveTo>
                      <a:pt x="12918" y="0"/>
                    </a:moveTo>
                    <a:lnTo>
                      <a:pt x="29656" y="74534"/>
                    </a:lnTo>
                    <a:lnTo>
                      <a:pt x="16126" y="77514"/>
                    </a:lnTo>
                    <a:lnTo>
                      <a:pt x="0" y="28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7" name="pg5946"/>
              <p:cNvSpPr/>
              <p:nvPr/>
            </p:nvSpPr>
            <p:spPr>
              <a:xfrm>
                <a:off x="3489712" y="5214898"/>
                <a:ext cx="30241" cy="77485"/>
              </a:xfrm>
              <a:custGeom>
                <a:avLst/>
                <a:gdLst/>
                <a:ahLst/>
                <a:cxnLst/>
                <a:rect l="0" t="0" r="0" b="0"/>
                <a:pathLst>
                  <a:path w="30241" h="77485">
                    <a:moveTo>
                      <a:pt x="12895" y="0"/>
                    </a:moveTo>
                    <a:lnTo>
                      <a:pt x="30241" y="74395"/>
                    </a:lnTo>
                    <a:lnTo>
                      <a:pt x="16737" y="77485"/>
                    </a:lnTo>
                    <a:lnTo>
                      <a:pt x="0" y="29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8" name="pg5947"/>
              <p:cNvSpPr/>
              <p:nvPr/>
            </p:nvSpPr>
            <p:spPr>
              <a:xfrm>
                <a:off x="3502608" y="5211841"/>
                <a:ext cx="30825" cy="77451"/>
              </a:xfrm>
              <a:custGeom>
                <a:avLst/>
                <a:gdLst/>
                <a:ahLst/>
                <a:cxnLst/>
                <a:rect l="0" t="0" r="0" b="0"/>
                <a:pathLst>
                  <a:path w="30825" h="77451">
                    <a:moveTo>
                      <a:pt x="12870" y="0"/>
                    </a:moveTo>
                    <a:lnTo>
                      <a:pt x="30825" y="74250"/>
                    </a:lnTo>
                    <a:lnTo>
                      <a:pt x="17346" y="77451"/>
                    </a:lnTo>
                    <a:lnTo>
                      <a:pt x="0" y="305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49" name="pg5948"/>
              <p:cNvSpPr/>
              <p:nvPr/>
            </p:nvSpPr>
            <p:spPr>
              <a:xfrm>
                <a:off x="3515478" y="5208680"/>
                <a:ext cx="31406" cy="77412"/>
              </a:xfrm>
              <a:custGeom>
                <a:avLst/>
                <a:gdLst/>
                <a:ahLst/>
                <a:cxnLst/>
                <a:rect l="0" t="0" r="0" b="0"/>
                <a:pathLst>
                  <a:path w="31406" h="77412">
                    <a:moveTo>
                      <a:pt x="12845" y="0"/>
                    </a:moveTo>
                    <a:lnTo>
                      <a:pt x="31406" y="74101"/>
                    </a:lnTo>
                    <a:lnTo>
                      <a:pt x="17954" y="77412"/>
                    </a:lnTo>
                    <a:lnTo>
                      <a:pt x="0" y="31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0" name="pg5949"/>
              <p:cNvSpPr/>
              <p:nvPr/>
            </p:nvSpPr>
            <p:spPr>
              <a:xfrm>
                <a:off x="3528323" y="5205413"/>
                <a:ext cx="31985" cy="77368"/>
              </a:xfrm>
              <a:custGeom>
                <a:avLst/>
                <a:gdLst/>
                <a:ahLst/>
                <a:cxnLst/>
                <a:rect l="0" t="0" r="0" b="0"/>
                <a:pathLst>
                  <a:path w="31985" h="77368">
                    <a:moveTo>
                      <a:pt x="12818" y="0"/>
                    </a:moveTo>
                    <a:lnTo>
                      <a:pt x="31985" y="73946"/>
                    </a:lnTo>
                    <a:lnTo>
                      <a:pt x="18561" y="77368"/>
                    </a:lnTo>
                    <a:lnTo>
                      <a:pt x="0" y="326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1" name="pg5950"/>
              <p:cNvSpPr/>
              <p:nvPr/>
            </p:nvSpPr>
            <p:spPr>
              <a:xfrm>
                <a:off x="3541142" y="5202041"/>
                <a:ext cx="32562" cy="77318"/>
              </a:xfrm>
              <a:custGeom>
                <a:avLst/>
                <a:gdLst/>
                <a:ahLst/>
                <a:cxnLst/>
                <a:rect l="0" t="0" r="0" b="0"/>
                <a:pathLst>
                  <a:path w="32562" h="77318">
                    <a:moveTo>
                      <a:pt x="12791" y="0"/>
                    </a:moveTo>
                    <a:lnTo>
                      <a:pt x="32562" y="73787"/>
                    </a:lnTo>
                    <a:lnTo>
                      <a:pt x="19167" y="77318"/>
                    </a:lnTo>
                    <a:lnTo>
                      <a:pt x="0" y="33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2" name="pg5951"/>
              <p:cNvSpPr/>
              <p:nvPr/>
            </p:nvSpPr>
            <p:spPr>
              <a:xfrm>
                <a:off x="3553934" y="5198565"/>
                <a:ext cx="33137" cy="77263"/>
              </a:xfrm>
              <a:custGeom>
                <a:avLst/>
                <a:gdLst/>
                <a:ahLst/>
                <a:cxnLst/>
                <a:rect l="0" t="0" r="0" b="0"/>
                <a:pathLst>
                  <a:path w="33137" h="77263">
                    <a:moveTo>
                      <a:pt x="12763" y="0"/>
                    </a:moveTo>
                    <a:lnTo>
                      <a:pt x="33137" y="73623"/>
                    </a:lnTo>
                    <a:lnTo>
                      <a:pt x="19771" y="77263"/>
                    </a:lnTo>
                    <a:lnTo>
                      <a:pt x="0" y="347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3" name="pg5952"/>
              <p:cNvSpPr/>
              <p:nvPr/>
            </p:nvSpPr>
            <p:spPr>
              <a:xfrm>
                <a:off x="3566697" y="5194985"/>
                <a:ext cx="33710" cy="77203"/>
              </a:xfrm>
              <a:custGeom>
                <a:avLst/>
                <a:gdLst/>
                <a:ahLst/>
                <a:cxnLst/>
                <a:rect l="0" t="0" r="0" b="0"/>
                <a:pathLst>
                  <a:path w="33710" h="77203">
                    <a:moveTo>
                      <a:pt x="12734" y="0"/>
                    </a:moveTo>
                    <a:lnTo>
                      <a:pt x="33710" y="73454"/>
                    </a:lnTo>
                    <a:lnTo>
                      <a:pt x="20374" y="77203"/>
                    </a:lnTo>
                    <a:lnTo>
                      <a:pt x="0" y="358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4" name="pg5953"/>
              <p:cNvSpPr/>
              <p:nvPr/>
            </p:nvSpPr>
            <p:spPr>
              <a:xfrm>
                <a:off x="3579432" y="5191301"/>
                <a:ext cx="34281" cy="77138"/>
              </a:xfrm>
              <a:custGeom>
                <a:avLst/>
                <a:gdLst/>
                <a:ahLst/>
                <a:cxnLst/>
                <a:rect l="0" t="0" r="0" b="0"/>
                <a:pathLst>
                  <a:path w="34281" h="77138">
                    <a:moveTo>
                      <a:pt x="12705" y="0"/>
                    </a:moveTo>
                    <a:lnTo>
                      <a:pt x="34281" y="73280"/>
                    </a:lnTo>
                    <a:lnTo>
                      <a:pt x="20975" y="77138"/>
                    </a:lnTo>
                    <a:lnTo>
                      <a:pt x="0" y="36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5" name="pg5954"/>
              <p:cNvSpPr/>
              <p:nvPr/>
            </p:nvSpPr>
            <p:spPr>
              <a:xfrm>
                <a:off x="3592137" y="5187513"/>
                <a:ext cx="34849" cy="77068"/>
              </a:xfrm>
              <a:custGeom>
                <a:avLst/>
                <a:gdLst/>
                <a:ahLst/>
                <a:cxnLst/>
                <a:rect l="0" t="0" r="0" b="0"/>
                <a:pathLst>
                  <a:path w="34849" h="77068">
                    <a:moveTo>
                      <a:pt x="12674" y="0"/>
                    </a:moveTo>
                    <a:lnTo>
                      <a:pt x="34849" y="73101"/>
                    </a:lnTo>
                    <a:lnTo>
                      <a:pt x="21576" y="77068"/>
                    </a:lnTo>
                    <a:lnTo>
                      <a:pt x="0" y="37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6" name="pg5955"/>
              <p:cNvSpPr/>
              <p:nvPr/>
            </p:nvSpPr>
            <p:spPr>
              <a:xfrm>
                <a:off x="3604811" y="5183621"/>
                <a:ext cx="35415" cy="76993"/>
              </a:xfrm>
              <a:custGeom>
                <a:avLst/>
                <a:gdLst/>
                <a:ahLst/>
                <a:cxnLst/>
                <a:rect l="0" t="0" r="0" b="0"/>
                <a:pathLst>
                  <a:path w="35415" h="76993">
                    <a:moveTo>
                      <a:pt x="12643" y="0"/>
                    </a:moveTo>
                    <a:lnTo>
                      <a:pt x="35415" y="72917"/>
                    </a:lnTo>
                    <a:lnTo>
                      <a:pt x="22175" y="76993"/>
                    </a:lnTo>
                    <a:lnTo>
                      <a:pt x="0" y="38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7" name="pg5956"/>
              <p:cNvSpPr/>
              <p:nvPr/>
            </p:nvSpPr>
            <p:spPr>
              <a:xfrm>
                <a:off x="3617455" y="5179626"/>
                <a:ext cx="35978" cy="76912"/>
              </a:xfrm>
              <a:custGeom>
                <a:avLst/>
                <a:gdLst/>
                <a:ahLst/>
                <a:cxnLst/>
                <a:rect l="0" t="0" r="0" b="0"/>
                <a:pathLst>
                  <a:path w="35978" h="76912">
                    <a:moveTo>
                      <a:pt x="12610" y="0"/>
                    </a:moveTo>
                    <a:lnTo>
                      <a:pt x="35978" y="72728"/>
                    </a:lnTo>
                    <a:lnTo>
                      <a:pt x="22772" y="76912"/>
                    </a:lnTo>
                    <a:lnTo>
                      <a:pt x="0" y="39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8" name="pg5957"/>
              <p:cNvSpPr/>
              <p:nvPr/>
            </p:nvSpPr>
            <p:spPr>
              <a:xfrm>
                <a:off x="3630065" y="5175528"/>
                <a:ext cx="36540" cy="76826"/>
              </a:xfrm>
              <a:custGeom>
                <a:avLst/>
                <a:gdLst/>
                <a:ahLst/>
                <a:cxnLst/>
                <a:rect l="0" t="0" r="0" b="0"/>
                <a:pathLst>
                  <a:path w="36540" h="76826">
                    <a:moveTo>
                      <a:pt x="12577" y="0"/>
                    </a:moveTo>
                    <a:lnTo>
                      <a:pt x="36540" y="72535"/>
                    </a:lnTo>
                    <a:lnTo>
                      <a:pt x="23368" y="76826"/>
                    </a:lnTo>
                    <a:lnTo>
                      <a:pt x="0" y="409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59" name="pg5958"/>
              <p:cNvSpPr/>
              <p:nvPr/>
            </p:nvSpPr>
            <p:spPr>
              <a:xfrm>
                <a:off x="3642643" y="5171327"/>
                <a:ext cx="37098" cy="76735"/>
              </a:xfrm>
              <a:custGeom>
                <a:avLst/>
                <a:gdLst/>
                <a:ahLst/>
                <a:cxnLst/>
                <a:rect l="0" t="0" r="0" b="0"/>
                <a:pathLst>
                  <a:path w="37098" h="76735">
                    <a:moveTo>
                      <a:pt x="12543" y="0"/>
                    </a:moveTo>
                    <a:lnTo>
                      <a:pt x="37098" y="72336"/>
                    </a:lnTo>
                    <a:lnTo>
                      <a:pt x="23962" y="76735"/>
                    </a:lnTo>
                    <a:lnTo>
                      <a:pt x="0" y="4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0" name="pg5959"/>
              <p:cNvSpPr/>
              <p:nvPr/>
            </p:nvSpPr>
            <p:spPr>
              <a:xfrm>
                <a:off x="3655187" y="5167023"/>
                <a:ext cx="37654" cy="76639"/>
              </a:xfrm>
              <a:custGeom>
                <a:avLst/>
                <a:gdLst/>
                <a:ahLst/>
                <a:cxnLst/>
                <a:rect l="0" t="0" r="0" b="0"/>
                <a:pathLst>
                  <a:path w="37654" h="76639">
                    <a:moveTo>
                      <a:pt x="12508" y="0"/>
                    </a:moveTo>
                    <a:lnTo>
                      <a:pt x="37654" y="72133"/>
                    </a:lnTo>
                    <a:lnTo>
                      <a:pt x="24554" y="76639"/>
                    </a:lnTo>
                    <a:lnTo>
                      <a:pt x="0" y="43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1" name="pg5960"/>
              <p:cNvSpPr/>
              <p:nvPr/>
            </p:nvSpPr>
            <p:spPr>
              <a:xfrm>
                <a:off x="3667696" y="5162618"/>
                <a:ext cx="38208" cy="76538"/>
              </a:xfrm>
              <a:custGeom>
                <a:avLst/>
                <a:gdLst/>
                <a:ahLst/>
                <a:cxnLst/>
                <a:rect l="0" t="0" r="0" b="0"/>
                <a:pathLst>
                  <a:path w="38208" h="76538">
                    <a:moveTo>
                      <a:pt x="12473" y="0"/>
                    </a:moveTo>
                    <a:lnTo>
                      <a:pt x="38208" y="71925"/>
                    </a:lnTo>
                    <a:lnTo>
                      <a:pt x="25145" y="76538"/>
                    </a:lnTo>
                    <a:lnTo>
                      <a:pt x="0" y="44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2" name="pg5961"/>
              <p:cNvSpPr/>
              <p:nvPr/>
            </p:nvSpPr>
            <p:spPr>
              <a:xfrm>
                <a:off x="3680169" y="5158110"/>
                <a:ext cx="38759" cy="76432"/>
              </a:xfrm>
              <a:custGeom>
                <a:avLst/>
                <a:gdLst/>
                <a:ahLst/>
                <a:cxnLst/>
                <a:rect l="0" t="0" r="0" b="0"/>
                <a:pathLst>
                  <a:path w="38759" h="76432">
                    <a:moveTo>
                      <a:pt x="12436" y="0"/>
                    </a:moveTo>
                    <a:lnTo>
                      <a:pt x="38759" y="71712"/>
                    </a:lnTo>
                    <a:lnTo>
                      <a:pt x="25735" y="76432"/>
                    </a:lnTo>
                    <a:lnTo>
                      <a:pt x="0" y="450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3" name="pg5962"/>
              <p:cNvSpPr/>
              <p:nvPr/>
            </p:nvSpPr>
            <p:spPr>
              <a:xfrm>
                <a:off x="3692606" y="5153501"/>
                <a:ext cx="39308" cy="76321"/>
              </a:xfrm>
              <a:custGeom>
                <a:avLst/>
                <a:gdLst/>
                <a:ahLst/>
                <a:cxnLst/>
                <a:rect l="0" t="0" r="0" b="0"/>
                <a:pathLst>
                  <a:path w="39308" h="76321">
                    <a:moveTo>
                      <a:pt x="12399" y="0"/>
                    </a:moveTo>
                    <a:lnTo>
                      <a:pt x="39308" y="71494"/>
                    </a:lnTo>
                    <a:lnTo>
                      <a:pt x="26322" y="76321"/>
                    </a:lnTo>
                    <a:lnTo>
                      <a:pt x="0" y="46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4" name="pg5963"/>
              <p:cNvSpPr/>
              <p:nvPr/>
            </p:nvSpPr>
            <p:spPr>
              <a:xfrm>
                <a:off x="3705005" y="5148791"/>
                <a:ext cx="39854" cy="76204"/>
              </a:xfrm>
              <a:custGeom>
                <a:avLst/>
                <a:gdLst/>
                <a:ahLst/>
                <a:cxnLst/>
                <a:rect l="0" t="0" r="0" b="0"/>
                <a:pathLst>
                  <a:path w="39854" h="76204">
                    <a:moveTo>
                      <a:pt x="12361" y="0"/>
                    </a:moveTo>
                    <a:lnTo>
                      <a:pt x="39854" y="71271"/>
                    </a:lnTo>
                    <a:lnTo>
                      <a:pt x="26908" y="76204"/>
                    </a:lnTo>
                    <a:lnTo>
                      <a:pt x="0" y="47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5" name="pg5964"/>
              <p:cNvSpPr/>
              <p:nvPr/>
            </p:nvSpPr>
            <p:spPr>
              <a:xfrm>
                <a:off x="3717367" y="5143980"/>
                <a:ext cx="40397" cy="76083"/>
              </a:xfrm>
              <a:custGeom>
                <a:avLst/>
                <a:gdLst/>
                <a:ahLst/>
                <a:cxnLst/>
                <a:rect l="0" t="0" r="0" b="0"/>
                <a:pathLst>
                  <a:path w="40397" h="76083">
                    <a:moveTo>
                      <a:pt x="12322" y="0"/>
                    </a:moveTo>
                    <a:lnTo>
                      <a:pt x="40397" y="71044"/>
                    </a:lnTo>
                    <a:lnTo>
                      <a:pt x="27492" y="76083"/>
                    </a:lnTo>
                    <a:lnTo>
                      <a:pt x="0" y="48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6" name="pg5965"/>
              <p:cNvSpPr/>
              <p:nvPr/>
            </p:nvSpPr>
            <p:spPr>
              <a:xfrm>
                <a:off x="3729689" y="5139068"/>
                <a:ext cx="40937" cy="75956"/>
              </a:xfrm>
              <a:custGeom>
                <a:avLst/>
                <a:gdLst/>
                <a:ahLst/>
                <a:cxnLst/>
                <a:rect l="0" t="0" r="0" b="0"/>
                <a:pathLst>
                  <a:path w="40937" h="75956">
                    <a:moveTo>
                      <a:pt x="12282" y="0"/>
                    </a:moveTo>
                    <a:lnTo>
                      <a:pt x="40937" y="70812"/>
                    </a:lnTo>
                    <a:lnTo>
                      <a:pt x="28074" y="75956"/>
                    </a:lnTo>
                    <a:lnTo>
                      <a:pt x="0" y="49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7" name="pg5966"/>
              <p:cNvSpPr/>
              <p:nvPr/>
            </p:nvSpPr>
            <p:spPr>
              <a:xfrm>
                <a:off x="3741972" y="5134055"/>
                <a:ext cx="41475" cy="75824"/>
              </a:xfrm>
              <a:custGeom>
                <a:avLst/>
                <a:gdLst/>
                <a:ahLst/>
                <a:cxnLst/>
                <a:rect l="0" t="0" r="0" b="0"/>
                <a:pathLst>
                  <a:path w="41475" h="75824">
                    <a:moveTo>
                      <a:pt x="12242" y="0"/>
                    </a:moveTo>
                    <a:lnTo>
                      <a:pt x="41475" y="70575"/>
                    </a:lnTo>
                    <a:lnTo>
                      <a:pt x="28655" y="75824"/>
                    </a:lnTo>
                    <a:lnTo>
                      <a:pt x="0" y="50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8" name="pg5967"/>
              <p:cNvSpPr/>
              <p:nvPr/>
            </p:nvSpPr>
            <p:spPr>
              <a:xfrm>
                <a:off x="3754214" y="5128943"/>
                <a:ext cx="42010" cy="75688"/>
              </a:xfrm>
              <a:custGeom>
                <a:avLst/>
                <a:gdLst/>
                <a:ahLst/>
                <a:cxnLst/>
                <a:rect l="0" t="0" r="0" b="0"/>
                <a:pathLst>
                  <a:path w="42010" h="75688">
                    <a:moveTo>
                      <a:pt x="12200" y="0"/>
                    </a:moveTo>
                    <a:lnTo>
                      <a:pt x="42010" y="70334"/>
                    </a:lnTo>
                    <a:lnTo>
                      <a:pt x="29233" y="75688"/>
                    </a:lnTo>
                    <a:lnTo>
                      <a:pt x="0" y="511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69" name="pg5968"/>
              <p:cNvSpPr/>
              <p:nvPr/>
            </p:nvSpPr>
            <p:spPr>
              <a:xfrm>
                <a:off x="3766415" y="5123731"/>
                <a:ext cx="42542" cy="75546"/>
              </a:xfrm>
              <a:custGeom>
                <a:avLst/>
                <a:gdLst/>
                <a:ahLst/>
                <a:cxnLst/>
                <a:rect l="0" t="0" r="0" b="0"/>
                <a:pathLst>
                  <a:path w="42542" h="75546">
                    <a:moveTo>
                      <a:pt x="12158" y="0"/>
                    </a:moveTo>
                    <a:lnTo>
                      <a:pt x="42542" y="70087"/>
                    </a:lnTo>
                    <a:lnTo>
                      <a:pt x="29809" y="75546"/>
                    </a:lnTo>
                    <a:lnTo>
                      <a:pt x="0" y="52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0" name="pg5969"/>
              <p:cNvSpPr/>
              <p:nvPr/>
            </p:nvSpPr>
            <p:spPr>
              <a:xfrm>
                <a:off x="3778573" y="5118420"/>
                <a:ext cx="43072" cy="75399"/>
              </a:xfrm>
              <a:custGeom>
                <a:avLst/>
                <a:gdLst/>
                <a:ahLst/>
                <a:cxnLst/>
                <a:rect l="0" t="0" r="0" b="0"/>
                <a:pathLst>
                  <a:path w="43072" h="75399">
                    <a:moveTo>
                      <a:pt x="12115" y="0"/>
                    </a:moveTo>
                    <a:lnTo>
                      <a:pt x="43072" y="69837"/>
                    </a:lnTo>
                    <a:lnTo>
                      <a:pt x="30384" y="75399"/>
                    </a:lnTo>
                    <a:lnTo>
                      <a:pt x="0" y="531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1" name="pg5970"/>
              <p:cNvSpPr/>
              <p:nvPr/>
            </p:nvSpPr>
            <p:spPr>
              <a:xfrm>
                <a:off x="3790689" y="5113010"/>
                <a:ext cx="43598" cy="75247"/>
              </a:xfrm>
              <a:custGeom>
                <a:avLst/>
                <a:gdLst/>
                <a:ahLst/>
                <a:cxnLst/>
                <a:rect l="0" t="0" r="0" b="0"/>
                <a:pathLst>
                  <a:path w="43598" h="75247">
                    <a:moveTo>
                      <a:pt x="12071" y="0"/>
                    </a:moveTo>
                    <a:lnTo>
                      <a:pt x="43598" y="69581"/>
                    </a:lnTo>
                    <a:lnTo>
                      <a:pt x="30956" y="75247"/>
                    </a:lnTo>
                    <a:lnTo>
                      <a:pt x="0" y="54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2" name="pg5971"/>
              <p:cNvSpPr/>
              <p:nvPr/>
            </p:nvSpPr>
            <p:spPr>
              <a:xfrm>
                <a:off x="3802760" y="5107501"/>
                <a:ext cx="44122" cy="75090"/>
              </a:xfrm>
              <a:custGeom>
                <a:avLst/>
                <a:gdLst/>
                <a:ahLst/>
                <a:cxnLst/>
                <a:rect l="0" t="0" r="0" b="0"/>
                <a:pathLst>
                  <a:path w="44122" h="75090">
                    <a:moveTo>
                      <a:pt x="12026" y="0"/>
                    </a:moveTo>
                    <a:lnTo>
                      <a:pt x="44122" y="69321"/>
                    </a:lnTo>
                    <a:lnTo>
                      <a:pt x="31526" y="75090"/>
                    </a:lnTo>
                    <a:lnTo>
                      <a:pt x="0" y="5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3" name="pg5972"/>
              <p:cNvSpPr/>
              <p:nvPr/>
            </p:nvSpPr>
            <p:spPr>
              <a:xfrm>
                <a:off x="3814787" y="5101894"/>
                <a:ext cx="44642" cy="74928"/>
              </a:xfrm>
              <a:custGeom>
                <a:avLst/>
                <a:gdLst/>
                <a:ahLst/>
                <a:cxnLst/>
                <a:rect l="0" t="0" r="0" b="0"/>
                <a:pathLst>
                  <a:path w="44642" h="74928">
                    <a:moveTo>
                      <a:pt x="11981" y="0"/>
                    </a:moveTo>
                    <a:lnTo>
                      <a:pt x="44642" y="69056"/>
                    </a:lnTo>
                    <a:lnTo>
                      <a:pt x="32095" y="74928"/>
                    </a:lnTo>
                    <a:lnTo>
                      <a:pt x="0" y="560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4" name="pg5973"/>
              <p:cNvSpPr/>
              <p:nvPr/>
            </p:nvSpPr>
            <p:spPr>
              <a:xfrm>
                <a:off x="3826769" y="5096189"/>
                <a:ext cx="45160" cy="74761"/>
              </a:xfrm>
              <a:custGeom>
                <a:avLst/>
                <a:gdLst/>
                <a:ahLst/>
                <a:cxnLst/>
                <a:rect l="0" t="0" r="0" b="0"/>
                <a:pathLst>
                  <a:path w="45160" h="74761">
                    <a:moveTo>
                      <a:pt x="11935" y="0"/>
                    </a:moveTo>
                    <a:lnTo>
                      <a:pt x="45160" y="68786"/>
                    </a:lnTo>
                    <a:lnTo>
                      <a:pt x="32661" y="74761"/>
                    </a:lnTo>
                    <a:lnTo>
                      <a:pt x="0" y="57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5" name="pg5974"/>
              <p:cNvSpPr/>
              <p:nvPr/>
            </p:nvSpPr>
            <p:spPr>
              <a:xfrm>
                <a:off x="3838704" y="5090387"/>
                <a:ext cx="45674" cy="74589"/>
              </a:xfrm>
              <a:custGeom>
                <a:avLst/>
                <a:gdLst/>
                <a:ahLst/>
                <a:cxnLst/>
                <a:rect l="0" t="0" r="0" b="0"/>
                <a:pathLst>
                  <a:path w="45674" h="74589">
                    <a:moveTo>
                      <a:pt x="11888" y="0"/>
                    </a:moveTo>
                    <a:lnTo>
                      <a:pt x="45674" y="68512"/>
                    </a:lnTo>
                    <a:lnTo>
                      <a:pt x="33225" y="74589"/>
                    </a:lnTo>
                    <a:lnTo>
                      <a:pt x="0" y="580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6" name="pg5975"/>
              <p:cNvSpPr/>
              <p:nvPr/>
            </p:nvSpPr>
            <p:spPr>
              <a:xfrm>
                <a:off x="3850592" y="5084488"/>
                <a:ext cx="46186" cy="74411"/>
              </a:xfrm>
              <a:custGeom>
                <a:avLst/>
                <a:gdLst/>
                <a:ahLst/>
                <a:cxnLst/>
                <a:rect l="0" t="0" r="0" b="0"/>
                <a:pathLst>
                  <a:path w="46186" h="74411">
                    <a:moveTo>
                      <a:pt x="11840" y="0"/>
                    </a:moveTo>
                    <a:lnTo>
                      <a:pt x="46186" y="68233"/>
                    </a:lnTo>
                    <a:lnTo>
                      <a:pt x="33786" y="74411"/>
                    </a:lnTo>
                    <a:lnTo>
                      <a:pt x="0" y="58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7" name="pg5976"/>
              <p:cNvSpPr/>
              <p:nvPr/>
            </p:nvSpPr>
            <p:spPr>
              <a:xfrm>
                <a:off x="3862432" y="5078492"/>
                <a:ext cx="46694" cy="74229"/>
              </a:xfrm>
              <a:custGeom>
                <a:avLst/>
                <a:gdLst/>
                <a:ahLst/>
                <a:cxnLst/>
                <a:rect l="0" t="0" r="0" b="0"/>
                <a:pathLst>
                  <a:path w="46694" h="74229">
                    <a:moveTo>
                      <a:pt x="11791" y="0"/>
                    </a:moveTo>
                    <a:lnTo>
                      <a:pt x="46694" y="67950"/>
                    </a:lnTo>
                    <a:lnTo>
                      <a:pt x="34346" y="74229"/>
                    </a:lnTo>
                    <a:lnTo>
                      <a:pt x="0" y="59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8" name="pg5977"/>
              <p:cNvSpPr/>
              <p:nvPr/>
            </p:nvSpPr>
            <p:spPr>
              <a:xfrm>
                <a:off x="3874224" y="5072400"/>
                <a:ext cx="47200" cy="74042"/>
              </a:xfrm>
              <a:custGeom>
                <a:avLst/>
                <a:gdLst/>
                <a:ahLst/>
                <a:cxnLst/>
                <a:rect l="0" t="0" r="0" b="0"/>
                <a:pathLst>
                  <a:path w="47200" h="74042">
                    <a:moveTo>
                      <a:pt x="11742" y="0"/>
                    </a:moveTo>
                    <a:lnTo>
                      <a:pt x="47200" y="67662"/>
                    </a:lnTo>
                    <a:lnTo>
                      <a:pt x="34903" y="74042"/>
                    </a:lnTo>
                    <a:lnTo>
                      <a:pt x="0" y="60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79" name="pg5978"/>
              <p:cNvSpPr/>
              <p:nvPr/>
            </p:nvSpPr>
            <p:spPr>
              <a:xfrm>
                <a:off x="3885966" y="5066212"/>
                <a:ext cx="47702" cy="73850"/>
              </a:xfrm>
              <a:custGeom>
                <a:avLst/>
                <a:gdLst/>
                <a:ahLst/>
                <a:cxnLst/>
                <a:rect l="0" t="0" r="0" b="0"/>
                <a:pathLst>
                  <a:path w="47702" h="73850">
                    <a:moveTo>
                      <a:pt x="11691" y="0"/>
                    </a:moveTo>
                    <a:lnTo>
                      <a:pt x="47702" y="67370"/>
                    </a:lnTo>
                    <a:lnTo>
                      <a:pt x="35457" y="73850"/>
                    </a:lnTo>
                    <a:lnTo>
                      <a:pt x="0" y="6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0" name="pg5979"/>
              <p:cNvSpPr/>
              <p:nvPr/>
            </p:nvSpPr>
            <p:spPr>
              <a:xfrm>
                <a:off x="3897658" y="5059928"/>
                <a:ext cx="48201" cy="73654"/>
              </a:xfrm>
              <a:custGeom>
                <a:avLst/>
                <a:gdLst/>
                <a:ahLst/>
                <a:cxnLst/>
                <a:rect l="0" t="0" r="0" b="0"/>
                <a:pathLst>
                  <a:path w="48201" h="73654">
                    <a:moveTo>
                      <a:pt x="11640" y="0"/>
                    </a:moveTo>
                    <a:lnTo>
                      <a:pt x="48201" y="67073"/>
                    </a:lnTo>
                    <a:lnTo>
                      <a:pt x="36010" y="73654"/>
                    </a:lnTo>
                    <a:lnTo>
                      <a:pt x="0" y="62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1" name="pg5980"/>
              <p:cNvSpPr/>
              <p:nvPr/>
            </p:nvSpPr>
            <p:spPr>
              <a:xfrm>
                <a:off x="3909299" y="5053549"/>
                <a:ext cx="48696" cy="73452"/>
              </a:xfrm>
              <a:custGeom>
                <a:avLst/>
                <a:gdLst/>
                <a:ahLst/>
                <a:cxnLst/>
                <a:rect l="0" t="0" r="0" b="0"/>
                <a:pathLst>
                  <a:path w="48696" h="73452">
                    <a:moveTo>
                      <a:pt x="11589" y="0"/>
                    </a:moveTo>
                    <a:lnTo>
                      <a:pt x="48696" y="66772"/>
                    </a:lnTo>
                    <a:lnTo>
                      <a:pt x="36560" y="73452"/>
                    </a:lnTo>
                    <a:lnTo>
                      <a:pt x="0" y="637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2" name="pg5981"/>
              <p:cNvSpPr/>
              <p:nvPr/>
            </p:nvSpPr>
            <p:spPr>
              <a:xfrm>
                <a:off x="3920888" y="5047076"/>
                <a:ext cx="49189" cy="73245"/>
              </a:xfrm>
              <a:custGeom>
                <a:avLst/>
                <a:gdLst/>
                <a:ahLst/>
                <a:cxnLst/>
                <a:rect l="0" t="0" r="0" b="0"/>
                <a:pathLst>
                  <a:path w="49189" h="73245">
                    <a:moveTo>
                      <a:pt x="11536" y="0"/>
                    </a:moveTo>
                    <a:lnTo>
                      <a:pt x="49189" y="66466"/>
                    </a:lnTo>
                    <a:lnTo>
                      <a:pt x="37107" y="73245"/>
                    </a:lnTo>
                    <a:lnTo>
                      <a:pt x="0" y="6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3" name="pg5982"/>
              <p:cNvSpPr/>
              <p:nvPr/>
            </p:nvSpPr>
            <p:spPr>
              <a:xfrm>
                <a:off x="3932424" y="5040509"/>
                <a:ext cx="49678" cy="73033"/>
              </a:xfrm>
              <a:custGeom>
                <a:avLst/>
                <a:gdLst/>
                <a:ahLst/>
                <a:cxnLst/>
                <a:rect l="0" t="0" r="0" b="0"/>
                <a:pathLst>
                  <a:path w="49678" h="73033">
                    <a:moveTo>
                      <a:pt x="11483" y="0"/>
                    </a:moveTo>
                    <a:lnTo>
                      <a:pt x="49678" y="66156"/>
                    </a:lnTo>
                    <a:lnTo>
                      <a:pt x="37652" y="73033"/>
                    </a:lnTo>
                    <a:lnTo>
                      <a:pt x="0" y="656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4" name="pg5983"/>
              <p:cNvSpPr/>
              <p:nvPr/>
            </p:nvSpPr>
            <p:spPr>
              <a:xfrm>
                <a:off x="3943907" y="5033848"/>
                <a:ext cx="50164" cy="72817"/>
              </a:xfrm>
              <a:custGeom>
                <a:avLst/>
                <a:gdLst/>
                <a:ahLst/>
                <a:cxnLst/>
                <a:rect l="0" t="0" r="0" b="0"/>
                <a:pathLst>
                  <a:path w="50164" h="72817">
                    <a:moveTo>
                      <a:pt x="11429" y="0"/>
                    </a:moveTo>
                    <a:lnTo>
                      <a:pt x="50164" y="65841"/>
                    </a:lnTo>
                    <a:lnTo>
                      <a:pt x="38195" y="72817"/>
                    </a:lnTo>
                    <a:lnTo>
                      <a:pt x="0" y="6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5" name="pg5984"/>
              <p:cNvSpPr/>
              <p:nvPr/>
            </p:nvSpPr>
            <p:spPr>
              <a:xfrm>
                <a:off x="3955337" y="5027094"/>
                <a:ext cx="50646" cy="72595"/>
              </a:xfrm>
              <a:custGeom>
                <a:avLst/>
                <a:gdLst/>
                <a:ahLst/>
                <a:cxnLst/>
                <a:rect l="0" t="0" r="0" b="0"/>
                <a:pathLst>
                  <a:path w="50646" h="72595">
                    <a:moveTo>
                      <a:pt x="11374" y="0"/>
                    </a:moveTo>
                    <a:lnTo>
                      <a:pt x="50646" y="65522"/>
                    </a:lnTo>
                    <a:lnTo>
                      <a:pt x="38735" y="72595"/>
                    </a:lnTo>
                    <a:lnTo>
                      <a:pt x="0" y="675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6" name="pg5985"/>
              <p:cNvSpPr/>
              <p:nvPr/>
            </p:nvSpPr>
            <p:spPr>
              <a:xfrm>
                <a:off x="3966711" y="5020246"/>
                <a:ext cx="51125" cy="72369"/>
              </a:xfrm>
              <a:custGeom>
                <a:avLst/>
                <a:gdLst/>
                <a:ahLst/>
                <a:cxnLst/>
                <a:rect l="0" t="0" r="0" b="0"/>
                <a:pathLst>
                  <a:path w="51125" h="72369">
                    <a:moveTo>
                      <a:pt x="11318" y="0"/>
                    </a:moveTo>
                    <a:lnTo>
                      <a:pt x="51125" y="65198"/>
                    </a:lnTo>
                    <a:lnTo>
                      <a:pt x="39272" y="72369"/>
                    </a:lnTo>
                    <a:lnTo>
                      <a:pt x="0" y="68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7" name="pg5986"/>
              <p:cNvSpPr/>
              <p:nvPr/>
            </p:nvSpPr>
            <p:spPr>
              <a:xfrm>
                <a:off x="3978029" y="5013307"/>
                <a:ext cx="51601" cy="72138"/>
              </a:xfrm>
              <a:custGeom>
                <a:avLst/>
                <a:gdLst/>
                <a:ahLst/>
                <a:cxnLst/>
                <a:rect l="0" t="0" r="0" b="0"/>
                <a:pathLst>
                  <a:path w="51601" h="72138">
                    <a:moveTo>
                      <a:pt x="11262" y="0"/>
                    </a:moveTo>
                    <a:lnTo>
                      <a:pt x="51601" y="64871"/>
                    </a:lnTo>
                    <a:lnTo>
                      <a:pt x="39807" y="72138"/>
                    </a:lnTo>
                    <a:lnTo>
                      <a:pt x="0" y="693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8" name="pg5987"/>
              <p:cNvSpPr/>
              <p:nvPr/>
            </p:nvSpPr>
            <p:spPr>
              <a:xfrm>
                <a:off x="3989291" y="5006275"/>
                <a:ext cx="52073" cy="71902"/>
              </a:xfrm>
              <a:custGeom>
                <a:avLst/>
                <a:gdLst/>
                <a:ahLst/>
                <a:cxnLst/>
                <a:rect l="0" t="0" r="0" b="0"/>
                <a:pathLst>
                  <a:path w="52073" h="71902">
                    <a:moveTo>
                      <a:pt x="11204" y="0"/>
                    </a:moveTo>
                    <a:lnTo>
                      <a:pt x="52073" y="64538"/>
                    </a:lnTo>
                    <a:lnTo>
                      <a:pt x="40339" y="71902"/>
                    </a:lnTo>
                    <a:lnTo>
                      <a:pt x="0" y="703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89" name="pg5988"/>
              <p:cNvSpPr/>
              <p:nvPr/>
            </p:nvSpPr>
            <p:spPr>
              <a:xfrm>
                <a:off x="4000496" y="4999153"/>
                <a:ext cx="52542" cy="71661"/>
              </a:xfrm>
              <a:custGeom>
                <a:avLst/>
                <a:gdLst/>
                <a:ahLst/>
                <a:cxnLst/>
                <a:rect l="0" t="0" r="0" b="0"/>
                <a:pathLst>
                  <a:path w="52542" h="71661">
                    <a:moveTo>
                      <a:pt x="11147" y="0"/>
                    </a:moveTo>
                    <a:lnTo>
                      <a:pt x="52542" y="64202"/>
                    </a:lnTo>
                    <a:lnTo>
                      <a:pt x="40868" y="71661"/>
                    </a:lnTo>
                    <a:lnTo>
                      <a:pt x="0" y="7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0" name="pg5989"/>
              <p:cNvSpPr/>
              <p:nvPr/>
            </p:nvSpPr>
            <p:spPr>
              <a:xfrm>
                <a:off x="4011643" y="4991939"/>
                <a:ext cx="53007" cy="71416"/>
              </a:xfrm>
              <a:custGeom>
                <a:avLst/>
                <a:gdLst/>
                <a:ahLst/>
                <a:cxnLst/>
                <a:rect l="0" t="0" r="0" b="0"/>
                <a:pathLst>
                  <a:path w="53007" h="71416">
                    <a:moveTo>
                      <a:pt x="11088" y="0"/>
                    </a:moveTo>
                    <a:lnTo>
                      <a:pt x="53007" y="63861"/>
                    </a:lnTo>
                    <a:lnTo>
                      <a:pt x="41395" y="71416"/>
                    </a:lnTo>
                    <a:lnTo>
                      <a:pt x="0" y="721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1" name="pg5990"/>
              <p:cNvSpPr/>
              <p:nvPr/>
            </p:nvSpPr>
            <p:spPr>
              <a:xfrm>
                <a:off x="4022732" y="4984635"/>
                <a:ext cx="53469" cy="71165"/>
              </a:xfrm>
              <a:custGeom>
                <a:avLst/>
                <a:gdLst/>
                <a:ahLst/>
                <a:cxnLst/>
                <a:rect l="0" t="0" r="0" b="0"/>
                <a:pathLst>
                  <a:path w="53469" h="71165">
                    <a:moveTo>
                      <a:pt x="11029" y="0"/>
                    </a:moveTo>
                    <a:lnTo>
                      <a:pt x="53469" y="63516"/>
                    </a:lnTo>
                    <a:lnTo>
                      <a:pt x="41919" y="71165"/>
                    </a:lnTo>
                    <a:lnTo>
                      <a:pt x="0" y="73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2" name="pg5991"/>
              <p:cNvSpPr/>
              <p:nvPr/>
            </p:nvSpPr>
            <p:spPr>
              <a:xfrm>
                <a:off x="4033761" y="4977240"/>
                <a:ext cx="53927" cy="70910"/>
              </a:xfrm>
              <a:custGeom>
                <a:avLst/>
                <a:gdLst/>
                <a:ahLst/>
                <a:cxnLst/>
                <a:rect l="0" t="0" r="0" b="0"/>
                <a:pathLst>
                  <a:path w="53927" h="70910">
                    <a:moveTo>
                      <a:pt x="10968" y="0"/>
                    </a:moveTo>
                    <a:lnTo>
                      <a:pt x="53927" y="63167"/>
                    </a:lnTo>
                    <a:lnTo>
                      <a:pt x="42440" y="70910"/>
                    </a:lnTo>
                    <a:lnTo>
                      <a:pt x="0" y="739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3" name="pg5992"/>
              <p:cNvSpPr/>
              <p:nvPr/>
            </p:nvSpPr>
            <p:spPr>
              <a:xfrm>
                <a:off x="4044730" y="4969756"/>
                <a:ext cx="54381" cy="70650"/>
              </a:xfrm>
              <a:custGeom>
                <a:avLst/>
                <a:gdLst/>
                <a:ahLst/>
                <a:cxnLst/>
                <a:rect l="0" t="0" r="0" b="0"/>
                <a:pathLst>
                  <a:path w="54381" h="70650">
                    <a:moveTo>
                      <a:pt x="10908" y="0"/>
                    </a:moveTo>
                    <a:lnTo>
                      <a:pt x="54381" y="62813"/>
                    </a:lnTo>
                    <a:lnTo>
                      <a:pt x="42958" y="70650"/>
                    </a:lnTo>
                    <a:lnTo>
                      <a:pt x="0" y="7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4" name="pg5993"/>
              <p:cNvSpPr/>
              <p:nvPr/>
            </p:nvSpPr>
            <p:spPr>
              <a:xfrm>
                <a:off x="4055638" y="4962184"/>
                <a:ext cx="54832" cy="70386"/>
              </a:xfrm>
              <a:custGeom>
                <a:avLst/>
                <a:gdLst/>
                <a:ahLst/>
                <a:cxnLst/>
                <a:rect l="0" t="0" r="0" b="0"/>
                <a:pathLst>
                  <a:path w="54832" h="70386">
                    <a:moveTo>
                      <a:pt x="10846" y="0"/>
                    </a:moveTo>
                    <a:lnTo>
                      <a:pt x="54832" y="62455"/>
                    </a:lnTo>
                    <a:lnTo>
                      <a:pt x="43473" y="70386"/>
                    </a:lnTo>
                    <a:lnTo>
                      <a:pt x="0" y="757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5" name="pg5994"/>
              <p:cNvSpPr/>
              <p:nvPr/>
            </p:nvSpPr>
            <p:spPr>
              <a:xfrm>
                <a:off x="4066484" y="4954522"/>
                <a:ext cx="55279" cy="70117"/>
              </a:xfrm>
              <a:custGeom>
                <a:avLst/>
                <a:gdLst/>
                <a:ahLst/>
                <a:cxnLst/>
                <a:rect l="0" t="0" r="0" b="0"/>
                <a:pathLst>
                  <a:path w="55279" h="70117">
                    <a:moveTo>
                      <a:pt x="10784" y="0"/>
                    </a:moveTo>
                    <a:lnTo>
                      <a:pt x="55279" y="62093"/>
                    </a:lnTo>
                    <a:lnTo>
                      <a:pt x="43986" y="70117"/>
                    </a:lnTo>
                    <a:lnTo>
                      <a:pt x="0" y="76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6" name="pg5995"/>
              <p:cNvSpPr/>
              <p:nvPr/>
            </p:nvSpPr>
            <p:spPr>
              <a:xfrm>
                <a:off x="4077269" y="4946773"/>
                <a:ext cx="55723" cy="69843"/>
              </a:xfrm>
              <a:custGeom>
                <a:avLst/>
                <a:gdLst/>
                <a:ahLst/>
                <a:cxnLst/>
                <a:rect l="0" t="0" r="0" b="0"/>
                <a:pathLst>
                  <a:path w="55723" h="69843">
                    <a:moveTo>
                      <a:pt x="10721" y="0"/>
                    </a:moveTo>
                    <a:lnTo>
                      <a:pt x="55723" y="61727"/>
                    </a:lnTo>
                    <a:lnTo>
                      <a:pt x="44495" y="69843"/>
                    </a:lnTo>
                    <a:lnTo>
                      <a:pt x="0" y="774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7" name="pg5996"/>
              <p:cNvSpPr/>
              <p:nvPr/>
            </p:nvSpPr>
            <p:spPr>
              <a:xfrm>
                <a:off x="4087990" y="4938937"/>
                <a:ext cx="56163" cy="69564"/>
              </a:xfrm>
              <a:custGeom>
                <a:avLst/>
                <a:gdLst/>
                <a:ahLst/>
                <a:cxnLst/>
                <a:rect l="0" t="0" r="0" b="0"/>
                <a:pathLst>
                  <a:path w="56163" h="69564">
                    <a:moveTo>
                      <a:pt x="10657" y="0"/>
                    </a:moveTo>
                    <a:lnTo>
                      <a:pt x="56163" y="61357"/>
                    </a:lnTo>
                    <a:lnTo>
                      <a:pt x="45002" y="69564"/>
                    </a:lnTo>
                    <a:lnTo>
                      <a:pt x="0" y="78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8" name="pg5997"/>
              <p:cNvSpPr/>
              <p:nvPr/>
            </p:nvSpPr>
            <p:spPr>
              <a:xfrm>
                <a:off x="4098647" y="4931013"/>
                <a:ext cx="56599" cy="69281"/>
              </a:xfrm>
              <a:custGeom>
                <a:avLst/>
                <a:gdLst/>
                <a:ahLst/>
                <a:cxnLst/>
                <a:rect l="0" t="0" r="0" b="0"/>
                <a:pathLst>
                  <a:path w="56599" h="69281">
                    <a:moveTo>
                      <a:pt x="10592" y="0"/>
                    </a:moveTo>
                    <a:lnTo>
                      <a:pt x="56599" y="60983"/>
                    </a:lnTo>
                    <a:lnTo>
                      <a:pt x="45505" y="69281"/>
                    </a:lnTo>
                    <a:lnTo>
                      <a:pt x="0" y="79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5999" name="pg5998"/>
              <p:cNvSpPr/>
              <p:nvPr/>
            </p:nvSpPr>
            <p:spPr>
              <a:xfrm>
                <a:off x="4109240" y="4923003"/>
                <a:ext cx="57031" cy="68993"/>
              </a:xfrm>
              <a:custGeom>
                <a:avLst/>
                <a:gdLst/>
                <a:ahLst/>
                <a:cxnLst/>
                <a:rect l="0" t="0" r="0" b="0"/>
                <a:pathLst>
                  <a:path w="57031" h="68993">
                    <a:moveTo>
                      <a:pt x="10527" y="0"/>
                    </a:moveTo>
                    <a:lnTo>
                      <a:pt x="57031" y="60604"/>
                    </a:lnTo>
                    <a:lnTo>
                      <a:pt x="46006" y="68993"/>
                    </a:lnTo>
                    <a:lnTo>
                      <a:pt x="0" y="80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0" name="pg5999"/>
              <p:cNvSpPr/>
              <p:nvPr/>
            </p:nvSpPr>
            <p:spPr>
              <a:xfrm>
                <a:off x="4119768" y="4914907"/>
                <a:ext cx="57459" cy="68700"/>
              </a:xfrm>
              <a:custGeom>
                <a:avLst/>
                <a:gdLst/>
                <a:ahLst/>
                <a:cxnLst/>
                <a:rect l="0" t="0" r="0" b="0"/>
                <a:pathLst>
                  <a:path w="57459" h="68700">
                    <a:moveTo>
                      <a:pt x="10461" y="0"/>
                    </a:moveTo>
                    <a:lnTo>
                      <a:pt x="57459" y="60222"/>
                    </a:lnTo>
                    <a:lnTo>
                      <a:pt x="46503" y="68700"/>
                    </a:lnTo>
                    <a:lnTo>
                      <a:pt x="0" y="80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1" name="pg6000"/>
              <p:cNvSpPr/>
              <p:nvPr/>
            </p:nvSpPr>
            <p:spPr>
              <a:xfrm>
                <a:off x="4130229" y="4906726"/>
                <a:ext cx="57884" cy="68403"/>
              </a:xfrm>
              <a:custGeom>
                <a:avLst/>
                <a:gdLst/>
                <a:ahLst/>
                <a:cxnLst/>
                <a:rect l="0" t="0" r="0" b="0"/>
                <a:pathLst>
                  <a:path w="57884" h="68403">
                    <a:moveTo>
                      <a:pt x="10395" y="0"/>
                    </a:moveTo>
                    <a:lnTo>
                      <a:pt x="57884" y="59835"/>
                    </a:lnTo>
                    <a:lnTo>
                      <a:pt x="46997" y="68403"/>
                    </a:lnTo>
                    <a:lnTo>
                      <a:pt x="0" y="81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2" name="pg6001"/>
              <p:cNvSpPr/>
              <p:nvPr/>
            </p:nvSpPr>
            <p:spPr>
              <a:xfrm>
                <a:off x="4140625" y="4898460"/>
                <a:ext cx="58304" cy="68101"/>
              </a:xfrm>
              <a:custGeom>
                <a:avLst/>
                <a:gdLst/>
                <a:ahLst/>
                <a:cxnLst/>
                <a:rect l="0" t="0" r="0" b="0"/>
                <a:pathLst>
                  <a:path w="58304" h="68101">
                    <a:moveTo>
                      <a:pt x="10327" y="0"/>
                    </a:moveTo>
                    <a:lnTo>
                      <a:pt x="58304" y="59445"/>
                    </a:lnTo>
                    <a:lnTo>
                      <a:pt x="47489" y="68101"/>
                    </a:lnTo>
                    <a:lnTo>
                      <a:pt x="0" y="82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3" name="pg6002"/>
              <p:cNvSpPr/>
              <p:nvPr/>
            </p:nvSpPr>
            <p:spPr>
              <a:xfrm>
                <a:off x="4150953" y="4890110"/>
                <a:ext cx="58721" cy="67795"/>
              </a:xfrm>
              <a:custGeom>
                <a:avLst/>
                <a:gdLst/>
                <a:ahLst/>
                <a:cxnLst/>
                <a:rect l="0" t="0" r="0" b="0"/>
                <a:pathLst>
                  <a:path w="58721" h="67795">
                    <a:moveTo>
                      <a:pt x="10259" y="0"/>
                    </a:moveTo>
                    <a:lnTo>
                      <a:pt x="58721" y="59050"/>
                    </a:lnTo>
                    <a:lnTo>
                      <a:pt x="47976" y="67795"/>
                    </a:lnTo>
                    <a:lnTo>
                      <a:pt x="0" y="835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4" name="pg6003"/>
              <p:cNvSpPr/>
              <p:nvPr/>
            </p:nvSpPr>
            <p:spPr>
              <a:xfrm>
                <a:off x="4161213" y="4881676"/>
                <a:ext cx="59134" cy="67484"/>
              </a:xfrm>
              <a:custGeom>
                <a:avLst/>
                <a:gdLst/>
                <a:ahLst/>
                <a:cxnLst/>
                <a:rect l="0" t="0" r="0" b="0"/>
                <a:pathLst>
                  <a:path w="59134" h="67484">
                    <a:moveTo>
                      <a:pt x="10191" y="0"/>
                    </a:moveTo>
                    <a:lnTo>
                      <a:pt x="59134" y="58652"/>
                    </a:lnTo>
                    <a:lnTo>
                      <a:pt x="48461" y="67484"/>
                    </a:lnTo>
                    <a:lnTo>
                      <a:pt x="0" y="843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5" name="pg6004"/>
              <p:cNvSpPr/>
              <p:nvPr/>
            </p:nvSpPr>
            <p:spPr>
              <a:xfrm>
                <a:off x="4171404" y="4873159"/>
                <a:ext cx="59543" cy="67169"/>
              </a:xfrm>
              <a:custGeom>
                <a:avLst/>
                <a:gdLst/>
                <a:ahLst/>
                <a:cxnLst/>
                <a:rect l="0" t="0" r="0" b="0"/>
                <a:pathLst>
                  <a:path w="59543" h="67169">
                    <a:moveTo>
                      <a:pt x="10122" y="0"/>
                    </a:moveTo>
                    <a:lnTo>
                      <a:pt x="59543" y="58249"/>
                    </a:lnTo>
                    <a:lnTo>
                      <a:pt x="48943" y="67169"/>
                    </a:lnTo>
                    <a:lnTo>
                      <a:pt x="0" y="851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6" name="pg6005"/>
              <p:cNvSpPr/>
              <p:nvPr/>
            </p:nvSpPr>
            <p:spPr>
              <a:xfrm>
                <a:off x="4181526" y="4864560"/>
                <a:ext cx="59948" cy="66849"/>
              </a:xfrm>
              <a:custGeom>
                <a:avLst/>
                <a:gdLst/>
                <a:ahLst/>
                <a:cxnLst/>
                <a:rect l="0" t="0" r="0" b="0"/>
                <a:pathLst>
                  <a:path w="59948" h="66849">
                    <a:moveTo>
                      <a:pt x="10051" y="0"/>
                    </a:moveTo>
                    <a:lnTo>
                      <a:pt x="59948" y="57843"/>
                    </a:lnTo>
                    <a:lnTo>
                      <a:pt x="49421" y="66849"/>
                    </a:lnTo>
                    <a:lnTo>
                      <a:pt x="0" y="85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7" name="pg6006"/>
              <p:cNvSpPr/>
              <p:nvPr/>
            </p:nvSpPr>
            <p:spPr>
              <a:xfrm>
                <a:off x="4191578" y="4855878"/>
                <a:ext cx="60349" cy="66525"/>
              </a:xfrm>
              <a:custGeom>
                <a:avLst/>
                <a:gdLst/>
                <a:ahLst/>
                <a:cxnLst/>
                <a:rect l="0" t="0" r="0" b="0"/>
                <a:pathLst>
                  <a:path w="60349" h="66525">
                    <a:moveTo>
                      <a:pt x="9981" y="0"/>
                    </a:moveTo>
                    <a:lnTo>
                      <a:pt x="60349" y="57433"/>
                    </a:lnTo>
                    <a:lnTo>
                      <a:pt x="49896" y="66525"/>
                    </a:lnTo>
                    <a:lnTo>
                      <a:pt x="0" y="86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8" name="pg6007"/>
              <p:cNvSpPr/>
              <p:nvPr/>
            </p:nvSpPr>
            <p:spPr>
              <a:xfrm>
                <a:off x="4201559" y="4847116"/>
                <a:ext cx="60745" cy="66196"/>
              </a:xfrm>
              <a:custGeom>
                <a:avLst/>
                <a:gdLst/>
                <a:ahLst/>
                <a:cxnLst/>
                <a:rect l="0" t="0" r="0" b="0"/>
                <a:pathLst>
                  <a:path w="60745" h="66196">
                    <a:moveTo>
                      <a:pt x="9909" y="0"/>
                    </a:moveTo>
                    <a:lnTo>
                      <a:pt x="60745" y="57019"/>
                    </a:lnTo>
                    <a:lnTo>
                      <a:pt x="50367" y="66196"/>
                    </a:lnTo>
                    <a:lnTo>
                      <a:pt x="0" y="87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09" name="pg6008"/>
              <p:cNvSpPr/>
              <p:nvPr/>
            </p:nvSpPr>
            <p:spPr>
              <a:xfrm>
                <a:off x="4211469" y="4838272"/>
                <a:ext cx="61138" cy="65863"/>
              </a:xfrm>
              <a:custGeom>
                <a:avLst/>
                <a:gdLst/>
                <a:ahLst/>
                <a:cxnLst/>
                <a:rect l="0" t="0" r="0" b="0"/>
                <a:pathLst>
                  <a:path w="61138" h="65863">
                    <a:moveTo>
                      <a:pt x="9837" y="0"/>
                    </a:moveTo>
                    <a:lnTo>
                      <a:pt x="61138" y="56601"/>
                    </a:lnTo>
                    <a:lnTo>
                      <a:pt x="50836" y="65863"/>
                    </a:lnTo>
                    <a:lnTo>
                      <a:pt x="0" y="88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0" name="pg6009"/>
              <p:cNvSpPr/>
              <p:nvPr/>
            </p:nvSpPr>
            <p:spPr>
              <a:xfrm>
                <a:off x="4221307" y="4829348"/>
                <a:ext cx="61527" cy="65525"/>
              </a:xfrm>
              <a:custGeom>
                <a:avLst/>
                <a:gdLst/>
                <a:ahLst/>
                <a:cxnLst/>
                <a:rect l="0" t="0" r="0" b="0"/>
                <a:pathLst>
                  <a:path w="61527" h="65525">
                    <a:moveTo>
                      <a:pt x="9765" y="0"/>
                    </a:moveTo>
                    <a:lnTo>
                      <a:pt x="61527" y="56180"/>
                    </a:lnTo>
                    <a:lnTo>
                      <a:pt x="51300" y="65525"/>
                    </a:lnTo>
                    <a:lnTo>
                      <a:pt x="0" y="89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1" name="pg6010"/>
              <p:cNvSpPr/>
              <p:nvPr/>
            </p:nvSpPr>
            <p:spPr>
              <a:xfrm>
                <a:off x="4231072" y="4820345"/>
                <a:ext cx="61911" cy="65183"/>
              </a:xfrm>
              <a:custGeom>
                <a:avLst/>
                <a:gdLst/>
                <a:ahLst/>
                <a:cxnLst/>
                <a:rect l="0" t="0" r="0" b="0"/>
                <a:pathLst>
                  <a:path w="61911" h="65183">
                    <a:moveTo>
                      <a:pt x="9691" y="0"/>
                    </a:moveTo>
                    <a:lnTo>
                      <a:pt x="61911" y="55754"/>
                    </a:lnTo>
                    <a:lnTo>
                      <a:pt x="51762" y="65183"/>
                    </a:lnTo>
                    <a:lnTo>
                      <a:pt x="0" y="90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2" name="pg6011"/>
              <p:cNvSpPr/>
              <p:nvPr/>
            </p:nvSpPr>
            <p:spPr>
              <a:xfrm>
                <a:off x="4240764" y="4811263"/>
                <a:ext cx="62292" cy="64837"/>
              </a:xfrm>
              <a:custGeom>
                <a:avLst/>
                <a:gdLst/>
                <a:ahLst/>
                <a:cxnLst/>
                <a:rect l="0" t="0" r="0" b="0"/>
                <a:pathLst>
                  <a:path w="62292" h="64837">
                    <a:moveTo>
                      <a:pt x="9617" y="0"/>
                    </a:moveTo>
                    <a:lnTo>
                      <a:pt x="62292" y="55325"/>
                    </a:lnTo>
                    <a:lnTo>
                      <a:pt x="52220" y="64837"/>
                    </a:lnTo>
                    <a:lnTo>
                      <a:pt x="0" y="90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3" name="pg6012"/>
              <p:cNvSpPr/>
              <p:nvPr/>
            </p:nvSpPr>
            <p:spPr>
              <a:xfrm>
                <a:off x="4250382" y="4802102"/>
                <a:ext cx="62668" cy="64486"/>
              </a:xfrm>
              <a:custGeom>
                <a:avLst/>
                <a:gdLst/>
                <a:ahLst/>
                <a:cxnLst/>
                <a:rect l="0" t="0" r="0" b="0"/>
                <a:pathLst>
                  <a:path w="62668" h="64486">
                    <a:moveTo>
                      <a:pt x="9543" y="0"/>
                    </a:moveTo>
                    <a:lnTo>
                      <a:pt x="62668" y="54892"/>
                    </a:lnTo>
                    <a:lnTo>
                      <a:pt x="52674" y="64486"/>
                    </a:lnTo>
                    <a:lnTo>
                      <a:pt x="0" y="91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4" name="pg6013"/>
              <p:cNvSpPr/>
              <p:nvPr/>
            </p:nvSpPr>
            <p:spPr>
              <a:xfrm>
                <a:off x="4259926" y="4792864"/>
                <a:ext cx="63040" cy="64131"/>
              </a:xfrm>
              <a:custGeom>
                <a:avLst/>
                <a:gdLst/>
                <a:ahLst/>
                <a:cxnLst/>
                <a:rect l="0" t="0" r="0" b="0"/>
                <a:pathLst>
                  <a:path w="63040" h="64131">
                    <a:moveTo>
                      <a:pt x="9468" y="0"/>
                    </a:moveTo>
                    <a:lnTo>
                      <a:pt x="63040" y="54456"/>
                    </a:lnTo>
                    <a:lnTo>
                      <a:pt x="53125" y="64131"/>
                    </a:lnTo>
                    <a:lnTo>
                      <a:pt x="0" y="923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5" name="pg6014"/>
              <p:cNvSpPr/>
              <p:nvPr/>
            </p:nvSpPr>
            <p:spPr>
              <a:xfrm>
                <a:off x="4269394" y="4783548"/>
                <a:ext cx="63408" cy="63772"/>
              </a:xfrm>
              <a:custGeom>
                <a:avLst/>
                <a:gdLst/>
                <a:ahLst/>
                <a:cxnLst/>
                <a:rect l="0" t="0" r="0" b="0"/>
                <a:pathLst>
                  <a:path w="63408" h="63772">
                    <a:moveTo>
                      <a:pt x="9392" y="0"/>
                    </a:moveTo>
                    <a:lnTo>
                      <a:pt x="63408" y="54016"/>
                    </a:lnTo>
                    <a:lnTo>
                      <a:pt x="53572" y="63772"/>
                    </a:lnTo>
                    <a:lnTo>
                      <a:pt x="0" y="93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6" name="pg6015"/>
              <p:cNvSpPr/>
              <p:nvPr/>
            </p:nvSpPr>
            <p:spPr>
              <a:xfrm>
                <a:off x="4278786" y="4774156"/>
                <a:ext cx="63772" cy="63408"/>
              </a:xfrm>
              <a:custGeom>
                <a:avLst/>
                <a:gdLst/>
                <a:ahLst/>
                <a:cxnLst/>
                <a:rect l="0" t="0" r="0" b="0"/>
                <a:pathLst>
                  <a:path w="63772" h="63408">
                    <a:moveTo>
                      <a:pt x="9315" y="0"/>
                    </a:moveTo>
                    <a:lnTo>
                      <a:pt x="63772" y="53572"/>
                    </a:lnTo>
                    <a:lnTo>
                      <a:pt x="54016" y="63408"/>
                    </a:lnTo>
                    <a:lnTo>
                      <a:pt x="0" y="93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7" name="pg6016"/>
              <p:cNvSpPr/>
              <p:nvPr/>
            </p:nvSpPr>
            <p:spPr>
              <a:xfrm>
                <a:off x="4288101" y="4764688"/>
                <a:ext cx="64131" cy="63040"/>
              </a:xfrm>
              <a:custGeom>
                <a:avLst/>
                <a:gdLst/>
                <a:ahLst/>
                <a:cxnLst/>
                <a:rect l="0" t="0" r="0" b="0"/>
                <a:pathLst>
                  <a:path w="64131" h="63040">
                    <a:moveTo>
                      <a:pt x="9238" y="0"/>
                    </a:moveTo>
                    <a:lnTo>
                      <a:pt x="64131" y="53125"/>
                    </a:lnTo>
                    <a:lnTo>
                      <a:pt x="54456" y="63040"/>
                    </a:lnTo>
                    <a:lnTo>
                      <a:pt x="0" y="94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8" name="pg6017"/>
              <p:cNvSpPr/>
              <p:nvPr/>
            </p:nvSpPr>
            <p:spPr>
              <a:xfrm>
                <a:off x="4297340" y="4755144"/>
                <a:ext cx="64486" cy="62668"/>
              </a:xfrm>
              <a:custGeom>
                <a:avLst/>
                <a:gdLst/>
                <a:ahLst/>
                <a:cxnLst/>
                <a:rect l="0" t="0" r="0" b="0"/>
                <a:pathLst>
                  <a:path w="64486" h="62668">
                    <a:moveTo>
                      <a:pt x="9160" y="0"/>
                    </a:moveTo>
                    <a:lnTo>
                      <a:pt x="64486" y="52674"/>
                    </a:lnTo>
                    <a:lnTo>
                      <a:pt x="54892" y="62668"/>
                    </a:lnTo>
                    <a:lnTo>
                      <a:pt x="0" y="9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19" name="pg6018"/>
              <p:cNvSpPr/>
              <p:nvPr/>
            </p:nvSpPr>
            <p:spPr>
              <a:xfrm>
                <a:off x="4306500" y="4745527"/>
                <a:ext cx="64837" cy="62292"/>
              </a:xfrm>
              <a:custGeom>
                <a:avLst/>
                <a:gdLst/>
                <a:ahLst/>
                <a:cxnLst/>
                <a:rect l="0" t="0" r="0" b="0"/>
                <a:pathLst>
                  <a:path w="64837" h="62292">
                    <a:moveTo>
                      <a:pt x="9082" y="0"/>
                    </a:moveTo>
                    <a:lnTo>
                      <a:pt x="64837" y="52220"/>
                    </a:lnTo>
                    <a:lnTo>
                      <a:pt x="55325" y="62292"/>
                    </a:lnTo>
                    <a:lnTo>
                      <a:pt x="0" y="961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0" name="pg6019"/>
              <p:cNvSpPr/>
              <p:nvPr/>
            </p:nvSpPr>
            <p:spPr>
              <a:xfrm>
                <a:off x="4315583" y="4735835"/>
                <a:ext cx="65183" cy="61911"/>
              </a:xfrm>
              <a:custGeom>
                <a:avLst/>
                <a:gdLst/>
                <a:ahLst/>
                <a:cxnLst/>
                <a:rect l="0" t="0" r="0" b="0"/>
                <a:pathLst>
                  <a:path w="65183" h="61911">
                    <a:moveTo>
                      <a:pt x="9003" y="0"/>
                    </a:moveTo>
                    <a:lnTo>
                      <a:pt x="65183" y="51762"/>
                    </a:lnTo>
                    <a:lnTo>
                      <a:pt x="55754" y="61911"/>
                    </a:lnTo>
                    <a:lnTo>
                      <a:pt x="0" y="96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1" name="pg6020"/>
              <p:cNvSpPr/>
              <p:nvPr/>
            </p:nvSpPr>
            <p:spPr>
              <a:xfrm>
                <a:off x="4324586" y="4726069"/>
                <a:ext cx="65525" cy="61527"/>
              </a:xfrm>
              <a:custGeom>
                <a:avLst/>
                <a:gdLst/>
                <a:ahLst/>
                <a:cxnLst/>
                <a:rect l="0" t="0" r="0" b="0"/>
                <a:pathLst>
                  <a:path w="65525" h="61527">
                    <a:moveTo>
                      <a:pt x="8923" y="0"/>
                    </a:moveTo>
                    <a:lnTo>
                      <a:pt x="65525" y="51300"/>
                    </a:lnTo>
                    <a:lnTo>
                      <a:pt x="56180" y="61527"/>
                    </a:lnTo>
                    <a:lnTo>
                      <a:pt x="0" y="976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2" name="pg6021"/>
              <p:cNvSpPr/>
              <p:nvPr/>
            </p:nvSpPr>
            <p:spPr>
              <a:xfrm>
                <a:off x="4333510" y="4716231"/>
                <a:ext cx="65863" cy="61138"/>
              </a:xfrm>
              <a:custGeom>
                <a:avLst/>
                <a:gdLst/>
                <a:ahLst/>
                <a:cxnLst/>
                <a:rect l="0" t="0" r="0" b="0"/>
                <a:pathLst>
                  <a:path w="65863" h="61138">
                    <a:moveTo>
                      <a:pt x="8843" y="0"/>
                    </a:moveTo>
                    <a:lnTo>
                      <a:pt x="65863" y="50836"/>
                    </a:lnTo>
                    <a:lnTo>
                      <a:pt x="56601" y="61138"/>
                    </a:lnTo>
                    <a:lnTo>
                      <a:pt x="0" y="983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3" name="pg6022"/>
              <p:cNvSpPr/>
              <p:nvPr/>
            </p:nvSpPr>
            <p:spPr>
              <a:xfrm>
                <a:off x="4342353" y="4706322"/>
                <a:ext cx="66196" cy="60745"/>
              </a:xfrm>
              <a:custGeom>
                <a:avLst/>
                <a:gdLst/>
                <a:ahLst/>
                <a:cxnLst/>
                <a:rect l="0" t="0" r="0" b="0"/>
                <a:pathLst>
                  <a:path w="66196" h="60745">
                    <a:moveTo>
                      <a:pt x="8762" y="0"/>
                    </a:moveTo>
                    <a:lnTo>
                      <a:pt x="66196" y="50367"/>
                    </a:lnTo>
                    <a:lnTo>
                      <a:pt x="57019" y="60745"/>
                    </a:lnTo>
                    <a:lnTo>
                      <a:pt x="0" y="99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4" name="pg6023"/>
              <p:cNvSpPr/>
              <p:nvPr/>
            </p:nvSpPr>
            <p:spPr>
              <a:xfrm>
                <a:off x="4351116" y="4696340"/>
                <a:ext cx="66525" cy="60349"/>
              </a:xfrm>
              <a:custGeom>
                <a:avLst/>
                <a:gdLst/>
                <a:ahLst/>
                <a:cxnLst/>
                <a:rect l="0" t="0" r="0" b="0"/>
                <a:pathLst>
                  <a:path w="66525" h="60349">
                    <a:moveTo>
                      <a:pt x="8681" y="0"/>
                    </a:moveTo>
                    <a:lnTo>
                      <a:pt x="66525" y="49896"/>
                    </a:lnTo>
                    <a:lnTo>
                      <a:pt x="57433" y="60349"/>
                    </a:lnTo>
                    <a:lnTo>
                      <a:pt x="0" y="99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5" name="pg6024"/>
              <p:cNvSpPr/>
              <p:nvPr/>
            </p:nvSpPr>
            <p:spPr>
              <a:xfrm>
                <a:off x="4359797" y="4686288"/>
                <a:ext cx="66849" cy="59948"/>
              </a:xfrm>
              <a:custGeom>
                <a:avLst/>
                <a:gdLst/>
                <a:ahLst/>
                <a:cxnLst/>
                <a:rect l="0" t="0" r="0" b="0"/>
                <a:pathLst>
                  <a:path w="66849" h="59948">
                    <a:moveTo>
                      <a:pt x="8599" y="0"/>
                    </a:moveTo>
                    <a:lnTo>
                      <a:pt x="66849" y="49421"/>
                    </a:lnTo>
                    <a:lnTo>
                      <a:pt x="57843" y="59948"/>
                    </a:lnTo>
                    <a:lnTo>
                      <a:pt x="0" y="1005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6" name="pg6025"/>
              <p:cNvSpPr/>
              <p:nvPr/>
            </p:nvSpPr>
            <p:spPr>
              <a:xfrm>
                <a:off x="4368397" y="4676166"/>
                <a:ext cx="67169" cy="59543"/>
              </a:xfrm>
              <a:custGeom>
                <a:avLst/>
                <a:gdLst/>
                <a:ahLst/>
                <a:cxnLst/>
                <a:rect l="0" t="0" r="0" b="0"/>
                <a:pathLst>
                  <a:path w="67169" h="59543">
                    <a:moveTo>
                      <a:pt x="8516" y="0"/>
                    </a:moveTo>
                    <a:lnTo>
                      <a:pt x="67169" y="48943"/>
                    </a:lnTo>
                    <a:lnTo>
                      <a:pt x="58249" y="59543"/>
                    </a:lnTo>
                    <a:lnTo>
                      <a:pt x="0" y="10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7" name="pg6026"/>
              <p:cNvSpPr/>
              <p:nvPr/>
            </p:nvSpPr>
            <p:spPr>
              <a:xfrm>
                <a:off x="4376914" y="4665975"/>
                <a:ext cx="67484" cy="59134"/>
              </a:xfrm>
              <a:custGeom>
                <a:avLst/>
                <a:gdLst/>
                <a:ahLst/>
                <a:cxnLst/>
                <a:rect l="0" t="0" r="0" b="0"/>
                <a:pathLst>
                  <a:path w="67484" h="59134">
                    <a:moveTo>
                      <a:pt x="8433" y="0"/>
                    </a:moveTo>
                    <a:lnTo>
                      <a:pt x="67484" y="48461"/>
                    </a:lnTo>
                    <a:lnTo>
                      <a:pt x="58652" y="59134"/>
                    </a:lnTo>
                    <a:lnTo>
                      <a:pt x="0" y="101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8" name="pg6027"/>
              <p:cNvSpPr/>
              <p:nvPr/>
            </p:nvSpPr>
            <p:spPr>
              <a:xfrm>
                <a:off x="4385348" y="4655715"/>
                <a:ext cx="67795" cy="58721"/>
              </a:xfrm>
              <a:custGeom>
                <a:avLst/>
                <a:gdLst/>
                <a:ahLst/>
                <a:cxnLst/>
                <a:rect l="0" t="0" r="0" b="0"/>
                <a:pathLst>
                  <a:path w="67795" h="58721">
                    <a:moveTo>
                      <a:pt x="8350" y="0"/>
                    </a:moveTo>
                    <a:lnTo>
                      <a:pt x="67795" y="47976"/>
                    </a:lnTo>
                    <a:lnTo>
                      <a:pt x="59050" y="58721"/>
                    </a:lnTo>
                    <a:lnTo>
                      <a:pt x="0" y="102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29" name="pg6028"/>
              <p:cNvSpPr/>
              <p:nvPr/>
            </p:nvSpPr>
            <p:spPr>
              <a:xfrm>
                <a:off x="4393698" y="4645387"/>
                <a:ext cx="68101" cy="58304"/>
              </a:xfrm>
              <a:custGeom>
                <a:avLst/>
                <a:gdLst/>
                <a:ahLst/>
                <a:cxnLst/>
                <a:rect l="0" t="0" r="0" b="0"/>
                <a:pathLst>
                  <a:path w="68101" h="58304">
                    <a:moveTo>
                      <a:pt x="8265" y="0"/>
                    </a:moveTo>
                    <a:lnTo>
                      <a:pt x="68101" y="47489"/>
                    </a:lnTo>
                    <a:lnTo>
                      <a:pt x="59445" y="58304"/>
                    </a:lnTo>
                    <a:lnTo>
                      <a:pt x="0" y="103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0" name="pg6029"/>
              <p:cNvSpPr/>
              <p:nvPr/>
            </p:nvSpPr>
            <p:spPr>
              <a:xfrm>
                <a:off x="4401964" y="4634992"/>
                <a:ext cx="68403" cy="57884"/>
              </a:xfrm>
              <a:custGeom>
                <a:avLst/>
                <a:gdLst/>
                <a:ahLst/>
                <a:cxnLst/>
                <a:rect l="0" t="0" r="0" b="0"/>
                <a:pathLst>
                  <a:path w="68403" h="57884">
                    <a:moveTo>
                      <a:pt x="8181" y="0"/>
                    </a:moveTo>
                    <a:lnTo>
                      <a:pt x="68403" y="46997"/>
                    </a:lnTo>
                    <a:lnTo>
                      <a:pt x="59835" y="57884"/>
                    </a:lnTo>
                    <a:lnTo>
                      <a:pt x="0" y="103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1" name="pg6030"/>
              <p:cNvSpPr/>
              <p:nvPr/>
            </p:nvSpPr>
            <p:spPr>
              <a:xfrm>
                <a:off x="4410145" y="4624530"/>
                <a:ext cx="68700" cy="57459"/>
              </a:xfrm>
              <a:custGeom>
                <a:avLst/>
                <a:gdLst/>
                <a:ahLst/>
                <a:cxnLst/>
                <a:rect l="0" t="0" r="0" b="0"/>
                <a:pathLst>
                  <a:path w="68700" h="57459">
                    <a:moveTo>
                      <a:pt x="8095" y="0"/>
                    </a:moveTo>
                    <a:lnTo>
                      <a:pt x="68700" y="46503"/>
                    </a:lnTo>
                    <a:lnTo>
                      <a:pt x="60222" y="57459"/>
                    </a:lnTo>
                    <a:lnTo>
                      <a:pt x="0" y="104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2" name="pg6031"/>
              <p:cNvSpPr/>
              <p:nvPr/>
            </p:nvSpPr>
            <p:spPr>
              <a:xfrm>
                <a:off x="4418241" y="4614002"/>
                <a:ext cx="68993" cy="57031"/>
              </a:xfrm>
              <a:custGeom>
                <a:avLst/>
                <a:gdLst/>
                <a:ahLst/>
                <a:cxnLst/>
                <a:rect l="0" t="0" r="0" b="0"/>
                <a:pathLst>
                  <a:path w="68993" h="57031">
                    <a:moveTo>
                      <a:pt x="8009" y="0"/>
                    </a:moveTo>
                    <a:lnTo>
                      <a:pt x="68993" y="46006"/>
                    </a:lnTo>
                    <a:lnTo>
                      <a:pt x="60604" y="57031"/>
                    </a:lnTo>
                    <a:lnTo>
                      <a:pt x="0" y="105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3" name="pg6032"/>
              <p:cNvSpPr/>
              <p:nvPr/>
            </p:nvSpPr>
            <p:spPr>
              <a:xfrm>
                <a:off x="4426251" y="4603409"/>
                <a:ext cx="69281" cy="56599"/>
              </a:xfrm>
              <a:custGeom>
                <a:avLst/>
                <a:gdLst/>
                <a:ahLst/>
                <a:cxnLst/>
                <a:rect l="0" t="0" r="0" b="0"/>
                <a:pathLst>
                  <a:path w="69281" h="56599">
                    <a:moveTo>
                      <a:pt x="7923" y="0"/>
                    </a:moveTo>
                    <a:lnTo>
                      <a:pt x="69281" y="45505"/>
                    </a:lnTo>
                    <a:lnTo>
                      <a:pt x="60983" y="56599"/>
                    </a:lnTo>
                    <a:lnTo>
                      <a:pt x="0" y="1059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4" name="pg6033"/>
              <p:cNvSpPr/>
              <p:nvPr/>
            </p:nvSpPr>
            <p:spPr>
              <a:xfrm>
                <a:off x="4434174" y="4592752"/>
                <a:ext cx="69564" cy="56163"/>
              </a:xfrm>
              <a:custGeom>
                <a:avLst/>
                <a:gdLst/>
                <a:ahLst/>
                <a:cxnLst/>
                <a:rect l="0" t="0" r="0" b="0"/>
                <a:pathLst>
                  <a:path w="69564" h="56163">
                    <a:moveTo>
                      <a:pt x="7836" y="0"/>
                    </a:moveTo>
                    <a:lnTo>
                      <a:pt x="69564" y="45002"/>
                    </a:lnTo>
                    <a:lnTo>
                      <a:pt x="61357" y="56163"/>
                    </a:lnTo>
                    <a:lnTo>
                      <a:pt x="0" y="1065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5" name="pg6034"/>
              <p:cNvSpPr/>
              <p:nvPr/>
            </p:nvSpPr>
            <p:spPr>
              <a:xfrm>
                <a:off x="4442011" y="4582031"/>
                <a:ext cx="69843" cy="55723"/>
              </a:xfrm>
              <a:custGeom>
                <a:avLst/>
                <a:gdLst/>
                <a:ahLst/>
                <a:cxnLst/>
                <a:rect l="0" t="0" r="0" b="0"/>
                <a:pathLst>
                  <a:path w="69843" h="55723">
                    <a:moveTo>
                      <a:pt x="7749" y="0"/>
                    </a:moveTo>
                    <a:lnTo>
                      <a:pt x="69843" y="44495"/>
                    </a:lnTo>
                    <a:lnTo>
                      <a:pt x="61727" y="55723"/>
                    </a:lnTo>
                    <a:lnTo>
                      <a:pt x="0" y="1072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6" name="pg6035"/>
              <p:cNvSpPr/>
              <p:nvPr/>
            </p:nvSpPr>
            <p:spPr>
              <a:xfrm>
                <a:off x="4449760" y="4571247"/>
                <a:ext cx="70117" cy="55279"/>
              </a:xfrm>
              <a:custGeom>
                <a:avLst/>
                <a:gdLst/>
                <a:ahLst/>
                <a:cxnLst/>
                <a:rect l="0" t="0" r="0" b="0"/>
                <a:pathLst>
                  <a:path w="70117" h="55279">
                    <a:moveTo>
                      <a:pt x="7661" y="0"/>
                    </a:moveTo>
                    <a:lnTo>
                      <a:pt x="70117" y="43986"/>
                    </a:lnTo>
                    <a:lnTo>
                      <a:pt x="62093" y="55279"/>
                    </a:lnTo>
                    <a:lnTo>
                      <a:pt x="0" y="107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7" name="pg6036"/>
              <p:cNvSpPr/>
              <p:nvPr/>
            </p:nvSpPr>
            <p:spPr>
              <a:xfrm>
                <a:off x="4457421" y="4560400"/>
                <a:ext cx="70386" cy="54832"/>
              </a:xfrm>
              <a:custGeom>
                <a:avLst/>
                <a:gdLst/>
                <a:ahLst/>
                <a:cxnLst/>
                <a:rect l="0" t="0" r="0" b="0"/>
                <a:pathLst>
                  <a:path w="70386" h="54832">
                    <a:moveTo>
                      <a:pt x="7572" y="0"/>
                    </a:moveTo>
                    <a:lnTo>
                      <a:pt x="70386" y="43473"/>
                    </a:lnTo>
                    <a:lnTo>
                      <a:pt x="62455" y="54832"/>
                    </a:lnTo>
                    <a:lnTo>
                      <a:pt x="0" y="1084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8" name="pg6037"/>
              <p:cNvSpPr/>
              <p:nvPr/>
            </p:nvSpPr>
            <p:spPr>
              <a:xfrm>
                <a:off x="4464994" y="4549492"/>
                <a:ext cx="70650" cy="54381"/>
              </a:xfrm>
              <a:custGeom>
                <a:avLst/>
                <a:gdLst/>
                <a:ahLst/>
                <a:cxnLst/>
                <a:rect l="0" t="0" r="0" b="0"/>
                <a:pathLst>
                  <a:path w="70650" h="54381">
                    <a:moveTo>
                      <a:pt x="7483" y="0"/>
                    </a:moveTo>
                    <a:lnTo>
                      <a:pt x="70650" y="42958"/>
                    </a:lnTo>
                    <a:lnTo>
                      <a:pt x="62813" y="54381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39" name="pg6038"/>
              <p:cNvSpPr/>
              <p:nvPr/>
            </p:nvSpPr>
            <p:spPr>
              <a:xfrm>
                <a:off x="4472478" y="4538523"/>
                <a:ext cx="70910" cy="53927"/>
              </a:xfrm>
              <a:custGeom>
                <a:avLst/>
                <a:gdLst/>
                <a:ahLst/>
                <a:cxnLst/>
                <a:rect l="0" t="0" r="0" b="0"/>
                <a:pathLst>
                  <a:path w="70910" h="53927">
                    <a:moveTo>
                      <a:pt x="7394" y="0"/>
                    </a:moveTo>
                    <a:lnTo>
                      <a:pt x="70910" y="42440"/>
                    </a:lnTo>
                    <a:lnTo>
                      <a:pt x="63167" y="53927"/>
                    </a:lnTo>
                    <a:lnTo>
                      <a:pt x="0" y="1096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0" name="pg6039"/>
              <p:cNvSpPr/>
              <p:nvPr/>
            </p:nvSpPr>
            <p:spPr>
              <a:xfrm>
                <a:off x="4479872" y="4527494"/>
                <a:ext cx="71165" cy="53469"/>
              </a:xfrm>
              <a:custGeom>
                <a:avLst/>
                <a:gdLst/>
                <a:ahLst/>
                <a:cxnLst/>
                <a:rect l="0" t="0" r="0" b="0"/>
                <a:pathLst>
                  <a:path w="71165" h="53469">
                    <a:moveTo>
                      <a:pt x="7304" y="0"/>
                    </a:moveTo>
                    <a:lnTo>
                      <a:pt x="71165" y="41919"/>
                    </a:lnTo>
                    <a:lnTo>
                      <a:pt x="63516" y="53469"/>
                    </a:lnTo>
                    <a:lnTo>
                      <a:pt x="0" y="110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1" name="pg6040"/>
              <p:cNvSpPr/>
              <p:nvPr/>
            </p:nvSpPr>
            <p:spPr>
              <a:xfrm>
                <a:off x="4487177" y="4516406"/>
                <a:ext cx="71416" cy="53007"/>
              </a:xfrm>
              <a:custGeom>
                <a:avLst/>
                <a:gdLst/>
                <a:ahLst/>
                <a:cxnLst/>
                <a:rect l="0" t="0" r="0" b="0"/>
                <a:pathLst>
                  <a:path w="71416" h="53007">
                    <a:moveTo>
                      <a:pt x="7213" y="0"/>
                    </a:moveTo>
                    <a:lnTo>
                      <a:pt x="71416" y="41395"/>
                    </a:lnTo>
                    <a:lnTo>
                      <a:pt x="63861" y="53007"/>
                    </a:lnTo>
                    <a:lnTo>
                      <a:pt x="0" y="110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2" name="pg6041"/>
              <p:cNvSpPr/>
              <p:nvPr/>
            </p:nvSpPr>
            <p:spPr>
              <a:xfrm>
                <a:off x="4494390" y="4505259"/>
                <a:ext cx="71661" cy="52542"/>
              </a:xfrm>
              <a:custGeom>
                <a:avLst/>
                <a:gdLst/>
                <a:ahLst/>
                <a:cxnLst/>
                <a:rect l="0" t="0" r="0" b="0"/>
                <a:pathLst>
                  <a:path w="71661" h="52542">
                    <a:moveTo>
                      <a:pt x="7122" y="0"/>
                    </a:moveTo>
                    <a:lnTo>
                      <a:pt x="71661" y="40868"/>
                    </a:lnTo>
                    <a:lnTo>
                      <a:pt x="64202" y="52542"/>
                    </a:lnTo>
                    <a:lnTo>
                      <a:pt x="0" y="11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3" name="pg6042"/>
              <p:cNvSpPr/>
              <p:nvPr/>
            </p:nvSpPr>
            <p:spPr>
              <a:xfrm>
                <a:off x="4501513" y="4494054"/>
                <a:ext cx="71902" cy="52073"/>
              </a:xfrm>
              <a:custGeom>
                <a:avLst/>
                <a:gdLst/>
                <a:ahLst/>
                <a:cxnLst/>
                <a:rect l="0" t="0" r="0" b="0"/>
                <a:pathLst>
                  <a:path w="71902" h="52073">
                    <a:moveTo>
                      <a:pt x="7031" y="0"/>
                    </a:moveTo>
                    <a:lnTo>
                      <a:pt x="71902" y="40339"/>
                    </a:lnTo>
                    <a:lnTo>
                      <a:pt x="64538" y="52073"/>
                    </a:lnTo>
                    <a:lnTo>
                      <a:pt x="0" y="112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4" name="pg6043"/>
              <p:cNvSpPr/>
              <p:nvPr/>
            </p:nvSpPr>
            <p:spPr>
              <a:xfrm>
                <a:off x="4508545" y="4482791"/>
                <a:ext cx="72138" cy="51601"/>
              </a:xfrm>
              <a:custGeom>
                <a:avLst/>
                <a:gdLst/>
                <a:ahLst/>
                <a:cxnLst/>
                <a:rect l="0" t="0" r="0" b="0"/>
                <a:pathLst>
                  <a:path w="72138" h="51601">
                    <a:moveTo>
                      <a:pt x="6939" y="0"/>
                    </a:moveTo>
                    <a:lnTo>
                      <a:pt x="72138" y="39807"/>
                    </a:lnTo>
                    <a:lnTo>
                      <a:pt x="64871" y="51601"/>
                    </a:lnTo>
                    <a:lnTo>
                      <a:pt x="0" y="1126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5" name="pg6044"/>
              <p:cNvSpPr/>
              <p:nvPr/>
            </p:nvSpPr>
            <p:spPr>
              <a:xfrm>
                <a:off x="4515484" y="4471473"/>
                <a:ext cx="72369" cy="51125"/>
              </a:xfrm>
              <a:custGeom>
                <a:avLst/>
                <a:gdLst/>
                <a:ahLst/>
                <a:cxnLst/>
                <a:rect l="0" t="0" r="0" b="0"/>
                <a:pathLst>
                  <a:path w="72369" h="51125">
                    <a:moveTo>
                      <a:pt x="6847" y="0"/>
                    </a:moveTo>
                    <a:lnTo>
                      <a:pt x="72369" y="39272"/>
                    </a:lnTo>
                    <a:lnTo>
                      <a:pt x="65198" y="51125"/>
                    </a:lnTo>
                    <a:lnTo>
                      <a:pt x="0" y="113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6" name="pg6045"/>
              <p:cNvSpPr/>
              <p:nvPr/>
            </p:nvSpPr>
            <p:spPr>
              <a:xfrm>
                <a:off x="4522331" y="4460099"/>
                <a:ext cx="72595" cy="50646"/>
              </a:xfrm>
              <a:custGeom>
                <a:avLst/>
                <a:gdLst/>
                <a:ahLst/>
                <a:cxnLst/>
                <a:rect l="0" t="0" r="0" b="0"/>
                <a:pathLst>
                  <a:path w="72595" h="50646">
                    <a:moveTo>
                      <a:pt x="6754" y="0"/>
                    </a:moveTo>
                    <a:lnTo>
                      <a:pt x="72595" y="38735"/>
                    </a:lnTo>
                    <a:lnTo>
                      <a:pt x="65522" y="50646"/>
                    </a:lnTo>
                    <a:lnTo>
                      <a:pt x="0" y="113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7" name="pg6046"/>
              <p:cNvSpPr/>
              <p:nvPr/>
            </p:nvSpPr>
            <p:spPr>
              <a:xfrm>
                <a:off x="4529086" y="4448670"/>
                <a:ext cx="72817" cy="50164"/>
              </a:xfrm>
              <a:custGeom>
                <a:avLst/>
                <a:gdLst/>
                <a:ahLst/>
                <a:cxnLst/>
                <a:rect l="0" t="0" r="0" b="0"/>
                <a:pathLst>
                  <a:path w="72817" h="50164">
                    <a:moveTo>
                      <a:pt x="6661" y="0"/>
                    </a:moveTo>
                    <a:lnTo>
                      <a:pt x="72817" y="38195"/>
                    </a:lnTo>
                    <a:lnTo>
                      <a:pt x="65841" y="50164"/>
                    </a:lnTo>
                    <a:lnTo>
                      <a:pt x="0" y="1142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8" name="pg6047"/>
              <p:cNvSpPr/>
              <p:nvPr/>
            </p:nvSpPr>
            <p:spPr>
              <a:xfrm>
                <a:off x="4535747" y="4437187"/>
                <a:ext cx="73033" cy="49678"/>
              </a:xfrm>
              <a:custGeom>
                <a:avLst/>
                <a:gdLst/>
                <a:ahLst/>
                <a:cxnLst/>
                <a:rect l="0" t="0" r="0" b="0"/>
                <a:pathLst>
                  <a:path w="73033" h="49678">
                    <a:moveTo>
                      <a:pt x="6567" y="0"/>
                    </a:moveTo>
                    <a:lnTo>
                      <a:pt x="73033" y="37652"/>
                    </a:lnTo>
                    <a:lnTo>
                      <a:pt x="66156" y="49678"/>
                    </a:lnTo>
                    <a:lnTo>
                      <a:pt x="0" y="1148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49" name="pg6048"/>
              <p:cNvSpPr/>
              <p:nvPr/>
            </p:nvSpPr>
            <p:spPr>
              <a:xfrm>
                <a:off x="4542314" y="4425650"/>
                <a:ext cx="73245" cy="49189"/>
              </a:xfrm>
              <a:custGeom>
                <a:avLst/>
                <a:gdLst/>
                <a:ahLst/>
                <a:cxnLst/>
                <a:rect l="0" t="0" r="0" b="0"/>
                <a:pathLst>
                  <a:path w="73245" h="49189">
                    <a:moveTo>
                      <a:pt x="6473" y="0"/>
                    </a:moveTo>
                    <a:lnTo>
                      <a:pt x="73245" y="37107"/>
                    </a:lnTo>
                    <a:lnTo>
                      <a:pt x="66466" y="49189"/>
                    </a:lnTo>
                    <a:lnTo>
                      <a:pt x="0" y="115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0" name="pg6049"/>
              <p:cNvSpPr/>
              <p:nvPr/>
            </p:nvSpPr>
            <p:spPr>
              <a:xfrm>
                <a:off x="4548787" y="4414061"/>
                <a:ext cx="73452" cy="48696"/>
              </a:xfrm>
              <a:custGeom>
                <a:avLst/>
                <a:gdLst/>
                <a:ahLst/>
                <a:cxnLst/>
                <a:rect l="0" t="0" r="0" b="0"/>
                <a:pathLst>
                  <a:path w="73452" h="48696">
                    <a:moveTo>
                      <a:pt x="6378" y="0"/>
                    </a:moveTo>
                    <a:lnTo>
                      <a:pt x="73452" y="36560"/>
                    </a:lnTo>
                    <a:lnTo>
                      <a:pt x="66772" y="48696"/>
                    </a:lnTo>
                    <a:lnTo>
                      <a:pt x="0" y="1158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1" name="pg6050"/>
              <p:cNvSpPr/>
              <p:nvPr/>
            </p:nvSpPr>
            <p:spPr>
              <a:xfrm>
                <a:off x="4555166" y="4402420"/>
                <a:ext cx="73654" cy="48201"/>
              </a:xfrm>
              <a:custGeom>
                <a:avLst/>
                <a:gdLst/>
                <a:ahLst/>
                <a:cxnLst/>
                <a:rect l="0" t="0" r="0" b="0"/>
                <a:pathLst>
                  <a:path w="73654" h="48201">
                    <a:moveTo>
                      <a:pt x="6283" y="0"/>
                    </a:moveTo>
                    <a:lnTo>
                      <a:pt x="73654" y="36010"/>
                    </a:lnTo>
                    <a:lnTo>
                      <a:pt x="67073" y="48201"/>
                    </a:lnTo>
                    <a:lnTo>
                      <a:pt x="0" y="116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2" name="pg6051"/>
              <p:cNvSpPr/>
              <p:nvPr/>
            </p:nvSpPr>
            <p:spPr>
              <a:xfrm>
                <a:off x="4561449" y="4390728"/>
                <a:ext cx="73850" cy="47702"/>
              </a:xfrm>
              <a:custGeom>
                <a:avLst/>
                <a:gdLst/>
                <a:ahLst/>
                <a:cxnLst/>
                <a:rect l="0" t="0" r="0" b="0"/>
                <a:pathLst>
                  <a:path w="73850" h="47702">
                    <a:moveTo>
                      <a:pt x="6188" y="0"/>
                    </a:moveTo>
                    <a:lnTo>
                      <a:pt x="73850" y="35457"/>
                    </a:lnTo>
                    <a:lnTo>
                      <a:pt x="67370" y="47702"/>
                    </a:lnTo>
                    <a:lnTo>
                      <a:pt x="0" y="116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3" name="pg6052"/>
              <p:cNvSpPr/>
              <p:nvPr/>
            </p:nvSpPr>
            <p:spPr>
              <a:xfrm>
                <a:off x="4567637" y="4378986"/>
                <a:ext cx="74042" cy="47200"/>
              </a:xfrm>
              <a:custGeom>
                <a:avLst/>
                <a:gdLst/>
                <a:ahLst/>
                <a:cxnLst/>
                <a:rect l="0" t="0" r="0" b="0"/>
                <a:pathLst>
                  <a:path w="74042" h="47200">
                    <a:moveTo>
                      <a:pt x="6092" y="0"/>
                    </a:moveTo>
                    <a:lnTo>
                      <a:pt x="74042" y="34903"/>
                    </a:lnTo>
                    <a:lnTo>
                      <a:pt x="67662" y="47200"/>
                    </a:lnTo>
                    <a:lnTo>
                      <a:pt x="0" y="117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4" name="pg6053"/>
              <p:cNvSpPr/>
              <p:nvPr/>
            </p:nvSpPr>
            <p:spPr>
              <a:xfrm>
                <a:off x="4573730" y="4367195"/>
                <a:ext cx="74229" cy="46694"/>
              </a:xfrm>
              <a:custGeom>
                <a:avLst/>
                <a:gdLst/>
                <a:ahLst/>
                <a:cxnLst/>
                <a:rect l="0" t="0" r="0" b="0"/>
                <a:pathLst>
                  <a:path w="74229" h="46694">
                    <a:moveTo>
                      <a:pt x="5995" y="0"/>
                    </a:moveTo>
                    <a:lnTo>
                      <a:pt x="74229" y="34346"/>
                    </a:lnTo>
                    <a:lnTo>
                      <a:pt x="67950" y="46694"/>
                    </a:lnTo>
                    <a:lnTo>
                      <a:pt x="0" y="117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5" name="pg6054"/>
              <p:cNvSpPr/>
              <p:nvPr/>
            </p:nvSpPr>
            <p:spPr>
              <a:xfrm>
                <a:off x="4579726" y="4355354"/>
                <a:ext cx="74411" cy="46186"/>
              </a:xfrm>
              <a:custGeom>
                <a:avLst/>
                <a:gdLst/>
                <a:ahLst/>
                <a:cxnLst/>
                <a:rect l="0" t="0" r="0" b="0"/>
                <a:pathLst>
                  <a:path w="74411" h="46186">
                    <a:moveTo>
                      <a:pt x="5899" y="0"/>
                    </a:moveTo>
                    <a:lnTo>
                      <a:pt x="74411" y="33786"/>
                    </a:lnTo>
                    <a:lnTo>
                      <a:pt x="68233" y="46186"/>
                    </a:lnTo>
                    <a:lnTo>
                      <a:pt x="0" y="1184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6" name="pg6055"/>
              <p:cNvSpPr/>
              <p:nvPr/>
            </p:nvSpPr>
            <p:spPr>
              <a:xfrm>
                <a:off x="4585625" y="4343466"/>
                <a:ext cx="74589" cy="45674"/>
              </a:xfrm>
              <a:custGeom>
                <a:avLst/>
                <a:gdLst/>
                <a:ahLst/>
                <a:cxnLst/>
                <a:rect l="0" t="0" r="0" b="0"/>
                <a:pathLst>
                  <a:path w="74589" h="45674">
                    <a:moveTo>
                      <a:pt x="5802" y="0"/>
                    </a:moveTo>
                    <a:lnTo>
                      <a:pt x="74589" y="33225"/>
                    </a:lnTo>
                    <a:lnTo>
                      <a:pt x="68512" y="45674"/>
                    </a:lnTo>
                    <a:lnTo>
                      <a:pt x="0" y="118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7" name="pg6056"/>
              <p:cNvSpPr/>
              <p:nvPr/>
            </p:nvSpPr>
            <p:spPr>
              <a:xfrm>
                <a:off x="4591427" y="4331531"/>
                <a:ext cx="74761" cy="45160"/>
              </a:xfrm>
              <a:custGeom>
                <a:avLst/>
                <a:gdLst/>
                <a:ahLst/>
                <a:cxnLst/>
                <a:rect l="0" t="0" r="0" b="0"/>
                <a:pathLst>
                  <a:path w="74761" h="45160">
                    <a:moveTo>
                      <a:pt x="5704" y="0"/>
                    </a:moveTo>
                    <a:lnTo>
                      <a:pt x="74761" y="32661"/>
                    </a:lnTo>
                    <a:lnTo>
                      <a:pt x="68786" y="45160"/>
                    </a:lnTo>
                    <a:lnTo>
                      <a:pt x="0" y="119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8" name="pg6057"/>
              <p:cNvSpPr/>
              <p:nvPr/>
            </p:nvSpPr>
            <p:spPr>
              <a:xfrm>
                <a:off x="4597132" y="4319550"/>
                <a:ext cx="74928" cy="44642"/>
              </a:xfrm>
              <a:custGeom>
                <a:avLst/>
                <a:gdLst/>
                <a:ahLst/>
                <a:cxnLst/>
                <a:rect l="0" t="0" r="0" b="0"/>
                <a:pathLst>
                  <a:path w="74928" h="44642">
                    <a:moveTo>
                      <a:pt x="5606" y="0"/>
                    </a:moveTo>
                    <a:lnTo>
                      <a:pt x="74928" y="32095"/>
                    </a:lnTo>
                    <a:lnTo>
                      <a:pt x="69056" y="44642"/>
                    </a:lnTo>
                    <a:lnTo>
                      <a:pt x="0" y="1198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59" name="pg6058"/>
              <p:cNvSpPr/>
              <p:nvPr/>
            </p:nvSpPr>
            <p:spPr>
              <a:xfrm>
                <a:off x="4602739" y="4307523"/>
                <a:ext cx="75090" cy="44122"/>
              </a:xfrm>
              <a:custGeom>
                <a:avLst/>
                <a:gdLst/>
                <a:ahLst/>
                <a:cxnLst/>
                <a:rect l="0" t="0" r="0" b="0"/>
                <a:pathLst>
                  <a:path w="75090" h="44122">
                    <a:moveTo>
                      <a:pt x="5508" y="0"/>
                    </a:moveTo>
                    <a:lnTo>
                      <a:pt x="75090" y="31526"/>
                    </a:lnTo>
                    <a:lnTo>
                      <a:pt x="69321" y="44122"/>
                    </a:lnTo>
                    <a:lnTo>
                      <a:pt x="0" y="1202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0" name="pg6059"/>
              <p:cNvSpPr/>
              <p:nvPr/>
            </p:nvSpPr>
            <p:spPr>
              <a:xfrm>
                <a:off x="4608248" y="4295451"/>
                <a:ext cx="75247" cy="43598"/>
              </a:xfrm>
              <a:custGeom>
                <a:avLst/>
                <a:gdLst/>
                <a:ahLst/>
                <a:cxnLst/>
                <a:rect l="0" t="0" r="0" b="0"/>
                <a:pathLst>
                  <a:path w="75247" h="43598">
                    <a:moveTo>
                      <a:pt x="5410" y="0"/>
                    </a:moveTo>
                    <a:lnTo>
                      <a:pt x="75247" y="30956"/>
                    </a:lnTo>
                    <a:lnTo>
                      <a:pt x="69581" y="43598"/>
                    </a:lnTo>
                    <a:lnTo>
                      <a:pt x="0" y="1207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1" name="pg6060"/>
              <p:cNvSpPr/>
              <p:nvPr/>
            </p:nvSpPr>
            <p:spPr>
              <a:xfrm>
                <a:off x="4613658" y="4283336"/>
                <a:ext cx="75399" cy="43072"/>
              </a:xfrm>
              <a:custGeom>
                <a:avLst/>
                <a:gdLst/>
                <a:ahLst/>
                <a:cxnLst/>
                <a:rect l="0" t="0" r="0" b="0"/>
                <a:pathLst>
                  <a:path w="75399" h="43072">
                    <a:moveTo>
                      <a:pt x="5311" y="0"/>
                    </a:moveTo>
                    <a:lnTo>
                      <a:pt x="75399" y="30384"/>
                    </a:lnTo>
                    <a:lnTo>
                      <a:pt x="69837" y="43072"/>
                    </a:lnTo>
                    <a:lnTo>
                      <a:pt x="0" y="121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2" name="pg6061"/>
              <p:cNvSpPr/>
              <p:nvPr/>
            </p:nvSpPr>
            <p:spPr>
              <a:xfrm>
                <a:off x="4618969" y="4271177"/>
                <a:ext cx="75546" cy="42542"/>
              </a:xfrm>
              <a:custGeom>
                <a:avLst/>
                <a:gdLst/>
                <a:ahLst/>
                <a:cxnLst/>
                <a:rect l="0" t="0" r="0" b="0"/>
                <a:pathLst>
                  <a:path w="75546" h="42542">
                    <a:moveTo>
                      <a:pt x="5211" y="0"/>
                    </a:moveTo>
                    <a:lnTo>
                      <a:pt x="75546" y="29809"/>
                    </a:lnTo>
                    <a:lnTo>
                      <a:pt x="70087" y="42542"/>
                    </a:lnTo>
                    <a:lnTo>
                      <a:pt x="0" y="1215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3" name="pg6062"/>
              <p:cNvSpPr/>
              <p:nvPr/>
            </p:nvSpPr>
            <p:spPr>
              <a:xfrm>
                <a:off x="4624181" y="4258976"/>
                <a:ext cx="75688" cy="42010"/>
              </a:xfrm>
              <a:custGeom>
                <a:avLst/>
                <a:gdLst/>
                <a:ahLst/>
                <a:cxnLst/>
                <a:rect l="0" t="0" r="0" b="0"/>
                <a:pathLst>
                  <a:path w="75688" h="42010">
                    <a:moveTo>
                      <a:pt x="5112" y="0"/>
                    </a:moveTo>
                    <a:lnTo>
                      <a:pt x="75688" y="29233"/>
                    </a:lnTo>
                    <a:lnTo>
                      <a:pt x="70334" y="42010"/>
                    </a:lnTo>
                    <a:lnTo>
                      <a:pt x="0" y="1220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4" name="pg6063"/>
              <p:cNvSpPr/>
              <p:nvPr/>
            </p:nvSpPr>
            <p:spPr>
              <a:xfrm>
                <a:off x="4629293" y="4246734"/>
                <a:ext cx="75824" cy="41475"/>
              </a:xfrm>
              <a:custGeom>
                <a:avLst/>
                <a:gdLst/>
                <a:ahLst/>
                <a:cxnLst/>
                <a:rect l="0" t="0" r="0" b="0"/>
                <a:pathLst>
                  <a:path w="75824" h="41475">
                    <a:moveTo>
                      <a:pt x="5012" y="0"/>
                    </a:moveTo>
                    <a:lnTo>
                      <a:pt x="75824" y="28655"/>
                    </a:lnTo>
                    <a:lnTo>
                      <a:pt x="70575" y="41475"/>
                    </a:lnTo>
                    <a:lnTo>
                      <a:pt x="0" y="122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5" name="pg6064"/>
              <p:cNvSpPr/>
              <p:nvPr/>
            </p:nvSpPr>
            <p:spPr>
              <a:xfrm>
                <a:off x="4634305" y="4234452"/>
                <a:ext cx="75956" cy="40937"/>
              </a:xfrm>
              <a:custGeom>
                <a:avLst/>
                <a:gdLst/>
                <a:ahLst/>
                <a:cxnLst/>
                <a:rect l="0" t="0" r="0" b="0"/>
                <a:pathLst>
                  <a:path w="75956" h="40937">
                    <a:moveTo>
                      <a:pt x="4911" y="0"/>
                    </a:moveTo>
                    <a:lnTo>
                      <a:pt x="75956" y="28074"/>
                    </a:lnTo>
                    <a:lnTo>
                      <a:pt x="70812" y="40937"/>
                    </a:lnTo>
                    <a:lnTo>
                      <a:pt x="0" y="1228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6" name="pg6065"/>
              <p:cNvSpPr/>
              <p:nvPr/>
            </p:nvSpPr>
            <p:spPr>
              <a:xfrm>
                <a:off x="4639217" y="4222129"/>
                <a:ext cx="76083" cy="40397"/>
              </a:xfrm>
              <a:custGeom>
                <a:avLst/>
                <a:gdLst/>
                <a:ahLst/>
                <a:cxnLst/>
                <a:rect l="0" t="0" r="0" b="0"/>
                <a:pathLst>
                  <a:path w="76083" h="40397">
                    <a:moveTo>
                      <a:pt x="4811" y="0"/>
                    </a:moveTo>
                    <a:lnTo>
                      <a:pt x="76083" y="27492"/>
                    </a:lnTo>
                    <a:lnTo>
                      <a:pt x="71044" y="40397"/>
                    </a:lnTo>
                    <a:lnTo>
                      <a:pt x="0" y="123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7" name="pg6066"/>
              <p:cNvSpPr/>
              <p:nvPr/>
            </p:nvSpPr>
            <p:spPr>
              <a:xfrm>
                <a:off x="4644029" y="4209768"/>
                <a:ext cx="76204" cy="39854"/>
              </a:xfrm>
              <a:custGeom>
                <a:avLst/>
                <a:gdLst/>
                <a:ahLst/>
                <a:cxnLst/>
                <a:rect l="0" t="0" r="0" b="0"/>
                <a:pathLst>
                  <a:path w="76204" h="39854">
                    <a:moveTo>
                      <a:pt x="4710" y="0"/>
                    </a:moveTo>
                    <a:lnTo>
                      <a:pt x="76204" y="26908"/>
                    </a:lnTo>
                    <a:lnTo>
                      <a:pt x="71271" y="39854"/>
                    </a:lnTo>
                    <a:lnTo>
                      <a:pt x="0" y="1236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8" name="pg6067"/>
              <p:cNvSpPr/>
              <p:nvPr/>
            </p:nvSpPr>
            <p:spPr>
              <a:xfrm>
                <a:off x="4648739" y="4197368"/>
                <a:ext cx="76321" cy="39308"/>
              </a:xfrm>
              <a:custGeom>
                <a:avLst/>
                <a:gdLst/>
                <a:ahLst/>
                <a:cxnLst/>
                <a:rect l="0" t="0" r="0" b="0"/>
                <a:pathLst>
                  <a:path w="76321" h="39308">
                    <a:moveTo>
                      <a:pt x="4609" y="0"/>
                    </a:moveTo>
                    <a:lnTo>
                      <a:pt x="76321" y="26322"/>
                    </a:lnTo>
                    <a:lnTo>
                      <a:pt x="71494" y="39308"/>
                    </a:lnTo>
                    <a:lnTo>
                      <a:pt x="0" y="1239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69" name="pg6068"/>
              <p:cNvSpPr/>
              <p:nvPr/>
            </p:nvSpPr>
            <p:spPr>
              <a:xfrm>
                <a:off x="4653348" y="4184931"/>
                <a:ext cx="76432" cy="38759"/>
              </a:xfrm>
              <a:custGeom>
                <a:avLst/>
                <a:gdLst/>
                <a:ahLst/>
                <a:cxnLst/>
                <a:rect l="0" t="0" r="0" b="0"/>
                <a:pathLst>
                  <a:path w="76432" h="38759">
                    <a:moveTo>
                      <a:pt x="4507" y="0"/>
                    </a:moveTo>
                    <a:lnTo>
                      <a:pt x="76432" y="25735"/>
                    </a:lnTo>
                    <a:lnTo>
                      <a:pt x="71712" y="38759"/>
                    </a:lnTo>
                    <a:lnTo>
                      <a:pt x="0" y="1243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0" name="pg6069"/>
              <p:cNvSpPr/>
              <p:nvPr/>
            </p:nvSpPr>
            <p:spPr>
              <a:xfrm>
                <a:off x="4657856" y="4172458"/>
                <a:ext cx="76538" cy="38208"/>
              </a:xfrm>
              <a:custGeom>
                <a:avLst/>
                <a:gdLst/>
                <a:ahLst/>
                <a:cxnLst/>
                <a:rect l="0" t="0" r="0" b="0"/>
                <a:pathLst>
                  <a:path w="76538" h="38208">
                    <a:moveTo>
                      <a:pt x="4405" y="0"/>
                    </a:moveTo>
                    <a:lnTo>
                      <a:pt x="76538" y="25145"/>
                    </a:lnTo>
                    <a:lnTo>
                      <a:pt x="71925" y="38208"/>
                    </a:lnTo>
                    <a:lnTo>
                      <a:pt x="0" y="1247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1" name="pg6070"/>
              <p:cNvSpPr/>
              <p:nvPr/>
            </p:nvSpPr>
            <p:spPr>
              <a:xfrm>
                <a:off x="4662261" y="4159949"/>
                <a:ext cx="76639" cy="37654"/>
              </a:xfrm>
              <a:custGeom>
                <a:avLst/>
                <a:gdLst/>
                <a:ahLst/>
                <a:cxnLst/>
                <a:rect l="0" t="0" r="0" b="0"/>
                <a:pathLst>
                  <a:path w="76639" h="37654">
                    <a:moveTo>
                      <a:pt x="4303" y="0"/>
                    </a:moveTo>
                    <a:lnTo>
                      <a:pt x="76639" y="24554"/>
                    </a:lnTo>
                    <a:lnTo>
                      <a:pt x="72133" y="37654"/>
                    </a:lnTo>
                    <a:lnTo>
                      <a:pt x="0" y="125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2" name="pg6071"/>
              <p:cNvSpPr/>
              <p:nvPr/>
            </p:nvSpPr>
            <p:spPr>
              <a:xfrm>
                <a:off x="4666564" y="4147405"/>
                <a:ext cx="76735" cy="37098"/>
              </a:xfrm>
              <a:custGeom>
                <a:avLst/>
                <a:gdLst/>
                <a:ahLst/>
                <a:cxnLst/>
                <a:rect l="0" t="0" r="0" b="0"/>
                <a:pathLst>
                  <a:path w="76735" h="37098">
                    <a:moveTo>
                      <a:pt x="4200" y="0"/>
                    </a:moveTo>
                    <a:lnTo>
                      <a:pt x="76735" y="23962"/>
                    </a:lnTo>
                    <a:lnTo>
                      <a:pt x="72336" y="37098"/>
                    </a:lnTo>
                    <a:lnTo>
                      <a:pt x="0" y="125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3" name="pg6072"/>
              <p:cNvSpPr/>
              <p:nvPr/>
            </p:nvSpPr>
            <p:spPr>
              <a:xfrm>
                <a:off x="4670765" y="4134828"/>
                <a:ext cx="76826" cy="36540"/>
              </a:xfrm>
              <a:custGeom>
                <a:avLst/>
                <a:gdLst/>
                <a:ahLst/>
                <a:cxnLst/>
                <a:rect l="0" t="0" r="0" b="0"/>
                <a:pathLst>
                  <a:path w="76826" h="36540">
                    <a:moveTo>
                      <a:pt x="4098" y="0"/>
                    </a:moveTo>
                    <a:lnTo>
                      <a:pt x="76826" y="23368"/>
                    </a:lnTo>
                    <a:lnTo>
                      <a:pt x="72535" y="36540"/>
                    </a:lnTo>
                    <a:lnTo>
                      <a:pt x="0" y="125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4" name="pg6073"/>
              <p:cNvSpPr/>
              <p:nvPr/>
            </p:nvSpPr>
            <p:spPr>
              <a:xfrm>
                <a:off x="4674863" y="4122217"/>
                <a:ext cx="76912" cy="35978"/>
              </a:xfrm>
              <a:custGeom>
                <a:avLst/>
                <a:gdLst/>
                <a:ahLst/>
                <a:cxnLst/>
                <a:rect l="0" t="0" r="0" b="0"/>
                <a:pathLst>
                  <a:path w="76912" h="35978">
                    <a:moveTo>
                      <a:pt x="3995" y="0"/>
                    </a:moveTo>
                    <a:lnTo>
                      <a:pt x="76912" y="22772"/>
                    </a:lnTo>
                    <a:lnTo>
                      <a:pt x="72728" y="35978"/>
                    </a:lnTo>
                    <a:lnTo>
                      <a:pt x="0" y="1261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5" name="pg6074"/>
              <p:cNvSpPr/>
              <p:nvPr/>
            </p:nvSpPr>
            <p:spPr>
              <a:xfrm>
                <a:off x="4678859" y="4109574"/>
                <a:ext cx="76993" cy="35415"/>
              </a:xfrm>
              <a:custGeom>
                <a:avLst/>
                <a:gdLst/>
                <a:ahLst/>
                <a:cxnLst/>
                <a:rect l="0" t="0" r="0" b="0"/>
                <a:pathLst>
                  <a:path w="76993" h="35415">
                    <a:moveTo>
                      <a:pt x="3891" y="0"/>
                    </a:moveTo>
                    <a:lnTo>
                      <a:pt x="76993" y="22175"/>
                    </a:lnTo>
                    <a:lnTo>
                      <a:pt x="72917" y="35415"/>
                    </a:lnTo>
                    <a:lnTo>
                      <a:pt x="0" y="1264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6" name="pg6075"/>
              <p:cNvSpPr/>
              <p:nvPr/>
            </p:nvSpPr>
            <p:spPr>
              <a:xfrm>
                <a:off x="4682750" y="4096899"/>
                <a:ext cx="77068" cy="34849"/>
              </a:xfrm>
              <a:custGeom>
                <a:avLst/>
                <a:gdLst/>
                <a:ahLst/>
                <a:cxnLst/>
                <a:rect l="0" t="0" r="0" b="0"/>
                <a:pathLst>
                  <a:path w="77068" h="34849">
                    <a:moveTo>
                      <a:pt x="3788" y="0"/>
                    </a:moveTo>
                    <a:lnTo>
                      <a:pt x="77068" y="21576"/>
                    </a:lnTo>
                    <a:lnTo>
                      <a:pt x="73101" y="34849"/>
                    </a:lnTo>
                    <a:lnTo>
                      <a:pt x="0" y="1267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7" name="pg6076"/>
              <p:cNvSpPr/>
              <p:nvPr/>
            </p:nvSpPr>
            <p:spPr>
              <a:xfrm>
                <a:off x="4686538" y="4084194"/>
                <a:ext cx="77138" cy="34281"/>
              </a:xfrm>
              <a:custGeom>
                <a:avLst/>
                <a:gdLst/>
                <a:ahLst/>
                <a:cxnLst/>
                <a:rect l="0" t="0" r="0" b="0"/>
                <a:pathLst>
                  <a:path w="77138" h="34281">
                    <a:moveTo>
                      <a:pt x="3684" y="0"/>
                    </a:moveTo>
                    <a:lnTo>
                      <a:pt x="77138" y="20975"/>
                    </a:lnTo>
                    <a:lnTo>
                      <a:pt x="73280" y="34281"/>
                    </a:lnTo>
                    <a:lnTo>
                      <a:pt x="0" y="1270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8" name="pg6077"/>
              <p:cNvSpPr/>
              <p:nvPr/>
            </p:nvSpPr>
            <p:spPr>
              <a:xfrm>
                <a:off x="4690223" y="4071459"/>
                <a:ext cx="77203" cy="33710"/>
              </a:xfrm>
              <a:custGeom>
                <a:avLst/>
                <a:gdLst/>
                <a:ahLst/>
                <a:cxnLst/>
                <a:rect l="0" t="0" r="0" b="0"/>
                <a:pathLst>
                  <a:path w="77203" h="33710">
                    <a:moveTo>
                      <a:pt x="3580" y="0"/>
                    </a:moveTo>
                    <a:lnTo>
                      <a:pt x="77203" y="20374"/>
                    </a:lnTo>
                    <a:lnTo>
                      <a:pt x="73454" y="33710"/>
                    </a:lnTo>
                    <a:lnTo>
                      <a:pt x="0" y="1273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79" name="pg6078"/>
              <p:cNvSpPr/>
              <p:nvPr/>
            </p:nvSpPr>
            <p:spPr>
              <a:xfrm>
                <a:off x="4693803" y="4058696"/>
                <a:ext cx="77263" cy="33137"/>
              </a:xfrm>
              <a:custGeom>
                <a:avLst/>
                <a:gdLst/>
                <a:ahLst/>
                <a:cxnLst/>
                <a:rect l="0" t="0" r="0" b="0"/>
                <a:pathLst>
                  <a:path w="77263" h="33137">
                    <a:moveTo>
                      <a:pt x="3476" y="0"/>
                    </a:moveTo>
                    <a:lnTo>
                      <a:pt x="77263" y="19771"/>
                    </a:lnTo>
                    <a:lnTo>
                      <a:pt x="73623" y="33137"/>
                    </a:lnTo>
                    <a:lnTo>
                      <a:pt x="0" y="127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0" name="pg6079"/>
              <p:cNvSpPr/>
              <p:nvPr/>
            </p:nvSpPr>
            <p:spPr>
              <a:xfrm>
                <a:off x="4697279" y="4045904"/>
                <a:ext cx="77318" cy="32562"/>
              </a:xfrm>
              <a:custGeom>
                <a:avLst/>
                <a:gdLst/>
                <a:ahLst/>
                <a:cxnLst/>
                <a:rect l="0" t="0" r="0" b="0"/>
                <a:pathLst>
                  <a:path w="77318" h="32562">
                    <a:moveTo>
                      <a:pt x="3371" y="0"/>
                    </a:moveTo>
                    <a:lnTo>
                      <a:pt x="77318" y="19167"/>
                    </a:lnTo>
                    <a:lnTo>
                      <a:pt x="73787" y="32562"/>
                    </a:lnTo>
                    <a:lnTo>
                      <a:pt x="0" y="1279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1" name="pg6080"/>
              <p:cNvSpPr/>
              <p:nvPr/>
            </p:nvSpPr>
            <p:spPr>
              <a:xfrm>
                <a:off x="4700651" y="4033085"/>
                <a:ext cx="77368" cy="31985"/>
              </a:xfrm>
              <a:custGeom>
                <a:avLst/>
                <a:gdLst/>
                <a:ahLst/>
                <a:cxnLst/>
                <a:rect l="0" t="0" r="0" b="0"/>
                <a:pathLst>
                  <a:path w="77368" h="31985">
                    <a:moveTo>
                      <a:pt x="3266" y="0"/>
                    </a:moveTo>
                    <a:lnTo>
                      <a:pt x="77368" y="18561"/>
                    </a:lnTo>
                    <a:lnTo>
                      <a:pt x="73946" y="31985"/>
                    </a:lnTo>
                    <a:lnTo>
                      <a:pt x="0" y="128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2" name="pg6081"/>
              <p:cNvSpPr/>
              <p:nvPr/>
            </p:nvSpPr>
            <p:spPr>
              <a:xfrm>
                <a:off x="4703917" y="4020240"/>
                <a:ext cx="77412" cy="31406"/>
              </a:xfrm>
              <a:custGeom>
                <a:avLst/>
                <a:gdLst/>
                <a:ahLst/>
                <a:cxnLst/>
                <a:rect l="0" t="0" r="0" b="0"/>
                <a:pathLst>
                  <a:path w="77412" h="31406">
                    <a:moveTo>
                      <a:pt x="3161" y="0"/>
                    </a:moveTo>
                    <a:lnTo>
                      <a:pt x="77412" y="17954"/>
                    </a:lnTo>
                    <a:lnTo>
                      <a:pt x="74101" y="31406"/>
                    </a:lnTo>
                    <a:lnTo>
                      <a:pt x="0" y="1284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3" name="pg6082"/>
              <p:cNvSpPr/>
              <p:nvPr/>
            </p:nvSpPr>
            <p:spPr>
              <a:xfrm>
                <a:off x="4707079" y="4007370"/>
                <a:ext cx="77451" cy="30825"/>
              </a:xfrm>
              <a:custGeom>
                <a:avLst/>
                <a:gdLst/>
                <a:ahLst/>
                <a:cxnLst/>
                <a:rect l="0" t="0" r="0" b="0"/>
                <a:pathLst>
                  <a:path w="77451" h="30825">
                    <a:moveTo>
                      <a:pt x="3056" y="0"/>
                    </a:moveTo>
                    <a:lnTo>
                      <a:pt x="77451" y="17346"/>
                    </a:lnTo>
                    <a:lnTo>
                      <a:pt x="74250" y="30825"/>
                    </a:lnTo>
                    <a:lnTo>
                      <a:pt x="0" y="1287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4" name="pg6083"/>
              <p:cNvSpPr/>
              <p:nvPr/>
            </p:nvSpPr>
            <p:spPr>
              <a:xfrm>
                <a:off x="4710136" y="3994475"/>
                <a:ext cx="77485" cy="30241"/>
              </a:xfrm>
              <a:custGeom>
                <a:avLst/>
                <a:gdLst/>
                <a:ahLst/>
                <a:cxnLst/>
                <a:rect l="0" t="0" r="0" b="0"/>
                <a:pathLst>
                  <a:path w="77485" h="30241">
                    <a:moveTo>
                      <a:pt x="2951" y="0"/>
                    </a:moveTo>
                    <a:lnTo>
                      <a:pt x="77485" y="16737"/>
                    </a:lnTo>
                    <a:lnTo>
                      <a:pt x="74395" y="30241"/>
                    </a:lnTo>
                    <a:lnTo>
                      <a:pt x="0" y="1289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5" name="pg6084"/>
              <p:cNvSpPr/>
              <p:nvPr/>
            </p:nvSpPr>
            <p:spPr>
              <a:xfrm>
                <a:off x="4713087" y="3981556"/>
                <a:ext cx="77514" cy="29656"/>
              </a:xfrm>
              <a:custGeom>
                <a:avLst/>
                <a:gdLst/>
                <a:ahLst/>
                <a:cxnLst/>
                <a:rect l="0" t="0" r="0" b="0"/>
                <a:pathLst>
                  <a:path w="77514" h="29656">
                    <a:moveTo>
                      <a:pt x="2845" y="0"/>
                    </a:moveTo>
                    <a:lnTo>
                      <a:pt x="77514" y="16126"/>
                    </a:lnTo>
                    <a:lnTo>
                      <a:pt x="74534" y="29656"/>
                    </a:lnTo>
                    <a:lnTo>
                      <a:pt x="0" y="1291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6" name="pg6085"/>
              <p:cNvSpPr/>
              <p:nvPr/>
            </p:nvSpPr>
            <p:spPr>
              <a:xfrm>
                <a:off x="4715932" y="3968614"/>
                <a:ext cx="77538" cy="29068"/>
              </a:xfrm>
              <a:custGeom>
                <a:avLst/>
                <a:gdLst/>
                <a:ahLst/>
                <a:cxnLst/>
                <a:rect l="0" t="0" r="0" b="0"/>
                <a:pathLst>
                  <a:path w="77538" h="29068">
                    <a:moveTo>
                      <a:pt x="2739" y="0"/>
                    </a:moveTo>
                    <a:lnTo>
                      <a:pt x="77538" y="15515"/>
                    </a:lnTo>
                    <a:lnTo>
                      <a:pt x="74668" y="29068"/>
                    </a:lnTo>
                    <a:lnTo>
                      <a:pt x="0" y="12941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7" name="pg6086"/>
              <p:cNvSpPr/>
              <p:nvPr/>
            </p:nvSpPr>
            <p:spPr>
              <a:xfrm>
                <a:off x="4718672" y="3955651"/>
                <a:ext cx="77556" cy="28479"/>
              </a:xfrm>
              <a:custGeom>
                <a:avLst/>
                <a:gdLst/>
                <a:ahLst/>
                <a:cxnLst/>
                <a:rect l="0" t="0" r="0" b="0"/>
                <a:pathLst>
                  <a:path w="77556" h="28479">
                    <a:moveTo>
                      <a:pt x="2633" y="0"/>
                    </a:moveTo>
                    <a:lnTo>
                      <a:pt x="77556" y="14903"/>
                    </a:lnTo>
                    <a:lnTo>
                      <a:pt x="74798" y="28479"/>
                    </a:lnTo>
                    <a:lnTo>
                      <a:pt x="0" y="1296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8" name="pg6087"/>
              <p:cNvSpPr/>
              <p:nvPr/>
            </p:nvSpPr>
            <p:spPr>
              <a:xfrm>
                <a:off x="4721306" y="3942666"/>
                <a:ext cx="77569" cy="27887"/>
              </a:xfrm>
              <a:custGeom>
                <a:avLst/>
                <a:gdLst/>
                <a:ahLst/>
                <a:cxnLst/>
                <a:rect l="0" t="0" r="0" b="0"/>
                <a:pathLst>
                  <a:path w="77569" h="27887">
                    <a:moveTo>
                      <a:pt x="2527" y="0"/>
                    </a:moveTo>
                    <a:lnTo>
                      <a:pt x="77569" y="14289"/>
                    </a:lnTo>
                    <a:lnTo>
                      <a:pt x="74922" y="27887"/>
                    </a:lnTo>
                    <a:lnTo>
                      <a:pt x="0" y="1298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89" name="pg6088"/>
              <p:cNvSpPr/>
              <p:nvPr/>
            </p:nvSpPr>
            <p:spPr>
              <a:xfrm>
                <a:off x="4723834" y="3929661"/>
                <a:ext cx="77577" cy="27294"/>
              </a:xfrm>
              <a:custGeom>
                <a:avLst/>
                <a:gdLst/>
                <a:ahLst/>
                <a:cxnLst/>
                <a:rect l="0" t="0" r="0" b="0"/>
                <a:pathLst>
                  <a:path w="77577" h="27294">
                    <a:moveTo>
                      <a:pt x="2421" y="0"/>
                    </a:moveTo>
                    <a:lnTo>
                      <a:pt x="77577" y="13675"/>
                    </a:lnTo>
                    <a:lnTo>
                      <a:pt x="75042" y="27294"/>
                    </a:lnTo>
                    <a:lnTo>
                      <a:pt x="0" y="1300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0" name="pg6089"/>
              <p:cNvSpPr/>
              <p:nvPr/>
            </p:nvSpPr>
            <p:spPr>
              <a:xfrm>
                <a:off x="4726255" y="3916636"/>
                <a:ext cx="77580" cy="26699"/>
              </a:xfrm>
              <a:custGeom>
                <a:avLst/>
                <a:gdLst/>
                <a:ahLst/>
                <a:cxnLst/>
                <a:rect l="0" t="0" r="0" b="0"/>
                <a:pathLst>
                  <a:path w="77580" h="26699">
                    <a:moveTo>
                      <a:pt x="2314" y="0"/>
                    </a:moveTo>
                    <a:lnTo>
                      <a:pt x="77580" y="13059"/>
                    </a:lnTo>
                    <a:lnTo>
                      <a:pt x="75156" y="26699"/>
                    </a:lnTo>
                    <a:lnTo>
                      <a:pt x="0" y="13024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1" name="pg6090"/>
              <p:cNvSpPr/>
              <p:nvPr/>
            </p:nvSpPr>
            <p:spPr>
              <a:xfrm>
                <a:off x="4728570" y="3903594"/>
                <a:ext cx="77578" cy="26102"/>
              </a:xfrm>
              <a:custGeom>
                <a:avLst/>
                <a:gdLst/>
                <a:ahLst/>
                <a:cxnLst/>
                <a:rect l="0" t="0" r="0" b="0"/>
                <a:pathLst>
                  <a:path w="77578" h="26102">
                    <a:moveTo>
                      <a:pt x="2208" y="0"/>
                    </a:moveTo>
                    <a:lnTo>
                      <a:pt x="77578" y="12443"/>
                    </a:lnTo>
                    <a:lnTo>
                      <a:pt x="75265" y="26102"/>
                    </a:lnTo>
                    <a:lnTo>
                      <a:pt x="0" y="1304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2" name="pg6091"/>
              <p:cNvSpPr/>
              <p:nvPr/>
            </p:nvSpPr>
            <p:spPr>
              <a:xfrm>
                <a:off x="4730778" y="3890533"/>
                <a:ext cx="77571" cy="25504"/>
              </a:xfrm>
              <a:custGeom>
                <a:avLst/>
                <a:gdLst/>
                <a:ahLst/>
                <a:cxnLst/>
                <a:rect l="0" t="0" r="0" b="0"/>
                <a:pathLst>
                  <a:path w="77571" h="25504">
                    <a:moveTo>
                      <a:pt x="2101" y="0"/>
                    </a:moveTo>
                    <a:lnTo>
                      <a:pt x="77571" y="11826"/>
                    </a:lnTo>
                    <a:lnTo>
                      <a:pt x="75370" y="25504"/>
                    </a:lnTo>
                    <a:lnTo>
                      <a:pt x="0" y="13060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3" name="pg6092"/>
              <p:cNvSpPr/>
              <p:nvPr/>
            </p:nvSpPr>
            <p:spPr>
              <a:xfrm>
                <a:off x="4732880" y="3877456"/>
                <a:ext cx="77558" cy="24903"/>
              </a:xfrm>
              <a:custGeom>
                <a:avLst/>
                <a:gdLst/>
                <a:ahLst/>
                <a:cxnLst/>
                <a:rect l="0" t="0" r="0" b="0"/>
                <a:pathLst>
                  <a:path w="77558" h="24903">
                    <a:moveTo>
                      <a:pt x="1994" y="0"/>
                    </a:moveTo>
                    <a:lnTo>
                      <a:pt x="77558" y="11208"/>
                    </a:lnTo>
                    <a:lnTo>
                      <a:pt x="75469" y="24903"/>
                    </a:lnTo>
                    <a:lnTo>
                      <a:pt x="0" y="1307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4" name="pg6093"/>
              <p:cNvSpPr/>
              <p:nvPr/>
            </p:nvSpPr>
            <p:spPr>
              <a:xfrm>
                <a:off x="4734874" y="3864363"/>
                <a:ext cx="77540" cy="24301"/>
              </a:xfrm>
              <a:custGeom>
                <a:avLst/>
                <a:gdLst/>
                <a:ahLst/>
                <a:cxnLst/>
                <a:rect l="0" t="0" r="0" b="0"/>
                <a:pathLst>
                  <a:path w="77540" h="24301">
                    <a:moveTo>
                      <a:pt x="1887" y="0"/>
                    </a:moveTo>
                    <a:lnTo>
                      <a:pt x="77540" y="10590"/>
                    </a:lnTo>
                    <a:lnTo>
                      <a:pt x="75563" y="24301"/>
                    </a:lnTo>
                    <a:lnTo>
                      <a:pt x="0" y="1309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5" name="pg6094"/>
              <p:cNvSpPr/>
              <p:nvPr/>
            </p:nvSpPr>
            <p:spPr>
              <a:xfrm>
                <a:off x="4736762" y="3851255"/>
                <a:ext cx="77517" cy="23698"/>
              </a:xfrm>
              <a:custGeom>
                <a:avLst/>
                <a:gdLst/>
                <a:ahLst/>
                <a:cxnLst/>
                <a:rect l="0" t="0" r="0" b="0"/>
                <a:pathLst>
                  <a:path w="77517" h="23698">
                    <a:moveTo>
                      <a:pt x="1780" y="0"/>
                    </a:moveTo>
                    <a:lnTo>
                      <a:pt x="77517" y="9970"/>
                    </a:lnTo>
                    <a:lnTo>
                      <a:pt x="75652" y="23698"/>
                    </a:lnTo>
                    <a:lnTo>
                      <a:pt x="0" y="1310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6" name="pg6095"/>
              <p:cNvSpPr/>
              <p:nvPr/>
            </p:nvSpPr>
            <p:spPr>
              <a:xfrm>
                <a:off x="4738542" y="3838132"/>
                <a:ext cx="77489" cy="23093"/>
              </a:xfrm>
              <a:custGeom>
                <a:avLst/>
                <a:gdLst/>
                <a:ahLst/>
                <a:cxnLst/>
                <a:rect l="0" t="0" r="0" b="0"/>
                <a:pathLst>
                  <a:path w="77489" h="23093">
                    <a:moveTo>
                      <a:pt x="1672" y="0"/>
                    </a:moveTo>
                    <a:lnTo>
                      <a:pt x="77489" y="9351"/>
                    </a:lnTo>
                    <a:lnTo>
                      <a:pt x="75737" y="23093"/>
                    </a:lnTo>
                    <a:lnTo>
                      <a:pt x="0" y="13122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7" name="pg6096"/>
              <p:cNvSpPr/>
              <p:nvPr/>
            </p:nvSpPr>
            <p:spPr>
              <a:xfrm>
                <a:off x="4740215" y="3824997"/>
                <a:ext cx="77455" cy="22486"/>
              </a:xfrm>
              <a:custGeom>
                <a:avLst/>
                <a:gdLst/>
                <a:ahLst/>
                <a:cxnLst/>
                <a:rect l="0" t="0" r="0" b="0"/>
                <a:pathLst>
                  <a:path w="77455" h="22486">
                    <a:moveTo>
                      <a:pt x="1565" y="0"/>
                    </a:moveTo>
                    <a:lnTo>
                      <a:pt x="77455" y="8730"/>
                    </a:lnTo>
                    <a:lnTo>
                      <a:pt x="75816" y="22486"/>
                    </a:lnTo>
                    <a:lnTo>
                      <a:pt x="0" y="1313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8" name="pg6097"/>
              <p:cNvSpPr/>
              <p:nvPr/>
            </p:nvSpPr>
            <p:spPr>
              <a:xfrm>
                <a:off x="4741780" y="3811849"/>
                <a:ext cx="77417" cy="21878"/>
              </a:xfrm>
              <a:custGeom>
                <a:avLst/>
                <a:gdLst/>
                <a:ahLst/>
                <a:cxnLst/>
                <a:rect l="0" t="0" r="0" b="0"/>
                <a:pathLst>
                  <a:path w="77417" h="21878">
                    <a:moveTo>
                      <a:pt x="1458" y="0"/>
                    </a:moveTo>
                    <a:lnTo>
                      <a:pt x="77417" y="8109"/>
                    </a:lnTo>
                    <a:lnTo>
                      <a:pt x="75890" y="21878"/>
                    </a:lnTo>
                    <a:lnTo>
                      <a:pt x="0" y="1314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099" name="pg6098"/>
              <p:cNvSpPr/>
              <p:nvPr/>
            </p:nvSpPr>
            <p:spPr>
              <a:xfrm>
                <a:off x="4743239" y="3798690"/>
                <a:ext cx="77373" cy="21268"/>
              </a:xfrm>
              <a:custGeom>
                <a:avLst/>
                <a:gdLst/>
                <a:ahLst/>
                <a:cxnLst/>
                <a:rect l="0" t="0" r="0" b="0"/>
                <a:pathLst>
                  <a:path w="77373" h="21268">
                    <a:moveTo>
                      <a:pt x="1350" y="0"/>
                    </a:moveTo>
                    <a:lnTo>
                      <a:pt x="77373" y="7487"/>
                    </a:lnTo>
                    <a:lnTo>
                      <a:pt x="75958" y="21268"/>
                    </a:lnTo>
                    <a:lnTo>
                      <a:pt x="0" y="1315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0" name="pg6099"/>
              <p:cNvSpPr/>
              <p:nvPr/>
            </p:nvSpPr>
            <p:spPr>
              <a:xfrm>
                <a:off x="4744589" y="3785520"/>
                <a:ext cx="77324" cy="20657"/>
              </a:xfrm>
              <a:custGeom>
                <a:avLst/>
                <a:gdLst/>
                <a:ahLst/>
                <a:cxnLst/>
                <a:rect l="0" t="0" r="0" b="0"/>
                <a:pathLst>
                  <a:path w="77324" h="20657">
                    <a:moveTo>
                      <a:pt x="1242" y="0"/>
                    </a:moveTo>
                    <a:lnTo>
                      <a:pt x="77324" y="6865"/>
                    </a:lnTo>
                    <a:lnTo>
                      <a:pt x="76022" y="20657"/>
                    </a:lnTo>
                    <a:lnTo>
                      <a:pt x="0" y="1316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1" name="pg6100"/>
              <p:cNvSpPr/>
              <p:nvPr/>
            </p:nvSpPr>
            <p:spPr>
              <a:xfrm>
                <a:off x="4745832" y="3772340"/>
                <a:ext cx="77270" cy="20045"/>
              </a:xfrm>
              <a:custGeom>
                <a:avLst/>
                <a:gdLst/>
                <a:ahLst/>
                <a:cxnLst/>
                <a:rect l="0" t="0" r="0" b="0"/>
                <a:pathLst>
                  <a:path w="77270" h="20045">
                    <a:moveTo>
                      <a:pt x="1134" y="0"/>
                    </a:moveTo>
                    <a:lnTo>
                      <a:pt x="77270" y="6242"/>
                    </a:lnTo>
                    <a:lnTo>
                      <a:pt x="76081" y="20045"/>
                    </a:lnTo>
                    <a:lnTo>
                      <a:pt x="0" y="1317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2" name="pg6101"/>
              <p:cNvSpPr/>
              <p:nvPr/>
            </p:nvSpPr>
            <p:spPr>
              <a:xfrm>
                <a:off x="4746967" y="3759151"/>
                <a:ext cx="77210" cy="19431"/>
              </a:xfrm>
              <a:custGeom>
                <a:avLst/>
                <a:gdLst/>
                <a:ahLst/>
                <a:cxnLst/>
                <a:rect l="0" t="0" r="0" b="0"/>
                <a:pathLst>
                  <a:path w="77210" h="19431">
                    <a:moveTo>
                      <a:pt x="1027" y="0"/>
                    </a:moveTo>
                    <a:lnTo>
                      <a:pt x="77210" y="5619"/>
                    </a:lnTo>
                    <a:lnTo>
                      <a:pt x="76135" y="19431"/>
                    </a:lnTo>
                    <a:lnTo>
                      <a:pt x="0" y="1318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3" name="pg6102"/>
              <p:cNvSpPr/>
              <p:nvPr/>
            </p:nvSpPr>
            <p:spPr>
              <a:xfrm>
                <a:off x="4747994" y="3745955"/>
                <a:ext cx="77146" cy="18816"/>
              </a:xfrm>
              <a:custGeom>
                <a:avLst/>
                <a:gdLst/>
                <a:ahLst/>
                <a:cxnLst/>
                <a:rect l="0" t="0" r="0" b="0"/>
                <a:pathLst>
                  <a:path w="77146" h="18816">
                    <a:moveTo>
                      <a:pt x="919" y="0"/>
                    </a:moveTo>
                    <a:lnTo>
                      <a:pt x="77146" y="4996"/>
                    </a:lnTo>
                    <a:lnTo>
                      <a:pt x="76183" y="18816"/>
                    </a:lnTo>
                    <a:lnTo>
                      <a:pt x="0" y="13196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4" name="pg6103"/>
              <p:cNvSpPr/>
              <p:nvPr/>
            </p:nvSpPr>
            <p:spPr>
              <a:xfrm>
                <a:off x="4748913" y="3732751"/>
                <a:ext cx="77076" cy="18199"/>
              </a:xfrm>
              <a:custGeom>
                <a:avLst/>
                <a:gdLst/>
                <a:ahLst/>
                <a:cxnLst/>
                <a:rect l="0" t="0" r="0" b="0"/>
                <a:pathLst>
                  <a:path w="77076" h="18199">
                    <a:moveTo>
                      <a:pt x="811" y="0"/>
                    </a:moveTo>
                    <a:lnTo>
                      <a:pt x="77076" y="4372"/>
                    </a:lnTo>
                    <a:lnTo>
                      <a:pt x="76227" y="18199"/>
                    </a:lnTo>
                    <a:lnTo>
                      <a:pt x="0" y="1320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5" name="pg6104"/>
              <p:cNvSpPr/>
              <p:nvPr/>
            </p:nvSpPr>
            <p:spPr>
              <a:xfrm>
                <a:off x="4749724" y="3719541"/>
                <a:ext cx="77001" cy="17582"/>
              </a:xfrm>
              <a:custGeom>
                <a:avLst/>
                <a:gdLst/>
                <a:ahLst/>
                <a:cxnLst/>
                <a:rect l="0" t="0" r="0" b="0"/>
                <a:pathLst>
                  <a:path w="77001" h="17582">
                    <a:moveTo>
                      <a:pt x="703" y="0"/>
                    </a:moveTo>
                    <a:lnTo>
                      <a:pt x="77001" y="3748"/>
                    </a:lnTo>
                    <a:lnTo>
                      <a:pt x="76265" y="17582"/>
                    </a:lnTo>
                    <a:lnTo>
                      <a:pt x="0" y="1320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6" name="pg6105"/>
              <p:cNvSpPr/>
              <p:nvPr/>
            </p:nvSpPr>
            <p:spPr>
              <a:xfrm>
                <a:off x="4750427" y="3706326"/>
                <a:ext cx="76921" cy="16963"/>
              </a:xfrm>
              <a:custGeom>
                <a:avLst/>
                <a:gdLst/>
                <a:ahLst/>
                <a:cxnLst/>
                <a:rect l="0" t="0" r="0" b="0"/>
                <a:pathLst>
                  <a:path w="76921" h="16963">
                    <a:moveTo>
                      <a:pt x="595" y="0"/>
                    </a:moveTo>
                    <a:lnTo>
                      <a:pt x="76921" y="3123"/>
                    </a:lnTo>
                    <a:lnTo>
                      <a:pt x="76298" y="16963"/>
                    </a:lnTo>
                    <a:lnTo>
                      <a:pt x="0" y="1321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7" name="pg6106"/>
              <p:cNvSpPr/>
              <p:nvPr/>
            </p:nvSpPr>
            <p:spPr>
              <a:xfrm>
                <a:off x="4751022" y="3693107"/>
                <a:ext cx="76836" cy="16343"/>
              </a:xfrm>
              <a:custGeom>
                <a:avLst/>
                <a:gdLst/>
                <a:ahLst/>
                <a:cxnLst/>
                <a:rect l="0" t="0" r="0" b="0"/>
                <a:pathLst>
                  <a:path w="76836" h="16343">
                    <a:moveTo>
                      <a:pt x="486" y="0"/>
                    </a:moveTo>
                    <a:lnTo>
                      <a:pt x="76836" y="2499"/>
                    </a:lnTo>
                    <a:lnTo>
                      <a:pt x="76326" y="16343"/>
                    </a:lnTo>
                    <a:lnTo>
                      <a:pt x="0" y="13219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8" name="pg6107"/>
              <p:cNvSpPr/>
              <p:nvPr/>
            </p:nvSpPr>
            <p:spPr>
              <a:xfrm>
                <a:off x="4751509" y="3679884"/>
                <a:ext cx="76746" cy="15722"/>
              </a:xfrm>
              <a:custGeom>
                <a:avLst/>
                <a:gdLst/>
                <a:ahLst/>
                <a:cxnLst/>
                <a:rect l="0" t="0" r="0" b="0"/>
                <a:pathLst>
                  <a:path w="76746" h="15722">
                    <a:moveTo>
                      <a:pt x="378" y="0"/>
                    </a:moveTo>
                    <a:lnTo>
                      <a:pt x="76746" y="1874"/>
                    </a:lnTo>
                    <a:lnTo>
                      <a:pt x="76349" y="15722"/>
                    </a:lnTo>
                    <a:lnTo>
                      <a:pt x="0" y="13223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09" name="pg6108"/>
              <p:cNvSpPr/>
              <p:nvPr/>
            </p:nvSpPr>
            <p:spPr>
              <a:xfrm>
                <a:off x="4751888" y="3666658"/>
                <a:ext cx="76650" cy="15100"/>
              </a:xfrm>
              <a:custGeom>
                <a:avLst/>
                <a:gdLst/>
                <a:ahLst/>
                <a:cxnLst/>
                <a:rect l="0" t="0" r="0" b="0"/>
                <a:pathLst>
                  <a:path w="76650" h="15100">
                    <a:moveTo>
                      <a:pt x="270" y="0"/>
                    </a:moveTo>
                    <a:lnTo>
                      <a:pt x="76650" y="1249"/>
                    </a:lnTo>
                    <a:lnTo>
                      <a:pt x="76367" y="15100"/>
                    </a:lnTo>
                    <a:lnTo>
                      <a:pt x="0" y="13225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0" name="pg6109"/>
              <p:cNvSpPr/>
              <p:nvPr/>
            </p:nvSpPr>
            <p:spPr>
              <a:xfrm>
                <a:off x="4752159" y="3653431"/>
                <a:ext cx="76550" cy="14477"/>
              </a:xfrm>
              <a:custGeom>
                <a:avLst/>
                <a:gdLst/>
                <a:ahLst/>
                <a:cxnLst/>
                <a:rect l="0" t="0" r="0" b="0"/>
                <a:pathLst>
                  <a:path w="76550" h="14477">
                    <a:moveTo>
                      <a:pt x="162" y="0"/>
                    </a:moveTo>
                    <a:lnTo>
                      <a:pt x="76550" y="624"/>
                    </a:lnTo>
                    <a:lnTo>
                      <a:pt x="76380" y="14477"/>
                    </a:lnTo>
                    <a:lnTo>
                      <a:pt x="0" y="13227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1" name="pg6110"/>
              <p:cNvSpPr/>
              <p:nvPr/>
            </p:nvSpPr>
            <p:spPr>
              <a:xfrm>
                <a:off x="4752321" y="3640202"/>
                <a:ext cx="76444" cy="13853"/>
              </a:xfrm>
              <a:custGeom>
                <a:avLst/>
                <a:gdLst/>
                <a:ahLst/>
                <a:cxnLst/>
                <a:rect l="0" t="0" r="0" b="0"/>
                <a:pathLst>
                  <a:path w="76444" h="13853">
                    <a:moveTo>
                      <a:pt x="54" y="0"/>
                    </a:moveTo>
                    <a:lnTo>
                      <a:pt x="76444" y="0"/>
                    </a:lnTo>
                    <a:lnTo>
                      <a:pt x="76388" y="13853"/>
                    </a:lnTo>
                    <a:lnTo>
                      <a:pt x="0" y="13228"/>
                    </a:lnTo>
                    <a:close/>
                  </a:path>
                </a:pathLst>
              </a:cu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2" name="rc6111"/>
              <p:cNvSpPr/>
              <p:nvPr/>
            </p:nvSpPr>
            <p:spPr>
              <a:xfrm>
                <a:off x="5391275" y="1889874"/>
                <a:ext cx="939935" cy="1417544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3" name="tx6112"/>
              <p:cNvSpPr/>
              <p:nvPr/>
            </p:nvSpPr>
            <p:spPr>
              <a:xfrm>
                <a:off x="5460864" y="1969323"/>
                <a:ext cx="800757" cy="87932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HMMER Score</a:t>
                </a:r>
              </a:p>
            </p:txBody>
          </p:sp>
          <p:sp>
            <p:nvSpPr>
              <p:cNvPr id="6114" name="rc6113"/>
              <p:cNvSpPr/>
              <p:nvPr/>
            </p:nvSpPr>
            <p:spPr>
              <a:xfrm>
                <a:off x="5460864" y="2140549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5" name="rc6114"/>
              <p:cNvSpPr/>
              <p:nvPr/>
            </p:nvSpPr>
            <p:spPr>
              <a:xfrm>
                <a:off x="5462664" y="2142349"/>
                <a:ext cx="215855" cy="215855"/>
              </a:xfrm>
              <a:prstGeom prst="rect">
                <a:avLst/>
              </a:prstGeom>
              <a:solidFill>
                <a:srgbClr val="AE5A41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6" name="rc6115"/>
              <p:cNvSpPr/>
              <p:nvPr/>
            </p:nvSpPr>
            <p:spPr>
              <a:xfrm>
                <a:off x="5460864" y="2360005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7" name="rc6116"/>
              <p:cNvSpPr/>
              <p:nvPr/>
            </p:nvSpPr>
            <p:spPr>
              <a:xfrm>
                <a:off x="5462664" y="2361805"/>
                <a:ext cx="215855" cy="215855"/>
              </a:xfrm>
              <a:prstGeom prst="rect">
                <a:avLst/>
              </a:prstGeom>
              <a:solidFill>
                <a:srgbClr val="559E83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8" name="rc6117"/>
              <p:cNvSpPr/>
              <p:nvPr/>
            </p:nvSpPr>
            <p:spPr>
              <a:xfrm>
                <a:off x="5460864" y="2579461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19" name="rc6118"/>
              <p:cNvSpPr/>
              <p:nvPr/>
            </p:nvSpPr>
            <p:spPr>
              <a:xfrm>
                <a:off x="5462664" y="2581261"/>
                <a:ext cx="215855" cy="215856"/>
              </a:xfrm>
              <a:prstGeom prst="rect">
                <a:avLst/>
              </a:prstGeom>
              <a:solidFill>
                <a:srgbClr val="B2D4AD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0" name="rc6119"/>
              <p:cNvSpPr/>
              <p:nvPr/>
            </p:nvSpPr>
            <p:spPr>
              <a:xfrm>
                <a:off x="5460864" y="2798917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1" name="rc6120"/>
              <p:cNvSpPr/>
              <p:nvPr/>
            </p:nvSpPr>
            <p:spPr>
              <a:xfrm>
                <a:off x="5462664" y="2800717"/>
                <a:ext cx="215855" cy="215856"/>
              </a:xfrm>
              <a:prstGeom prst="rect">
                <a:avLst/>
              </a:prstGeom>
              <a:solidFill>
                <a:srgbClr val="DBC795">
                  <a:alpha val="100000"/>
                </a:srgbClr>
              </a:solidFill>
              <a:ln w="2710" cap="flat">
                <a:solidFill>
                  <a:srgbClr val="FFFFFF">
                    <a:alpha val="100000"/>
                  </a:srgbClr>
                </a:solidFill>
                <a:prstDash val="solid"/>
                <a:miter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2" name="rc6121"/>
              <p:cNvSpPr/>
              <p:nvPr/>
            </p:nvSpPr>
            <p:spPr>
              <a:xfrm>
                <a:off x="5460864" y="3018373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3" name="tx6122"/>
              <p:cNvSpPr/>
              <p:nvPr/>
            </p:nvSpPr>
            <p:spPr>
              <a:xfrm>
                <a:off x="5749909" y="2227153"/>
                <a:ext cx="50443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H</a:t>
                </a:r>
              </a:p>
            </p:txBody>
          </p:sp>
          <p:sp>
            <p:nvSpPr>
              <p:cNvPr id="6124" name="tx6123"/>
              <p:cNvSpPr/>
              <p:nvPr/>
            </p:nvSpPr>
            <p:spPr>
              <a:xfrm>
                <a:off x="5749909" y="2446609"/>
                <a:ext cx="6210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</a:t>
                </a:r>
              </a:p>
            </p:txBody>
          </p:sp>
          <p:sp>
            <p:nvSpPr>
              <p:cNvPr id="6125" name="tx6124"/>
              <p:cNvSpPr/>
              <p:nvPr/>
            </p:nvSpPr>
            <p:spPr>
              <a:xfrm>
                <a:off x="5749909" y="2666065"/>
                <a:ext cx="4266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L</a:t>
                </a:r>
              </a:p>
            </p:txBody>
          </p:sp>
          <p:sp>
            <p:nvSpPr>
              <p:cNvPr id="6126" name="tx6125"/>
              <p:cNvSpPr/>
              <p:nvPr/>
            </p:nvSpPr>
            <p:spPr>
              <a:xfrm>
                <a:off x="5749909" y="2885521"/>
                <a:ext cx="38847" cy="46248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P</a:t>
                </a:r>
              </a:p>
            </p:txBody>
          </p:sp>
          <p:sp>
            <p:nvSpPr>
              <p:cNvPr id="6127" name="tx6126"/>
              <p:cNvSpPr/>
              <p:nvPr/>
            </p:nvSpPr>
            <p:spPr>
              <a:xfrm>
                <a:off x="5749909" y="3103169"/>
                <a:ext cx="100886" cy="48055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55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Absent</a:t>
                </a:r>
                <a:endParaRPr sz="55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6128" name="rc6127"/>
              <p:cNvSpPr/>
              <p:nvPr/>
            </p:nvSpPr>
            <p:spPr>
              <a:xfrm>
                <a:off x="5391275" y="3314618"/>
                <a:ext cx="827848" cy="2075912"/>
              </a:xfrm>
              <a:prstGeom prst="rect">
                <a:avLst/>
              </a:prstGeom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29" name="tx6128"/>
              <p:cNvSpPr/>
              <p:nvPr/>
            </p:nvSpPr>
            <p:spPr>
              <a:xfrm>
                <a:off x="5460864" y="3368828"/>
                <a:ext cx="652549" cy="11317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1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1000" dirty="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Super Group</a:t>
                </a:r>
              </a:p>
            </p:txBody>
          </p:sp>
          <p:sp>
            <p:nvSpPr>
              <p:cNvPr id="6130" name="rc6129"/>
              <p:cNvSpPr/>
              <p:nvPr/>
            </p:nvSpPr>
            <p:spPr>
              <a:xfrm>
                <a:off x="5460864" y="3565293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1" name="rc6130"/>
              <p:cNvSpPr/>
              <p:nvPr/>
            </p:nvSpPr>
            <p:spPr>
              <a:xfrm>
                <a:off x="5469864" y="3574293"/>
                <a:ext cx="201456" cy="201456"/>
              </a:xfrm>
              <a:prstGeom prst="rect">
                <a:avLst/>
              </a:prstGeom>
              <a:solidFill>
                <a:srgbClr val="EFB91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2" name="rc6131"/>
              <p:cNvSpPr/>
              <p:nvPr/>
            </p:nvSpPr>
            <p:spPr>
              <a:xfrm>
                <a:off x="5460864" y="3784749"/>
                <a:ext cx="219455" cy="219456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3" name="rc6132"/>
              <p:cNvSpPr/>
              <p:nvPr/>
            </p:nvSpPr>
            <p:spPr>
              <a:xfrm>
                <a:off x="5469864" y="3793749"/>
                <a:ext cx="201456" cy="201455"/>
              </a:xfrm>
              <a:prstGeom prst="rect">
                <a:avLst/>
              </a:prstGeom>
              <a:solidFill>
                <a:srgbClr val="572100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4" name="rc6133"/>
              <p:cNvSpPr/>
              <p:nvPr/>
            </p:nvSpPr>
            <p:spPr>
              <a:xfrm>
                <a:off x="5460864" y="4004205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5" name="rc6134"/>
              <p:cNvSpPr/>
              <p:nvPr/>
            </p:nvSpPr>
            <p:spPr>
              <a:xfrm>
                <a:off x="5469864" y="4013205"/>
                <a:ext cx="201456" cy="201456"/>
              </a:xfrm>
              <a:prstGeom prst="rect">
                <a:avLst/>
              </a:prstGeom>
              <a:solidFill>
                <a:srgbClr val="FFD0AB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6" name="rc6135"/>
              <p:cNvSpPr/>
              <p:nvPr/>
            </p:nvSpPr>
            <p:spPr>
              <a:xfrm>
                <a:off x="5460864" y="4223661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7" name="rc6136"/>
              <p:cNvSpPr/>
              <p:nvPr/>
            </p:nvSpPr>
            <p:spPr>
              <a:xfrm>
                <a:off x="5469864" y="4232661"/>
                <a:ext cx="201456" cy="201456"/>
              </a:xfrm>
              <a:prstGeom prst="rect">
                <a:avLst/>
              </a:prstGeom>
              <a:solidFill>
                <a:srgbClr val="678516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8" name="rc6137"/>
              <p:cNvSpPr/>
              <p:nvPr/>
            </p:nvSpPr>
            <p:spPr>
              <a:xfrm>
                <a:off x="5460864" y="4443117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39" name="rc6138"/>
              <p:cNvSpPr/>
              <p:nvPr/>
            </p:nvSpPr>
            <p:spPr>
              <a:xfrm>
                <a:off x="5469864" y="4452117"/>
                <a:ext cx="201456" cy="201456"/>
              </a:xfrm>
              <a:prstGeom prst="rect">
                <a:avLst/>
              </a:prstGeom>
              <a:solidFill>
                <a:srgbClr val="525601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0" name="rc6139"/>
              <p:cNvSpPr/>
              <p:nvPr/>
            </p:nvSpPr>
            <p:spPr>
              <a:xfrm>
                <a:off x="5460864" y="4662573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1" name="rc6140"/>
              <p:cNvSpPr/>
              <p:nvPr/>
            </p:nvSpPr>
            <p:spPr>
              <a:xfrm>
                <a:off x="5469864" y="4671573"/>
                <a:ext cx="201456" cy="201456"/>
              </a:xfrm>
              <a:prstGeom prst="rect">
                <a:avLst/>
              </a:prstGeom>
              <a:solidFill>
                <a:srgbClr val="681114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2" name="rc6141"/>
              <p:cNvSpPr/>
              <p:nvPr/>
            </p:nvSpPr>
            <p:spPr>
              <a:xfrm>
                <a:off x="5460864" y="4882029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3" name="rc6142"/>
              <p:cNvSpPr/>
              <p:nvPr/>
            </p:nvSpPr>
            <p:spPr>
              <a:xfrm>
                <a:off x="5469864" y="4891029"/>
                <a:ext cx="201456" cy="201456"/>
              </a:xfrm>
              <a:prstGeom prst="rect">
                <a:avLst/>
              </a:prstGeom>
              <a:solidFill>
                <a:srgbClr val="9382E3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4" name="rc6143"/>
              <p:cNvSpPr/>
              <p:nvPr/>
            </p:nvSpPr>
            <p:spPr>
              <a:xfrm>
                <a:off x="5460864" y="5101485"/>
                <a:ext cx="219455" cy="219455"/>
              </a:xfrm>
              <a:prstGeom prst="rect">
                <a:avLst/>
              </a:prstGeom>
              <a:solidFill>
                <a:srgbClr val="FFFFFF">
                  <a:alpha val="100000"/>
                </a:srgbClr>
              </a:solidFill>
              <a:ln w="13550" cap="rnd">
                <a:solidFill>
                  <a:srgbClr val="FFFFFF">
                    <a:alpha val="100000"/>
                  </a:srgbClr>
                </a:solidFill>
                <a:prstDash val="solid"/>
                <a:round/>
              </a:ln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5" name="rc6144"/>
              <p:cNvSpPr/>
              <p:nvPr/>
            </p:nvSpPr>
            <p:spPr>
              <a:xfrm>
                <a:off x="5469864" y="5110485"/>
                <a:ext cx="201456" cy="201456"/>
              </a:xfrm>
              <a:prstGeom prst="rect">
                <a:avLst/>
              </a:prstGeom>
              <a:solidFill>
                <a:srgbClr val="17057E">
                  <a:alpha val="50196"/>
                </a:srgbClr>
              </a:solidFill>
            </p:spPr>
            <p:txBody>
              <a:bodyPr/>
              <a:lstStyle/>
              <a:p>
                <a:endParaRPr/>
              </a:p>
            </p:txBody>
          </p:sp>
          <p:sp>
            <p:nvSpPr>
              <p:cNvPr id="6146" name="tx6145"/>
              <p:cNvSpPr/>
              <p:nvPr/>
            </p:nvSpPr>
            <p:spPr>
              <a:xfrm>
                <a:off x="5749909" y="3648691"/>
                <a:ext cx="271521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Alveolata</a:t>
                </a:r>
              </a:p>
            </p:txBody>
          </p:sp>
          <p:sp>
            <p:nvSpPr>
              <p:cNvPr id="6147" name="tx6146"/>
              <p:cNvSpPr/>
              <p:nvPr/>
            </p:nvSpPr>
            <p:spPr>
              <a:xfrm>
                <a:off x="5749909" y="3854164"/>
                <a:ext cx="399625" cy="6343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Stramenopiles</a:t>
                </a:r>
              </a:p>
            </p:txBody>
          </p:sp>
          <p:sp>
            <p:nvSpPr>
              <p:cNvPr id="6148" name="tx6147"/>
              <p:cNvSpPr/>
              <p:nvPr/>
            </p:nvSpPr>
            <p:spPr>
              <a:xfrm>
                <a:off x="5749909" y="4087910"/>
                <a:ext cx="236596" cy="49147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Rhizaria</a:t>
                </a:r>
              </a:p>
            </p:txBody>
          </p:sp>
          <p:sp>
            <p:nvSpPr>
              <p:cNvPr id="6149" name="tx6148"/>
              <p:cNvSpPr/>
              <p:nvPr/>
            </p:nvSpPr>
            <p:spPr>
              <a:xfrm>
                <a:off x="5749909" y="4292939"/>
                <a:ext cx="356958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Streptophyta</a:t>
                </a:r>
              </a:p>
            </p:txBody>
          </p:sp>
          <p:sp>
            <p:nvSpPr>
              <p:cNvPr id="6150" name="tx6149"/>
              <p:cNvSpPr/>
              <p:nvPr/>
            </p:nvSpPr>
            <p:spPr>
              <a:xfrm>
                <a:off x="5749909" y="4512395"/>
                <a:ext cx="349215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Chlorophyta</a:t>
                </a:r>
              </a:p>
            </p:txBody>
          </p:sp>
          <p:sp>
            <p:nvSpPr>
              <p:cNvPr id="6151" name="tx6150"/>
              <p:cNvSpPr/>
              <p:nvPr/>
            </p:nvSpPr>
            <p:spPr>
              <a:xfrm>
                <a:off x="5749909" y="4731851"/>
                <a:ext cx="341473" cy="6357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Rhodophyta</a:t>
                </a:r>
              </a:p>
            </p:txBody>
          </p:sp>
          <p:sp>
            <p:nvSpPr>
              <p:cNvPr id="6152" name="tx6151"/>
              <p:cNvSpPr/>
              <p:nvPr/>
            </p:nvSpPr>
            <p:spPr>
              <a:xfrm>
                <a:off x="5749909" y="4965427"/>
                <a:ext cx="228888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Discoba</a:t>
                </a:r>
              </a:p>
            </p:txBody>
          </p:sp>
          <p:sp>
            <p:nvSpPr>
              <p:cNvPr id="6153" name="tx6152"/>
              <p:cNvSpPr/>
              <p:nvPr/>
            </p:nvSpPr>
            <p:spPr>
              <a:xfrm>
                <a:off x="5749909" y="5184883"/>
                <a:ext cx="364632" cy="4945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/>
              <a:lstStyle/>
              <a:p>
                <a:pPr marL="0" marR="0" indent="0" algn="l">
                  <a:lnSpc>
                    <a:spcPts val="55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sz="550">
                    <a:solidFill>
                      <a:srgbClr val="000000">
                        <a:alpha val="100000"/>
                      </a:srgbClr>
                    </a:solidFill>
                    <a:latin typeface="Times New Roman"/>
                    <a:cs typeface="Times New Roman"/>
                  </a:rPr>
                  <a:t>Metamonada</a:t>
                </a:r>
              </a:p>
            </p:txBody>
          </p:sp>
        </p:grpSp>
        <p:sp>
          <p:nvSpPr>
            <p:cNvPr id="6158" name="Rectangle 6157">
              <a:extLst>
                <a:ext uri="{FF2B5EF4-FFF2-40B4-BE49-F238E27FC236}">
                  <a16:creationId xmlns:a16="http://schemas.microsoft.com/office/drawing/2014/main" id="{E7AA8A6A-F4AF-FFC4-2AB8-5BF8D5C0A15F}"/>
                </a:ext>
              </a:extLst>
            </p:cNvPr>
            <p:cNvSpPr/>
            <p:nvPr/>
          </p:nvSpPr>
          <p:spPr>
            <a:xfrm rot="18118479">
              <a:off x="1789011" y="1686854"/>
              <a:ext cx="338554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TOR</a:t>
              </a:r>
            </a:p>
          </p:txBody>
        </p:sp>
        <p:sp>
          <p:nvSpPr>
            <p:cNvPr id="6159" name="Rectangle 6158">
              <a:extLst>
                <a:ext uri="{FF2B5EF4-FFF2-40B4-BE49-F238E27FC236}">
                  <a16:creationId xmlns:a16="http://schemas.microsoft.com/office/drawing/2014/main" id="{F0C0CC0B-1524-1421-858D-FF7D26290F19}"/>
                </a:ext>
              </a:extLst>
            </p:cNvPr>
            <p:cNvSpPr/>
            <p:nvPr/>
          </p:nvSpPr>
          <p:spPr>
            <a:xfrm rot="18118479">
              <a:off x="1850600" y="1758862"/>
              <a:ext cx="359393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LST8</a:t>
              </a:r>
            </a:p>
          </p:txBody>
        </p:sp>
        <p:sp>
          <p:nvSpPr>
            <p:cNvPr id="6160" name="Rectangle 6159">
              <a:extLst>
                <a:ext uri="{FF2B5EF4-FFF2-40B4-BE49-F238E27FC236}">
                  <a16:creationId xmlns:a16="http://schemas.microsoft.com/office/drawing/2014/main" id="{C650951D-E0FC-45CF-8C7E-8AB0D34DD0BC}"/>
                </a:ext>
              </a:extLst>
            </p:cNvPr>
            <p:cNvSpPr/>
            <p:nvPr/>
          </p:nvSpPr>
          <p:spPr>
            <a:xfrm rot="18118479">
              <a:off x="1865327" y="1818631"/>
              <a:ext cx="489236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RAPTOR</a:t>
              </a:r>
            </a:p>
          </p:txBody>
        </p:sp>
        <p:sp>
          <p:nvSpPr>
            <p:cNvPr id="6161" name="Rectangle 6160">
              <a:extLst>
                <a:ext uri="{FF2B5EF4-FFF2-40B4-BE49-F238E27FC236}">
                  <a16:creationId xmlns:a16="http://schemas.microsoft.com/office/drawing/2014/main" id="{92A12FC1-AB93-86C4-F1F3-F932345D934E}"/>
                </a:ext>
              </a:extLst>
            </p:cNvPr>
            <p:cNvSpPr/>
            <p:nvPr/>
          </p:nvSpPr>
          <p:spPr>
            <a:xfrm rot="18118479">
              <a:off x="1953726" y="1870416"/>
              <a:ext cx="466794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RICTOR</a:t>
              </a:r>
            </a:p>
          </p:txBody>
        </p:sp>
        <p:sp>
          <p:nvSpPr>
            <p:cNvPr id="6162" name="Rectangle 6161">
              <a:extLst>
                <a:ext uri="{FF2B5EF4-FFF2-40B4-BE49-F238E27FC236}">
                  <a16:creationId xmlns:a16="http://schemas.microsoft.com/office/drawing/2014/main" id="{2513F455-5F8A-339D-C71E-31E545D7CBD2}"/>
                </a:ext>
              </a:extLst>
            </p:cNvPr>
            <p:cNvSpPr/>
            <p:nvPr/>
          </p:nvSpPr>
          <p:spPr>
            <a:xfrm rot="18118479">
              <a:off x="2066091" y="1969017"/>
              <a:ext cx="348172" cy="18466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600" b="0" cap="none" spc="0" dirty="0">
                  <a:ln w="0"/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SIN1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2025-04-08T19:30:16Z</dcterms:modified>
  <cp:category/>
</cp:coreProperties>
</file>