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02279" y="6274328"/>
              <a:ext cx="1003296" cy="0"/>
            </a:xfrm>
            <a:custGeom>
              <a:avLst/>
              <a:pathLst>
                <a:path w="1003296" h="0">
                  <a:moveTo>
                    <a:pt x="0" y="0"/>
                  </a:moveTo>
                  <a:lnTo>
                    <a:pt x="10032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54752" y="6230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80164" y="61859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80164" y="61418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580164" y="60976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80164" y="60534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29339" y="60092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580164" y="59651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80164" y="59209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580164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580164" y="58325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580164" y="57884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454752" y="57442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54752" y="57000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54752" y="56558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80164" y="5611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580164" y="55675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580164" y="55233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580164" y="5479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580164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80164" y="53908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580164" y="53466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54752" y="53024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03927" y="525830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580164" y="5214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580164" y="5169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80164" y="51257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80164" y="50816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03927" y="5037428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329339" y="499325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329339" y="49490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580164" y="49049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80164" y="4860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580164" y="4816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0164" y="47723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580164" y="47282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580164" y="46840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580164" y="46398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454752" y="45956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454752" y="45515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54752" y="45073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54752" y="44631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454752" y="44189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454752" y="43748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54752" y="43306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54752" y="42864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4752" y="42422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54752" y="41981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54752" y="41539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54752" y="41097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54752" y="40655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54752" y="40214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580164" y="39772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580164" y="39330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580164" y="38888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580164" y="3844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54752" y="38005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54752" y="375635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454752" y="37121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29339" y="36680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29339" y="362382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203927" y="3579653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29339" y="353547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54752" y="34913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580164" y="34471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580164" y="34029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54752" y="33587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54752" y="33146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454752" y="32704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827691" y="3226253"/>
              <a:ext cx="877884" cy="0"/>
            </a:xfrm>
            <a:custGeom>
              <a:avLst/>
              <a:pathLst>
                <a:path w="877884" h="0">
                  <a:moveTo>
                    <a:pt x="0" y="0"/>
                  </a:moveTo>
                  <a:lnTo>
                    <a:pt x="8778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54752" y="31820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54752" y="31379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80164" y="30937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80164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580164" y="30053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329339" y="29612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580164" y="29170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580164" y="28728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54752" y="28286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580164" y="27845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80164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580164" y="26961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203927" y="2651977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329339" y="260780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580164" y="25636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580164" y="25194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80164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580164" y="24311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580164" y="23869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580164" y="23427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580164" y="22985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580164" y="22544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53103" y="2210227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078515" y="216605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329339" y="212187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54752" y="20777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454752" y="203352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580164" y="19893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580164" y="19451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203927" y="1901002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580164" y="18568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580164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580164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454752" y="172430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329339" y="16801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54752" y="163595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580164" y="15917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580164" y="154760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580164" y="15034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580164" y="14592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454752" y="14150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02279" y="603320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03927" y="617493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454752" y="61197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203927" y="58914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29339" y="57736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454752" y="58767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702279" y="5074714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203927" y="54957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54752" y="558961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54752" y="54350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3927" y="514786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4752" y="519204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54752" y="510369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203927" y="44342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329339" y="488281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329339" y="472820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329339" y="419442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454752" y="39109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702279" y="285855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827691" y="3516703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03927" y="345375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29339" y="337203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454752" y="34250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827691" y="3042190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329339" y="3123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454752" y="304955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827691" y="2894940"/>
              <a:ext cx="752472" cy="0"/>
            </a:xfrm>
            <a:custGeom>
              <a:avLst/>
              <a:pathLst>
                <a:path w="752472" h="0">
                  <a:moveTo>
                    <a:pt x="0" y="0"/>
                  </a:moveTo>
                  <a:lnTo>
                    <a:pt x="7524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827691" y="2784502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454752" y="27403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827691" y="2563627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203927" y="24752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29339" y="24973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454752" y="25415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454752" y="24531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329339" y="23206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454752" y="23648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454752" y="22764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827691" y="198168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953103" y="207678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078515" y="19875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203927" y="207402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329339" y="20261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454752" y="196726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53103" y="165804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329339" y="176847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54752" y="181265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329339" y="152551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454752" y="156969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454752" y="148134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702279" y="5060201"/>
              <a:ext cx="0" cy="1214126"/>
            </a:xfrm>
            <a:custGeom>
              <a:avLst/>
              <a:pathLst>
                <a:path w="0" h="1214126">
                  <a:moveTo>
                    <a:pt x="0" y="0"/>
                  </a:moveTo>
                  <a:lnTo>
                    <a:pt x="0" y="1214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454752" y="6174935"/>
              <a:ext cx="0" cy="55218"/>
            </a:xfrm>
            <a:custGeom>
              <a:avLst/>
              <a:pathLst>
                <a:path w="0" h="55218">
                  <a:moveTo>
                    <a:pt x="0" y="0"/>
                  </a:moveTo>
                  <a:lnTo>
                    <a:pt x="0" y="55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80164" y="6119716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80164" y="61197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80164" y="60976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80164" y="605345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9339" y="5891478"/>
              <a:ext cx="0" cy="117800"/>
            </a:xfrm>
            <a:custGeom>
              <a:avLst/>
              <a:pathLst>
                <a:path w="0" h="117800">
                  <a:moveTo>
                    <a:pt x="0" y="0"/>
                  </a:moveTo>
                  <a:lnTo>
                    <a:pt x="0" y="117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80164" y="587675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80164" y="58767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80164" y="58767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80164" y="583257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80164" y="578840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454752" y="5744228"/>
              <a:ext cx="0" cy="29450"/>
            </a:xfrm>
            <a:custGeom>
              <a:avLst/>
              <a:pathLst>
                <a:path w="0" h="29450">
                  <a:moveTo>
                    <a:pt x="0" y="294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454752" y="57000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454752" y="5495744"/>
              <a:ext cx="0" cy="160134"/>
            </a:xfrm>
            <a:custGeom>
              <a:avLst/>
              <a:pathLst>
                <a:path w="0" h="160134">
                  <a:moveTo>
                    <a:pt x="0" y="0"/>
                  </a:moveTo>
                  <a:lnTo>
                    <a:pt x="0" y="160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80164" y="55896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80164" y="55675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80164" y="54350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80164" y="54350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80164" y="5435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580164" y="53908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580164" y="53466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4752" y="5302478"/>
              <a:ext cx="0" cy="193265"/>
            </a:xfrm>
            <a:custGeom>
              <a:avLst/>
              <a:pathLst>
                <a:path w="0" h="193265">
                  <a:moveTo>
                    <a:pt x="0" y="1932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203927" y="5074714"/>
              <a:ext cx="0" cy="183589"/>
            </a:xfrm>
            <a:custGeom>
              <a:avLst/>
              <a:pathLst>
                <a:path w="0" h="183589">
                  <a:moveTo>
                    <a:pt x="0" y="0"/>
                  </a:moveTo>
                  <a:lnTo>
                    <a:pt x="0" y="183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580164" y="519204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80164" y="5169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80164" y="5103691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80164" y="508160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203927" y="5037428"/>
              <a:ext cx="0" cy="37285"/>
            </a:xfrm>
            <a:custGeom>
              <a:avLst/>
              <a:pathLst>
                <a:path w="0" h="37285">
                  <a:moveTo>
                    <a:pt x="0" y="372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29339" y="4434229"/>
              <a:ext cx="0" cy="559024"/>
            </a:xfrm>
            <a:custGeom>
              <a:avLst/>
              <a:pathLst>
                <a:path w="0" h="559024">
                  <a:moveTo>
                    <a:pt x="0" y="0"/>
                  </a:moveTo>
                  <a:lnTo>
                    <a:pt x="0" y="5590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329339" y="4434229"/>
              <a:ext cx="0" cy="514849"/>
            </a:xfrm>
            <a:custGeom>
              <a:avLst/>
              <a:pathLst>
                <a:path w="0" h="514849">
                  <a:moveTo>
                    <a:pt x="0" y="0"/>
                  </a:moveTo>
                  <a:lnTo>
                    <a:pt x="0" y="5148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580164" y="4882816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580164" y="486072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580164" y="4728203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580164" y="472820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580164" y="47282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580164" y="4684028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580164" y="4639853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454752" y="4194422"/>
              <a:ext cx="0" cy="401256"/>
            </a:xfrm>
            <a:custGeom>
              <a:avLst/>
              <a:pathLst>
                <a:path w="0" h="401256">
                  <a:moveTo>
                    <a:pt x="0" y="0"/>
                  </a:moveTo>
                  <a:lnTo>
                    <a:pt x="0" y="401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454752" y="4194422"/>
              <a:ext cx="0" cy="357081"/>
            </a:xfrm>
            <a:custGeom>
              <a:avLst/>
              <a:pathLst>
                <a:path w="0" h="357081">
                  <a:moveTo>
                    <a:pt x="0" y="0"/>
                  </a:moveTo>
                  <a:lnTo>
                    <a:pt x="0" y="3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454752" y="4194422"/>
              <a:ext cx="0" cy="312906"/>
            </a:xfrm>
            <a:custGeom>
              <a:avLst/>
              <a:pathLst>
                <a:path w="0" h="312906">
                  <a:moveTo>
                    <a:pt x="0" y="0"/>
                  </a:moveTo>
                  <a:lnTo>
                    <a:pt x="0" y="312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454752" y="4194422"/>
              <a:ext cx="0" cy="268731"/>
            </a:xfrm>
            <a:custGeom>
              <a:avLst/>
              <a:pathLst>
                <a:path w="0" h="268731">
                  <a:moveTo>
                    <a:pt x="0" y="0"/>
                  </a:moveTo>
                  <a:lnTo>
                    <a:pt x="0" y="2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454752" y="4194422"/>
              <a:ext cx="0" cy="224556"/>
            </a:xfrm>
            <a:custGeom>
              <a:avLst/>
              <a:pathLst>
                <a:path w="0" h="224556">
                  <a:moveTo>
                    <a:pt x="0" y="0"/>
                  </a:moveTo>
                  <a:lnTo>
                    <a:pt x="0" y="224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454752" y="4194422"/>
              <a:ext cx="0" cy="180381"/>
            </a:xfrm>
            <a:custGeom>
              <a:avLst/>
              <a:pathLst>
                <a:path w="0" h="180381">
                  <a:moveTo>
                    <a:pt x="0" y="0"/>
                  </a:moveTo>
                  <a:lnTo>
                    <a:pt x="0" y="180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454752" y="4194422"/>
              <a:ext cx="0" cy="136206"/>
            </a:xfrm>
            <a:custGeom>
              <a:avLst/>
              <a:pathLst>
                <a:path w="0" h="136206">
                  <a:moveTo>
                    <a:pt x="0" y="0"/>
                  </a:moveTo>
                  <a:lnTo>
                    <a:pt x="0" y="1362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454752" y="4194422"/>
              <a:ext cx="0" cy="92031"/>
            </a:xfrm>
            <a:custGeom>
              <a:avLst/>
              <a:pathLst>
                <a:path w="0" h="92031">
                  <a:moveTo>
                    <a:pt x="0" y="0"/>
                  </a:moveTo>
                  <a:lnTo>
                    <a:pt x="0" y="92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454752" y="4194422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454752" y="4194422"/>
              <a:ext cx="0" cy="3681"/>
            </a:xfrm>
            <a:custGeom>
              <a:avLst/>
              <a:pathLst>
                <a:path w="0" h="3681">
                  <a:moveTo>
                    <a:pt x="0" y="0"/>
                  </a:moveTo>
                  <a:lnTo>
                    <a:pt x="0" y="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454752" y="4153928"/>
              <a:ext cx="0" cy="40493"/>
            </a:xfrm>
            <a:custGeom>
              <a:avLst/>
              <a:pathLst>
                <a:path w="0" h="40493">
                  <a:moveTo>
                    <a:pt x="0" y="404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454752" y="4109753"/>
              <a:ext cx="0" cy="84668"/>
            </a:xfrm>
            <a:custGeom>
              <a:avLst/>
              <a:pathLst>
                <a:path w="0" h="84668">
                  <a:moveTo>
                    <a:pt x="0" y="84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54752" y="4065578"/>
              <a:ext cx="0" cy="128843"/>
            </a:xfrm>
            <a:custGeom>
              <a:avLst/>
              <a:pathLst>
                <a:path w="0" h="128843">
                  <a:moveTo>
                    <a:pt x="0" y="1288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454752" y="4021403"/>
              <a:ext cx="0" cy="173018"/>
            </a:xfrm>
            <a:custGeom>
              <a:avLst/>
              <a:pathLst>
                <a:path w="0" h="173018">
                  <a:moveTo>
                    <a:pt x="0" y="173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580164" y="3910965"/>
              <a:ext cx="0" cy="66262"/>
            </a:xfrm>
            <a:custGeom>
              <a:avLst/>
              <a:pathLst>
                <a:path w="0" h="66262">
                  <a:moveTo>
                    <a:pt x="0" y="0"/>
                  </a:moveTo>
                  <a:lnTo>
                    <a:pt x="0" y="66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580164" y="39109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580164" y="3888878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580164" y="3844703"/>
              <a:ext cx="0" cy="66262"/>
            </a:xfrm>
            <a:custGeom>
              <a:avLst/>
              <a:pathLst>
                <a:path w="0" h="66262">
                  <a:moveTo>
                    <a:pt x="0" y="66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454752" y="3800528"/>
              <a:ext cx="0" cy="393893"/>
            </a:xfrm>
            <a:custGeom>
              <a:avLst/>
              <a:pathLst>
                <a:path w="0" h="393893">
                  <a:moveTo>
                    <a:pt x="0" y="3938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454752" y="3756353"/>
              <a:ext cx="0" cy="438068"/>
            </a:xfrm>
            <a:custGeom>
              <a:avLst/>
              <a:pathLst>
                <a:path w="0" h="438068">
                  <a:moveTo>
                    <a:pt x="0" y="4380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454752" y="3712178"/>
              <a:ext cx="0" cy="482243"/>
            </a:xfrm>
            <a:custGeom>
              <a:avLst/>
              <a:pathLst>
                <a:path w="0" h="482243">
                  <a:moveTo>
                    <a:pt x="0" y="4822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329339" y="3668003"/>
              <a:ext cx="0" cy="766226"/>
            </a:xfrm>
            <a:custGeom>
              <a:avLst/>
              <a:pathLst>
                <a:path w="0" h="766226">
                  <a:moveTo>
                    <a:pt x="0" y="76622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2329339" y="3623828"/>
              <a:ext cx="0" cy="810401"/>
            </a:xfrm>
            <a:custGeom>
              <a:avLst/>
              <a:pathLst>
                <a:path w="0" h="810401">
                  <a:moveTo>
                    <a:pt x="0" y="810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203927" y="3516703"/>
              <a:ext cx="0" cy="62949"/>
            </a:xfrm>
            <a:custGeom>
              <a:avLst/>
              <a:pathLst>
                <a:path w="0" h="62949">
                  <a:moveTo>
                    <a:pt x="0" y="0"/>
                  </a:moveTo>
                  <a:lnTo>
                    <a:pt x="0" y="629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329339" y="3453754"/>
              <a:ext cx="0" cy="81723"/>
            </a:xfrm>
            <a:custGeom>
              <a:avLst/>
              <a:pathLst>
                <a:path w="0" h="81723">
                  <a:moveTo>
                    <a:pt x="0" y="0"/>
                  </a:moveTo>
                  <a:lnTo>
                    <a:pt x="0" y="81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454752" y="3372030"/>
              <a:ext cx="0" cy="119272"/>
            </a:xfrm>
            <a:custGeom>
              <a:avLst/>
              <a:pathLst>
                <a:path w="0" h="119272">
                  <a:moveTo>
                    <a:pt x="0" y="0"/>
                  </a:moveTo>
                  <a:lnTo>
                    <a:pt x="0" y="1192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580164" y="3425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2580164" y="3402953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454752" y="3358778"/>
              <a:ext cx="0" cy="13252"/>
            </a:xfrm>
            <a:custGeom>
              <a:avLst/>
              <a:pathLst>
                <a:path w="0" h="13252">
                  <a:moveTo>
                    <a:pt x="0" y="132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2454752" y="3314603"/>
              <a:ext cx="0" cy="57427"/>
            </a:xfrm>
            <a:custGeom>
              <a:avLst/>
              <a:pathLst>
                <a:path w="0" h="57427">
                  <a:moveTo>
                    <a:pt x="0" y="574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454752" y="3270428"/>
              <a:ext cx="0" cy="101602"/>
            </a:xfrm>
            <a:custGeom>
              <a:avLst/>
              <a:pathLst>
                <a:path w="0" h="101602">
                  <a:moveTo>
                    <a:pt x="0" y="1016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827691" y="2858557"/>
              <a:ext cx="0" cy="367695"/>
            </a:xfrm>
            <a:custGeom>
              <a:avLst/>
              <a:pathLst>
                <a:path w="0" h="367695">
                  <a:moveTo>
                    <a:pt x="0" y="0"/>
                  </a:moveTo>
                  <a:lnTo>
                    <a:pt x="0" y="3676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2454752" y="3123178"/>
              <a:ext cx="0" cy="58900"/>
            </a:xfrm>
            <a:custGeom>
              <a:avLst/>
              <a:pathLst>
                <a:path w="0" h="58900">
                  <a:moveTo>
                    <a:pt x="0" y="0"/>
                  </a:moveTo>
                  <a:lnTo>
                    <a:pt x="0" y="589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454752" y="3123178"/>
              <a:ext cx="0" cy="14725"/>
            </a:xfrm>
            <a:custGeom>
              <a:avLst/>
              <a:pathLst>
                <a:path w="0" h="14725">
                  <a:moveTo>
                    <a:pt x="0" y="0"/>
                  </a:moveTo>
                  <a:lnTo>
                    <a:pt x="0" y="147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580164" y="3049553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580164" y="304955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580164" y="30053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29339" y="2961202"/>
              <a:ext cx="0" cy="80987"/>
            </a:xfrm>
            <a:custGeom>
              <a:avLst/>
              <a:pathLst>
                <a:path w="0" h="80987">
                  <a:moveTo>
                    <a:pt x="0" y="809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580164" y="28949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580164" y="28728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4752" y="278450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580164" y="274032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580164" y="27403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80164" y="269615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203927" y="2563627"/>
              <a:ext cx="0" cy="88350"/>
            </a:xfrm>
            <a:custGeom>
              <a:avLst/>
              <a:pathLst>
                <a:path w="0" h="88350">
                  <a:moveTo>
                    <a:pt x="0" y="0"/>
                  </a:moveTo>
                  <a:lnTo>
                    <a:pt x="0" y="88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329339" y="2475277"/>
              <a:ext cx="0" cy="132525"/>
            </a:xfrm>
            <a:custGeom>
              <a:avLst/>
              <a:pathLst>
                <a:path w="0" h="132525">
                  <a:moveTo>
                    <a:pt x="0" y="0"/>
                  </a:moveTo>
                  <a:lnTo>
                    <a:pt x="0" y="1325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80164" y="25415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80164" y="25194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80164" y="24531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580164" y="24311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580164" y="23648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580164" y="23427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580164" y="22764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580164" y="22544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953103" y="1981683"/>
              <a:ext cx="0" cy="228544"/>
            </a:xfrm>
            <a:custGeom>
              <a:avLst/>
              <a:pathLst>
                <a:path w="0" h="228544">
                  <a:moveTo>
                    <a:pt x="0" y="0"/>
                  </a:moveTo>
                  <a:lnTo>
                    <a:pt x="0" y="228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078515" y="2076782"/>
              <a:ext cx="0" cy="89270"/>
            </a:xfrm>
            <a:custGeom>
              <a:avLst/>
              <a:pathLst>
                <a:path w="0" h="89270">
                  <a:moveTo>
                    <a:pt x="0" y="0"/>
                  </a:moveTo>
                  <a:lnTo>
                    <a:pt x="0" y="89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329339" y="2074021"/>
              <a:ext cx="0" cy="47856"/>
            </a:xfrm>
            <a:custGeom>
              <a:avLst/>
              <a:pathLst>
                <a:path w="0" h="47856">
                  <a:moveTo>
                    <a:pt x="0" y="0"/>
                  </a:moveTo>
                  <a:lnTo>
                    <a:pt x="0" y="47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454752" y="2026165"/>
              <a:ext cx="0" cy="51537"/>
            </a:xfrm>
            <a:custGeom>
              <a:avLst/>
              <a:pathLst>
                <a:path w="0" h="51537">
                  <a:moveTo>
                    <a:pt x="0" y="0"/>
                  </a:moveTo>
                  <a:lnTo>
                    <a:pt x="0" y="51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454752" y="2026165"/>
              <a:ext cx="0" cy="7362"/>
            </a:xfrm>
            <a:custGeom>
              <a:avLst/>
              <a:pathLst>
                <a:path w="0" h="7362">
                  <a:moveTo>
                    <a:pt x="0" y="0"/>
                  </a:moveTo>
                  <a:lnTo>
                    <a:pt x="0" y="73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580164" y="1967265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580164" y="1945177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203927" y="1901002"/>
              <a:ext cx="0" cy="86509"/>
            </a:xfrm>
            <a:custGeom>
              <a:avLst/>
              <a:pathLst>
                <a:path w="0" h="86509">
                  <a:moveTo>
                    <a:pt x="0" y="865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580164" y="1812652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580164" y="181265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580164" y="176847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454752" y="1724302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329339" y="16580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454752" y="1525515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580164" y="156969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80164" y="154760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580164" y="1481340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580164" y="1459252"/>
              <a:ext cx="0" cy="22087"/>
            </a:xfrm>
            <a:custGeom>
              <a:avLst/>
              <a:pathLst>
                <a:path w="0" h="22087">
                  <a:moveTo>
                    <a:pt x="0" y="220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454752" y="1415077"/>
              <a:ext cx="0" cy="110437"/>
            </a:xfrm>
            <a:custGeom>
              <a:avLst/>
              <a:pathLst>
                <a:path w="0" h="110437">
                  <a:moveTo>
                    <a:pt x="0" y="110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702279" y="50602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702279" y="5060201"/>
              <a:ext cx="0" cy="973005"/>
            </a:xfrm>
            <a:custGeom>
              <a:avLst/>
              <a:pathLst>
                <a:path w="0" h="973005">
                  <a:moveTo>
                    <a:pt x="0" y="0"/>
                  </a:moveTo>
                  <a:lnTo>
                    <a:pt x="0" y="973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203927" y="6033206"/>
              <a:ext cx="0" cy="141728"/>
            </a:xfrm>
            <a:custGeom>
              <a:avLst/>
              <a:pathLst>
                <a:path w="0" h="141728">
                  <a:moveTo>
                    <a:pt x="0" y="0"/>
                  </a:moveTo>
                  <a:lnTo>
                    <a:pt x="0" y="1417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54752" y="6119716"/>
              <a:ext cx="0" cy="55218"/>
            </a:xfrm>
            <a:custGeom>
              <a:avLst/>
              <a:pathLst>
                <a:path w="0" h="55218">
                  <a:moveTo>
                    <a:pt x="0" y="552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203927" y="5891478"/>
              <a:ext cx="0" cy="141728"/>
            </a:xfrm>
            <a:custGeom>
              <a:avLst/>
              <a:pathLst>
                <a:path w="0" h="141728">
                  <a:moveTo>
                    <a:pt x="0" y="14172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329339" y="5773678"/>
              <a:ext cx="0" cy="117800"/>
            </a:xfrm>
            <a:custGeom>
              <a:avLst/>
              <a:pathLst>
                <a:path w="0" h="117800">
                  <a:moveTo>
                    <a:pt x="0" y="1178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54752" y="5773678"/>
              <a:ext cx="0" cy="103075"/>
            </a:xfrm>
            <a:custGeom>
              <a:avLst/>
              <a:pathLst>
                <a:path w="0" h="103075">
                  <a:moveTo>
                    <a:pt x="0" y="0"/>
                  </a:moveTo>
                  <a:lnTo>
                    <a:pt x="0" y="103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02279" y="5060201"/>
              <a:ext cx="0" cy="14512"/>
            </a:xfrm>
            <a:custGeom>
              <a:avLst/>
              <a:pathLst>
                <a:path w="0" h="14512">
                  <a:moveTo>
                    <a:pt x="0" y="0"/>
                  </a:moveTo>
                  <a:lnTo>
                    <a:pt x="0" y="145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203927" y="5074714"/>
              <a:ext cx="0" cy="421029"/>
            </a:xfrm>
            <a:custGeom>
              <a:avLst/>
              <a:pathLst>
                <a:path w="0" h="421029">
                  <a:moveTo>
                    <a:pt x="0" y="0"/>
                  </a:moveTo>
                  <a:lnTo>
                    <a:pt x="0" y="4210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454752" y="5495744"/>
              <a:ext cx="0" cy="93871"/>
            </a:xfrm>
            <a:custGeom>
              <a:avLst/>
              <a:pathLst>
                <a:path w="0" h="93871">
                  <a:moveTo>
                    <a:pt x="0" y="0"/>
                  </a:moveTo>
                  <a:lnTo>
                    <a:pt x="0" y="93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454752" y="5435003"/>
              <a:ext cx="0" cy="60740"/>
            </a:xfrm>
            <a:custGeom>
              <a:avLst/>
              <a:pathLst>
                <a:path w="0" h="60740">
                  <a:moveTo>
                    <a:pt x="0" y="60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203927" y="5074714"/>
              <a:ext cx="0" cy="73151"/>
            </a:xfrm>
            <a:custGeom>
              <a:avLst/>
              <a:pathLst>
                <a:path w="0" h="73151">
                  <a:moveTo>
                    <a:pt x="0" y="0"/>
                  </a:moveTo>
                  <a:lnTo>
                    <a:pt x="0" y="73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454752" y="5147866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454752" y="5103691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03927" y="4434229"/>
              <a:ext cx="0" cy="640485"/>
            </a:xfrm>
            <a:custGeom>
              <a:avLst/>
              <a:pathLst>
                <a:path w="0" h="640485">
                  <a:moveTo>
                    <a:pt x="0" y="6404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329339" y="4434229"/>
              <a:ext cx="0" cy="448586"/>
            </a:xfrm>
            <a:custGeom>
              <a:avLst/>
              <a:pathLst>
                <a:path w="0" h="448586">
                  <a:moveTo>
                    <a:pt x="0" y="0"/>
                  </a:moveTo>
                  <a:lnTo>
                    <a:pt x="0" y="4485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329339" y="4434229"/>
              <a:ext cx="0" cy="293974"/>
            </a:xfrm>
            <a:custGeom>
              <a:avLst/>
              <a:pathLst>
                <a:path w="0" h="293974">
                  <a:moveTo>
                    <a:pt x="0" y="0"/>
                  </a:moveTo>
                  <a:lnTo>
                    <a:pt x="0" y="2939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329339" y="4194422"/>
              <a:ext cx="0" cy="239807"/>
            </a:xfrm>
            <a:custGeom>
              <a:avLst/>
              <a:pathLst>
                <a:path w="0" h="239807">
                  <a:moveTo>
                    <a:pt x="0" y="239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454752" y="3910965"/>
              <a:ext cx="0" cy="283456"/>
            </a:xfrm>
            <a:custGeom>
              <a:avLst/>
              <a:pathLst>
                <a:path w="0" h="283456">
                  <a:moveTo>
                    <a:pt x="0" y="2834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02279" y="2858557"/>
              <a:ext cx="0" cy="2201644"/>
            </a:xfrm>
            <a:custGeom>
              <a:avLst/>
              <a:pathLst>
                <a:path w="0" h="2201644">
                  <a:moveTo>
                    <a:pt x="0" y="22016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827691" y="2858557"/>
              <a:ext cx="0" cy="658146"/>
            </a:xfrm>
            <a:custGeom>
              <a:avLst/>
              <a:pathLst>
                <a:path w="0" h="658146">
                  <a:moveTo>
                    <a:pt x="0" y="0"/>
                  </a:moveTo>
                  <a:lnTo>
                    <a:pt x="0" y="658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203927" y="3453754"/>
              <a:ext cx="0" cy="62949"/>
            </a:xfrm>
            <a:custGeom>
              <a:avLst/>
              <a:pathLst>
                <a:path w="0" h="62949">
                  <a:moveTo>
                    <a:pt x="0" y="629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329339" y="3372030"/>
              <a:ext cx="0" cy="81723"/>
            </a:xfrm>
            <a:custGeom>
              <a:avLst/>
              <a:pathLst>
                <a:path w="0" h="81723">
                  <a:moveTo>
                    <a:pt x="0" y="817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4752" y="3372030"/>
              <a:ext cx="0" cy="53010"/>
            </a:xfrm>
            <a:custGeom>
              <a:avLst/>
              <a:pathLst>
                <a:path w="0" h="53010">
                  <a:moveTo>
                    <a:pt x="0" y="0"/>
                  </a:moveTo>
                  <a:lnTo>
                    <a:pt x="0" y="53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27691" y="2858557"/>
              <a:ext cx="0" cy="183633"/>
            </a:xfrm>
            <a:custGeom>
              <a:avLst/>
              <a:pathLst>
                <a:path w="0" h="183633">
                  <a:moveTo>
                    <a:pt x="0" y="0"/>
                  </a:moveTo>
                  <a:lnTo>
                    <a:pt x="0" y="1836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329339" y="3042190"/>
              <a:ext cx="0" cy="80987"/>
            </a:xfrm>
            <a:custGeom>
              <a:avLst/>
              <a:pathLst>
                <a:path w="0" h="80987">
                  <a:moveTo>
                    <a:pt x="0" y="0"/>
                  </a:moveTo>
                  <a:lnTo>
                    <a:pt x="0" y="809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54752" y="3049553"/>
              <a:ext cx="0" cy="73625"/>
            </a:xfrm>
            <a:custGeom>
              <a:avLst/>
              <a:pathLst>
                <a:path w="0" h="73625">
                  <a:moveTo>
                    <a:pt x="0" y="736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27691" y="2858557"/>
              <a:ext cx="0" cy="36383"/>
            </a:xfrm>
            <a:custGeom>
              <a:avLst/>
              <a:pathLst>
                <a:path w="0" h="36383">
                  <a:moveTo>
                    <a:pt x="0" y="0"/>
                  </a:moveTo>
                  <a:lnTo>
                    <a:pt x="0" y="363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27691" y="2784502"/>
              <a:ext cx="0" cy="74054"/>
            </a:xfrm>
            <a:custGeom>
              <a:avLst/>
              <a:pathLst>
                <a:path w="0" h="74054">
                  <a:moveTo>
                    <a:pt x="0" y="74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54752" y="2740327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27691" y="2563627"/>
              <a:ext cx="0" cy="294929"/>
            </a:xfrm>
            <a:custGeom>
              <a:avLst/>
              <a:pathLst>
                <a:path w="0" h="294929">
                  <a:moveTo>
                    <a:pt x="0" y="294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203927" y="2475277"/>
              <a:ext cx="0" cy="88350"/>
            </a:xfrm>
            <a:custGeom>
              <a:avLst/>
              <a:pathLst>
                <a:path w="0" h="88350">
                  <a:moveTo>
                    <a:pt x="0" y="88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329339" y="2475277"/>
              <a:ext cx="0" cy="22087"/>
            </a:xfrm>
            <a:custGeom>
              <a:avLst/>
              <a:pathLst>
                <a:path w="0" h="22087">
                  <a:moveTo>
                    <a:pt x="0" y="0"/>
                  </a:moveTo>
                  <a:lnTo>
                    <a:pt x="0" y="220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54752" y="24973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454752" y="24531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329339" y="2320665"/>
              <a:ext cx="0" cy="154612"/>
            </a:xfrm>
            <a:custGeom>
              <a:avLst/>
              <a:pathLst>
                <a:path w="0" h="154612">
                  <a:moveTo>
                    <a:pt x="0" y="1546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454752" y="232066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454752" y="227649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827691" y="1981683"/>
              <a:ext cx="0" cy="876874"/>
            </a:xfrm>
            <a:custGeom>
              <a:avLst/>
              <a:pathLst>
                <a:path w="0" h="876874">
                  <a:moveTo>
                    <a:pt x="0" y="8768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53103" y="1981683"/>
              <a:ext cx="0" cy="95098"/>
            </a:xfrm>
            <a:custGeom>
              <a:avLst/>
              <a:pathLst>
                <a:path w="0" h="95098">
                  <a:moveTo>
                    <a:pt x="0" y="0"/>
                  </a:moveTo>
                  <a:lnTo>
                    <a:pt x="0" y="95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078515" y="1987512"/>
              <a:ext cx="0" cy="89270"/>
            </a:xfrm>
            <a:custGeom>
              <a:avLst/>
              <a:pathLst>
                <a:path w="0" h="89270">
                  <a:moveTo>
                    <a:pt x="0" y="89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203927" y="1987512"/>
              <a:ext cx="0" cy="86509"/>
            </a:xfrm>
            <a:custGeom>
              <a:avLst/>
              <a:pathLst>
                <a:path w="0" h="86509">
                  <a:moveTo>
                    <a:pt x="0" y="0"/>
                  </a:moveTo>
                  <a:lnTo>
                    <a:pt x="0" y="86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329339" y="2026165"/>
              <a:ext cx="0" cy="47856"/>
            </a:xfrm>
            <a:custGeom>
              <a:avLst/>
              <a:pathLst>
                <a:path w="0" h="47856">
                  <a:moveTo>
                    <a:pt x="0" y="478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454752" y="1967265"/>
              <a:ext cx="0" cy="58900"/>
            </a:xfrm>
            <a:custGeom>
              <a:avLst/>
              <a:pathLst>
                <a:path w="0" h="58900">
                  <a:moveTo>
                    <a:pt x="0" y="589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1953103" y="1658040"/>
              <a:ext cx="0" cy="323643"/>
            </a:xfrm>
            <a:custGeom>
              <a:avLst/>
              <a:pathLst>
                <a:path w="0" h="323643">
                  <a:moveTo>
                    <a:pt x="0" y="323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29339" y="1658040"/>
              <a:ext cx="0" cy="110437"/>
            </a:xfrm>
            <a:custGeom>
              <a:avLst/>
              <a:pathLst>
                <a:path w="0" h="110437">
                  <a:moveTo>
                    <a:pt x="0" y="0"/>
                  </a:moveTo>
                  <a:lnTo>
                    <a:pt x="0" y="1104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454752" y="1768477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329339" y="1525515"/>
              <a:ext cx="0" cy="132525"/>
            </a:xfrm>
            <a:custGeom>
              <a:avLst/>
              <a:pathLst>
                <a:path w="0" h="132525">
                  <a:moveTo>
                    <a:pt x="0" y="1325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454752" y="1525515"/>
              <a:ext cx="0" cy="44175"/>
            </a:xfrm>
            <a:custGeom>
              <a:avLst/>
              <a:pathLst>
                <a:path w="0" h="44175">
                  <a:moveTo>
                    <a:pt x="0" y="0"/>
                  </a:moveTo>
                  <a:lnTo>
                    <a:pt x="0" y="441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454752" y="1481340"/>
              <a:ext cx="0" cy="44175"/>
            </a:xfrm>
            <a:custGeom>
              <a:avLst/>
              <a:pathLst>
                <a:path w="0" h="44175">
                  <a:moveTo>
                    <a:pt x="0" y="441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710592" y="6274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710592" y="6230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C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710592" y="6185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710592" y="6141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710592" y="6097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710592" y="6053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710592" y="6009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710592" y="5965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710592" y="5920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710592" y="5876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447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710592" y="5832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710592" y="5788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710592" y="5744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710592" y="5700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710592" y="5655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710592" y="5611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710592" y="5567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710592" y="5523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710592" y="5479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710592" y="5435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710592" y="5390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710592" y="5346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710592" y="5302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710592" y="5258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710592" y="5214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710592" y="5169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710592" y="5125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710592" y="5081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710592" y="5037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710592" y="4993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710592" y="4949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8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710592" y="4904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710592" y="4860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710592" y="4816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710592" y="47723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710592" y="47282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710592" y="46840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710592" y="46398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710592" y="45956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710592" y="45515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85A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710592" y="45073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2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710592" y="44631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710592" y="44189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710592" y="43748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710592" y="43306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710592" y="42864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710592" y="42422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710592" y="41981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10592" y="41539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10592" y="41097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B52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10592" y="40655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10592" y="40214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10592" y="3977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10592" y="39330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10592" y="38888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10592" y="38447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710592" y="38005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710592" y="37563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710592" y="3712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710592" y="36680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710592" y="36238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710592" y="35796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710592" y="35354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071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710592" y="34913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6D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710592" y="3447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710592" y="34029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710592" y="33587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710592" y="33146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710592" y="32704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710592" y="32262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9568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2710592" y="3182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2710592" y="313790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A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2710592" y="30937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2710592" y="304955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710592" y="30053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710592" y="29612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710592" y="29170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710592" y="28728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710592" y="28286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710592" y="27845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710592" y="27403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048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710592" y="26961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710592" y="26519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710592" y="26078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710592" y="25636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2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710592" y="25194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A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710592" y="24752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7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710592" y="24311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710592" y="23869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710592" y="23427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710592" y="22985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E4B8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710592" y="22544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710592" y="22102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710592" y="21660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710592" y="21218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33D7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710592" y="20777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710592" y="20335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710592" y="19893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710592" y="19451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36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710592" y="19010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710592" y="18568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E6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710592" y="18126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710592" y="17684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8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710592" y="17243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10592" y="16801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10592" y="16359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2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10592" y="15917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241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10592" y="154760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0F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10592" y="15034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10592" y="145925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10592" y="14150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40" name="tx439"/>
            <p:cNvSpPr/>
            <p:nvPr/>
          </p:nvSpPr>
          <p:spPr>
            <a:xfrm>
              <a:off x="2748216" y="6237361"/>
              <a:ext cx="766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Hyphochytrium catenoides</a:t>
              </a:r>
            </a:p>
          </p:txBody>
        </p:sp>
        <p:sp>
          <p:nvSpPr>
            <p:cNvPr id="441" name="tx440"/>
            <p:cNvSpPr/>
            <p:nvPr/>
          </p:nvSpPr>
          <p:spPr>
            <a:xfrm>
              <a:off x="2748216" y="6193186"/>
              <a:ext cx="56042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C8C">
                      <a:alpha val="100000"/>
                    </a:srgbClr>
                  </a:solidFill>
                  <a:latin typeface="Arial"/>
                  <a:cs typeface="Arial"/>
                </a:rPr>
                <a:t>Labyrinthula sp. Ha</a:t>
              </a:r>
            </a:p>
          </p:txBody>
        </p:sp>
        <p:sp>
          <p:nvSpPr>
            <p:cNvPr id="442" name="tx441"/>
            <p:cNvSpPr/>
            <p:nvPr/>
          </p:nvSpPr>
          <p:spPr>
            <a:xfrm>
              <a:off x="2748216" y="6148217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443" name="tx442"/>
            <p:cNvSpPr/>
            <p:nvPr/>
          </p:nvSpPr>
          <p:spPr>
            <a:xfrm>
              <a:off x="2748216" y="6104042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444" name="tx443"/>
            <p:cNvSpPr/>
            <p:nvPr/>
          </p:nvSpPr>
          <p:spPr>
            <a:xfrm>
              <a:off x="2748216" y="6059867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445" name="tx444"/>
            <p:cNvSpPr/>
            <p:nvPr/>
          </p:nvSpPr>
          <p:spPr>
            <a:xfrm>
              <a:off x="2748216" y="6016486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446" name="tx445"/>
            <p:cNvSpPr/>
            <p:nvPr/>
          </p:nvSpPr>
          <p:spPr>
            <a:xfrm>
              <a:off x="2748216" y="5971517"/>
              <a:ext cx="69419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Cafeteria roenbergensis</a:t>
              </a:r>
            </a:p>
          </p:txBody>
        </p:sp>
        <p:sp>
          <p:nvSpPr>
            <p:cNvPr id="447" name="tx446"/>
            <p:cNvSpPr/>
            <p:nvPr/>
          </p:nvSpPr>
          <p:spPr>
            <a:xfrm>
              <a:off x="2748216" y="5928136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448" name="tx447"/>
            <p:cNvSpPr/>
            <p:nvPr/>
          </p:nvSpPr>
          <p:spPr>
            <a:xfrm>
              <a:off x="2748216" y="5883961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449" name="tx448"/>
            <p:cNvSpPr/>
            <p:nvPr/>
          </p:nvSpPr>
          <p:spPr>
            <a:xfrm>
              <a:off x="2748216" y="5839786"/>
              <a:ext cx="54943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447E">
                      <a:alpha val="100000"/>
                    </a:srgbClr>
                  </a:solidFill>
                  <a:latin typeface="Arial"/>
                  <a:cs typeface="Arial"/>
                </a:rPr>
                <a:t>Blastocystis sp. DL</a:t>
              </a:r>
            </a:p>
          </p:txBody>
        </p:sp>
        <p:sp>
          <p:nvSpPr>
            <p:cNvPr id="450" name="tx449"/>
            <p:cNvSpPr/>
            <p:nvPr/>
          </p:nvSpPr>
          <p:spPr>
            <a:xfrm>
              <a:off x="2748216" y="5795420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451" name="tx450"/>
            <p:cNvSpPr/>
            <p:nvPr/>
          </p:nvSpPr>
          <p:spPr>
            <a:xfrm>
              <a:off x="2748216" y="5751435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452" name="tx451"/>
            <p:cNvSpPr/>
            <p:nvPr/>
          </p:nvSpPr>
          <p:spPr>
            <a:xfrm>
              <a:off x="2748216" y="5707260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453" name="tx452"/>
            <p:cNvSpPr/>
            <p:nvPr/>
          </p:nvSpPr>
          <p:spPr>
            <a:xfrm>
              <a:off x="2748216" y="5662291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454" name="tx453"/>
            <p:cNvSpPr/>
            <p:nvPr/>
          </p:nvSpPr>
          <p:spPr>
            <a:xfrm>
              <a:off x="2748216" y="5618910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455" name="tx454"/>
            <p:cNvSpPr/>
            <p:nvPr/>
          </p:nvSpPr>
          <p:spPr>
            <a:xfrm>
              <a:off x="2748216" y="5573941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456" name="tx455"/>
            <p:cNvSpPr/>
            <p:nvPr/>
          </p:nvSpPr>
          <p:spPr>
            <a:xfrm>
              <a:off x="2748216" y="5529766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457" name="tx456"/>
            <p:cNvSpPr/>
            <p:nvPr/>
          </p:nvSpPr>
          <p:spPr>
            <a:xfrm>
              <a:off x="2748216" y="5486385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458" name="tx457"/>
            <p:cNvSpPr/>
            <p:nvPr/>
          </p:nvSpPr>
          <p:spPr>
            <a:xfrm>
              <a:off x="2748216" y="5442210"/>
              <a:ext cx="66885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Aphanomyces stellatus</a:t>
              </a:r>
            </a:p>
          </p:txBody>
        </p:sp>
        <p:sp>
          <p:nvSpPr>
            <p:cNvPr id="459" name="tx458"/>
            <p:cNvSpPr/>
            <p:nvPr/>
          </p:nvSpPr>
          <p:spPr>
            <a:xfrm>
              <a:off x="2748216" y="5398035"/>
              <a:ext cx="7520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Aphanomyces cochlioides</a:t>
              </a:r>
            </a:p>
          </p:txBody>
        </p:sp>
        <p:sp>
          <p:nvSpPr>
            <p:cNvPr id="460" name="tx459"/>
            <p:cNvSpPr/>
            <p:nvPr/>
          </p:nvSpPr>
          <p:spPr>
            <a:xfrm>
              <a:off x="2748216" y="5353860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461" name="tx460"/>
            <p:cNvSpPr/>
            <p:nvPr/>
          </p:nvSpPr>
          <p:spPr>
            <a:xfrm>
              <a:off x="2748216" y="5309685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462" name="tx461"/>
            <p:cNvSpPr/>
            <p:nvPr/>
          </p:nvSpPr>
          <p:spPr>
            <a:xfrm>
              <a:off x="2748216" y="5278436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463" name="tx462"/>
            <p:cNvSpPr/>
            <p:nvPr/>
          </p:nvSpPr>
          <p:spPr>
            <a:xfrm>
              <a:off x="2748216" y="5221335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464" name="tx463"/>
            <p:cNvSpPr/>
            <p:nvPr/>
          </p:nvSpPr>
          <p:spPr>
            <a:xfrm>
              <a:off x="2748216" y="5176366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465" name="tx464"/>
            <p:cNvSpPr/>
            <p:nvPr/>
          </p:nvSpPr>
          <p:spPr>
            <a:xfrm>
              <a:off x="2748216" y="5132191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466" name="tx465"/>
            <p:cNvSpPr/>
            <p:nvPr/>
          </p:nvSpPr>
          <p:spPr>
            <a:xfrm>
              <a:off x="2748216" y="5088810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467" name="tx466"/>
            <p:cNvSpPr/>
            <p:nvPr/>
          </p:nvSpPr>
          <p:spPr>
            <a:xfrm>
              <a:off x="2748216" y="5044635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468" name="tx467"/>
            <p:cNvSpPr/>
            <p:nvPr/>
          </p:nvSpPr>
          <p:spPr>
            <a:xfrm>
              <a:off x="2748216" y="5000460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469" name="tx468"/>
            <p:cNvSpPr/>
            <p:nvPr/>
          </p:nvSpPr>
          <p:spPr>
            <a:xfrm>
              <a:off x="2748216" y="4955491"/>
              <a:ext cx="86058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Nothophytophthora sp. Chile5</a:t>
              </a:r>
            </a:p>
          </p:txBody>
        </p:sp>
        <p:sp>
          <p:nvSpPr>
            <p:cNvPr id="470" name="tx469"/>
            <p:cNvSpPr/>
            <p:nvPr/>
          </p:nvSpPr>
          <p:spPr>
            <a:xfrm>
              <a:off x="2748216" y="4912110"/>
              <a:ext cx="74116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88C">
                      <a:alpha val="100000"/>
                    </a:srgbClr>
                  </a:solidFill>
                  <a:latin typeface="Arial"/>
                  <a:cs typeface="Arial"/>
                </a:rPr>
                <a:t>Peronosclerospora sorghi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2748216" y="4867745"/>
              <a:ext cx="1153369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Hyaloperonospora arabidopsidis Emoy2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2748216" y="4823760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2748216" y="4780347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474" name="tx473"/>
            <p:cNvSpPr/>
            <p:nvPr/>
          </p:nvSpPr>
          <p:spPr>
            <a:xfrm>
              <a:off x="2748216" y="4736172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475" name="tx474"/>
            <p:cNvSpPr/>
            <p:nvPr/>
          </p:nvSpPr>
          <p:spPr>
            <a:xfrm>
              <a:off x="2748216" y="4691203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476" name="tx475"/>
            <p:cNvSpPr/>
            <p:nvPr/>
          </p:nvSpPr>
          <p:spPr>
            <a:xfrm>
              <a:off x="2748216" y="4647028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477" name="tx476"/>
            <p:cNvSpPr/>
            <p:nvPr/>
          </p:nvSpPr>
          <p:spPr>
            <a:xfrm>
              <a:off x="2748216" y="4603647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478" name="tx477"/>
            <p:cNvSpPr/>
            <p:nvPr/>
          </p:nvSpPr>
          <p:spPr>
            <a:xfrm>
              <a:off x="2748216" y="4558710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479" name="tx478"/>
            <p:cNvSpPr/>
            <p:nvPr/>
          </p:nvSpPr>
          <p:spPr>
            <a:xfrm>
              <a:off x="2748216" y="4514535"/>
              <a:ext cx="4772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85A8C">
                      <a:alpha val="100000"/>
                    </a:srgbClr>
                  </a:solidFill>
                  <a:latin typeface="Arial"/>
                  <a:cs typeface="Arial"/>
                </a:rPr>
                <a:t>Phytophthora lilii</a:t>
              </a:r>
            </a:p>
          </p:txBody>
        </p:sp>
        <p:sp>
          <p:nvSpPr>
            <p:cNvPr id="480" name="tx479"/>
            <p:cNvSpPr/>
            <p:nvPr/>
          </p:nvSpPr>
          <p:spPr>
            <a:xfrm>
              <a:off x="2748216" y="4469566"/>
              <a:ext cx="7810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28D">
                      <a:alpha val="100000"/>
                    </a:srgbClr>
                  </a:solidFill>
                  <a:latin typeface="Arial"/>
                  <a:cs typeface="Arial"/>
                </a:rPr>
                <a:t>Phytophthora fragariaefolia</a:t>
              </a:r>
            </a:p>
          </p:txBody>
        </p:sp>
        <p:sp>
          <p:nvSpPr>
            <p:cNvPr id="481" name="tx480"/>
            <p:cNvSpPr/>
            <p:nvPr/>
          </p:nvSpPr>
          <p:spPr>
            <a:xfrm>
              <a:off x="2748216" y="4425391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482" name="tx481"/>
            <p:cNvSpPr/>
            <p:nvPr/>
          </p:nvSpPr>
          <p:spPr>
            <a:xfrm>
              <a:off x="2748216" y="4382010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483" name="tx482"/>
            <p:cNvSpPr/>
            <p:nvPr/>
          </p:nvSpPr>
          <p:spPr>
            <a:xfrm>
              <a:off x="2748216" y="4337835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484" name="tx483"/>
            <p:cNvSpPr/>
            <p:nvPr/>
          </p:nvSpPr>
          <p:spPr>
            <a:xfrm>
              <a:off x="2748216" y="4293660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485" name="tx484"/>
            <p:cNvSpPr/>
            <p:nvPr/>
          </p:nvSpPr>
          <p:spPr>
            <a:xfrm>
              <a:off x="2748216" y="4249485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486" name="tx485"/>
            <p:cNvSpPr/>
            <p:nvPr/>
          </p:nvSpPr>
          <p:spPr>
            <a:xfrm>
              <a:off x="2748216" y="4205310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487" name="tx486"/>
            <p:cNvSpPr/>
            <p:nvPr/>
          </p:nvSpPr>
          <p:spPr>
            <a:xfrm>
              <a:off x="2748216" y="4160341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488" name="tx487"/>
            <p:cNvSpPr/>
            <p:nvPr/>
          </p:nvSpPr>
          <p:spPr>
            <a:xfrm>
              <a:off x="2748216" y="4116960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489" name="tx488"/>
            <p:cNvSpPr/>
            <p:nvPr/>
          </p:nvSpPr>
          <p:spPr>
            <a:xfrm>
              <a:off x="2748216" y="4072785"/>
              <a:ext cx="68695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B5289">
                      <a:alpha val="100000"/>
                    </a:srgbClr>
                  </a:solidFill>
                  <a:latin typeface="Arial"/>
                  <a:cs typeface="Arial"/>
                </a:rPr>
                <a:t>Phytophthora palmivora</a:t>
              </a:r>
            </a:p>
          </p:txBody>
        </p:sp>
        <p:sp>
          <p:nvSpPr>
            <p:cNvPr id="490" name="tx489"/>
            <p:cNvSpPr/>
            <p:nvPr/>
          </p:nvSpPr>
          <p:spPr>
            <a:xfrm>
              <a:off x="2748216" y="4028610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2748216" y="3984435"/>
              <a:ext cx="748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Phytophthora citrophthora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2748216" y="3940069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2748216" y="3895894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2748216" y="3851719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2748216" y="3806941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2748216" y="3762766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497" name="tx496"/>
            <p:cNvSpPr/>
            <p:nvPr/>
          </p:nvSpPr>
          <p:spPr>
            <a:xfrm>
              <a:off x="2748216" y="3719385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498" name="tx497"/>
            <p:cNvSpPr/>
            <p:nvPr/>
          </p:nvSpPr>
          <p:spPr>
            <a:xfrm>
              <a:off x="2748216" y="3675210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499" name="tx498"/>
            <p:cNvSpPr/>
            <p:nvPr/>
          </p:nvSpPr>
          <p:spPr>
            <a:xfrm>
              <a:off x="2748216" y="3631797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500" name="tx499"/>
            <p:cNvSpPr/>
            <p:nvPr/>
          </p:nvSpPr>
          <p:spPr>
            <a:xfrm>
              <a:off x="2748216" y="3599786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501" name="tx500"/>
            <p:cNvSpPr/>
            <p:nvPr/>
          </p:nvSpPr>
          <p:spPr>
            <a:xfrm>
              <a:off x="2748216" y="3542685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502" name="tx501"/>
            <p:cNvSpPr/>
            <p:nvPr/>
          </p:nvSpPr>
          <p:spPr>
            <a:xfrm>
              <a:off x="2748216" y="3498510"/>
              <a:ext cx="55664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0718E">
                      <a:alpha val="100000"/>
                    </a:srgbClr>
                  </a:solidFill>
                  <a:latin typeface="Arial"/>
                  <a:cs typeface="Arial"/>
                </a:rPr>
                <a:t>Tetraparma gracilis</a:t>
              </a:r>
            </a:p>
          </p:txBody>
        </p:sp>
        <p:sp>
          <p:nvSpPr>
            <p:cNvPr id="503" name="tx502"/>
            <p:cNvSpPr/>
            <p:nvPr/>
          </p:nvSpPr>
          <p:spPr>
            <a:xfrm>
              <a:off x="2748216" y="3455097"/>
              <a:ext cx="542130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26D8D">
                      <a:alpha val="100000"/>
                    </a:srgbClr>
                  </a:solidFill>
                  <a:latin typeface="Arial"/>
                  <a:cs typeface="Arial"/>
                </a:rPr>
                <a:t>Triparma retinervis</a:t>
              </a:r>
            </a:p>
          </p:txBody>
        </p:sp>
        <p:sp>
          <p:nvSpPr>
            <p:cNvPr id="504" name="tx503"/>
            <p:cNvSpPr/>
            <p:nvPr/>
          </p:nvSpPr>
          <p:spPr>
            <a:xfrm>
              <a:off x="2748216" y="3409366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505" name="tx504"/>
            <p:cNvSpPr/>
            <p:nvPr/>
          </p:nvSpPr>
          <p:spPr>
            <a:xfrm>
              <a:off x="2748216" y="3365953"/>
              <a:ext cx="7519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Triparma laevis f. inornata</a:t>
              </a:r>
            </a:p>
          </p:txBody>
        </p:sp>
        <p:sp>
          <p:nvSpPr>
            <p:cNvPr id="506" name="tx505"/>
            <p:cNvSpPr/>
            <p:nvPr/>
          </p:nvSpPr>
          <p:spPr>
            <a:xfrm>
              <a:off x="2748216" y="3322572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507" name="tx506"/>
            <p:cNvSpPr/>
            <p:nvPr/>
          </p:nvSpPr>
          <p:spPr>
            <a:xfrm>
              <a:off x="2748216" y="3277635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508" name="tx507"/>
            <p:cNvSpPr/>
            <p:nvPr/>
          </p:nvSpPr>
          <p:spPr>
            <a:xfrm>
              <a:off x="2748216" y="3234222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E6D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509" name="tx508"/>
            <p:cNvSpPr/>
            <p:nvPr/>
          </p:nvSpPr>
          <p:spPr>
            <a:xfrm>
              <a:off x="2748216" y="3189221"/>
              <a:ext cx="1012326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9568C">
                      <a:alpha val="100000"/>
                    </a:srgbClr>
                  </a:solidFill>
                  <a:latin typeface="Arial"/>
                  <a:cs typeface="Arial"/>
                </a:rPr>
                <a:t>Ochromonadaceae sp. CCMP2298</a:t>
              </a:r>
            </a:p>
          </p:txBody>
        </p:sp>
        <p:sp>
          <p:nvSpPr>
            <p:cNvPr id="510" name="tx509"/>
            <p:cNvSpPr/>
            <p:nvPr/>
          </p:nvSpPr>
          <p:spPr>
            <a:xfrm>
              <a:off x="2748216" y="3145872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511" name="tx510"/>
            <p:cNvSpPr/>
            <p:nvPr/>
          </p:nvSpPr>
          <p:spPr>
            <a:xfrm>
              <a:off x="2748216" y="3100903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A6A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512" name="tx511"/>
            <p:cNvSpPr/>
            <p:nvPr/>
          </p:nvSpPr>
          <p:spPr>
            <a:xfrm>
              <a:off x="2748216" y="3057522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513" name="tx512"/>
            <p:cNvSpPr/>
            <p:nvPr/>
          </p:nvSpPr>
          <p:spPr>
            <a:xfrm>
              <a:off x="2748216" y="3011791"/>
              <a:ext cx="10702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Nannochloropsis gaditana CCMP526</a:t>
              </a:r>
            </a:p>
          </p:txBody>
        </p:sp>
        <p:sp>
          <p:nvSpPr>
            <p:cNvPr id="514" name="tx513"/>
            <p:cNvSpPr/>
            <p:nvPr/>
          </p:nvSpPr>
          <p:spPr>
            <a:xfrm>
              <a:off x="2748216" y="2969172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515" name="tx514"/>
            <p:cNvSpPr/>
            <p:nvPr/>
          </p:nvSpPr>
          <p:spPr>
            <a:xfrm>
              <a:off x="2748216" y="2937161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516" name="tx515"/>
            <p:cNvSpPr/>
            <p:nvPr/>
          </p:nvSpPr>
          <p:spPr>
            <a:xfrm>
              <a:off x="2748216" y="2879996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517" name="tx516"/>
            <p:cNvSpPr/>
            <p:nvPr/>
          </p:nvSpPr>
          <p:spPr>
            <a:xfrm>
              <a:off x="2748216" y="283509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518" name="tx517"/>
            <p:cNvSpPr/>
            <p:nvPr/>
          </p:nvSpPr>
          <p:spPr>
            <a:xfrm>
              <a:off x="2748216" y="2790916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519" name="tx518"/>
            <p:cNvSpPr/>
            <p:nvPr/>
          </p:nvSpPr>
          <p:spPr>
            <a:xfrm>
              <a:off x="2748216" y="2746741"/>
              <a:ext cx="64709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Chrysophaeum taylorii</a:t>
              </a:r>
            </a:p>
          </p:txBody>
        </p:sp>
        <p:sp>
          <p:nvSpPr>
            <p:cNvPr id="520" name="tx519"/>
            <p:cNvSpPr/>
            <p:nvPr/>
          </p:nvSpPr>
          <p:spPr>
            <a:xfrm>
              <a:off x="2748216" y="2702566"/>
              <a:ext cx="882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04880">
                      <a:alpha val="100000"/>
                    </a:srgbClr>
                  </a:solidFill>
                  <a:latin typeface="Arial"/>
                  <a:cs typeface="Arial"/>
                </a:rPr>
                <a:t>Aureococcus anophagefferens</a:t>
              </a:r>
            </a:p>
          </p:txBody>
        </p:sp>
        <p:sp>
          <p:nvSpPr>
            <p:cNvPr id="521" name="tx520"/>
            <p:cNvSpPr/>
            <p:nvPr/>
          </p:nvSpPr>
          <p:spPr>
            <a:xfrm>
              <a:off x="2748216" y="2659185"/>
              <a:ext cx="70870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Pelagomonas calceolata</a:t>
              </a:r>
            </a:p>
          </p:txBody>
        </p:sp>
        <p:sp>
          <p:nvSpPr>
            <p:cNvPr id="522" name="tx521"/>
            <p:cNvSpPr/>
            <p:nvPr/>
          </p:nvSpPr>
          <p:spPr>
            <a:xfrm>
              <a:off x="2748216" y="2627936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523" name="tx522"/>
            <p:cNvSpPr/>
            <p:nvPr/>
          </p:nvSpPr>
          <p:spPr>
            <a:xfrm>
              <a:off x="2748216" y="2570041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524" name="tx523"/>
            <p:cNvSpPr/>
            <p:nvPr/>
          </p:nvSpPr>
          <p:spPr>
            <a:xfrm>
              <a:off x="2748216" y="2525866"/>
              <a:ext cx="58576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26F">
                      <a:alpha val="100000"/>
                    </a:srgbClr>
                  </a:solidFill>
                  <a:latin typeface="Arial"/>
                  <a:cs typeface="Arial"/>
                </a:rPr>
                <a:t>Saccharina japonica</a:t>
              </a:r>
            </a:p>
          </p:txBody>
        </p:sp>
        <p:sp>
          <p:nvSpPr>
            <p:cNvPr id="525" name="tx524"/>
            <p:cNvSpPr/>
            <p:nvPr/>
          </p:nvSpPr>
          <p:spPr>
            <a:xfrm>
              <a:off x="2748216" y="2481691"/>
              <a:ext cx="5782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A75">
                      <a:alpha val="100000"/>
                    </a:srgbClr>
                  </a:solidFill>
                  <a:latin typeface="Arial"/>
                  <a:cs typeface="Arial"/>
                </a:rPr>
                <a:t>Macrocystis pyrifera</a:t>
              </a:r>
            </a:p>
          </p:txBody>
        </p:sp>
        <p:sp>
          <p:nvSpPr>
            <p:cNvPr id="526" name="tx525"/>
            <p:cNvSpPr/>
            <p:nvPr/>
          </p:nvSpPr>
          <p:spPr>
            <a:xfrm>
              <a:off x="2748216" y="2438278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767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527" name="tx526"/>
            <p:cNvSpPr/>
            <p:nvPr/>
          </p:nvSpPr>
          <p:spPr>
            <a:xfrm>
              <a:off x="2748216" y="2407061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528" name="tx527"/>
            <p:cNvSpPr/>
            <p:nvPr/>
          </p:nvSpPr>
          <p:spPr>
            <a:xfrm>
              <a:off x="2748216" y="2349960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529" name="tx528"/>
            <p:cNvSpPr/>
            <p:nvPr/>
          </p:nvSpPr>
          <p:spPr>
            <a:xfrm>
              <a:off x="2748216" y="2305753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530" name="tx529"/>
            <p:cNvSpPr/>
            <p:nvPr/>
          </p:nvSpPr>
          <p:spPr>
            <a:xfrm>
              <a:off x="2748216" y="2261578"/>
              <a:ext cx="8821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E4B83">
                      <a:alpha val="100000"/>
                    </a:srgbClr>
                  </a:solidFill>
                  <a:latin typeface="Arial"/>
                  <a:cs typeface="Arial"/>
                </a:rPr>
                <a:t>Ectocarpus sp. CCAP 1310/34</a:t>
              </a:r>
            </a:p>
          </p:txBody>
        </p:sp>
        <p:sp>
          <p:nvSpPr>
            <p:cNvPr id="531" name="tx530"/>
            <p:cNvSpPr/>
            <p:nvPr/>
          </p:nvSpPr>
          <p:spPr>
            <a:xfrm>
              <a:off x="2748216" y="2218197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532" name="tx531"/>
            <p:cNvSpPr/>
            <p:nvPr/>
          </p:nvSpPr>
          <p:spPr>
            <a:xfrm>
              <a:off x="2748216" y="2173259"/>
              <a:ext cx="62178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Fragilaria crotonensis</a:t>
              </a:r>
            </a:p>
          </p:txBody>
        </p:sp>
        <p:sp>
          <p:nvSpPr>
            <p:cNvPr id="533" name="tx532"/>
            <p:cNvSpPr/>
            <p:nvPr/>
          </p:nvSpPr>
          <p:spPr>
            <a:xfrm>
              <a:off x="2748216" y="2141185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2748216" y="2097010"/>
              <a:ext cx="6109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33D78">
                      <a:alpha val="100000"/>
                    </a:srgbClr>
                  </a:solidFill>
                  <a:latin typeface="Arial"/>
                  <a:cs typeface="Arial"/>
                </a:rPr>
                <a:t>Skeletonema marinoi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2748216" y="2039940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536" name="tx535"/>
            <p:cNvSpPr/>
            <p:nvPr/>
          </p:nvSpPr>
          <p:spPr>
            <a:xfrm>
              <a:off x="2748216" y="2009485"/>
              <a:ext cx="61813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Minidiscus trioculatus</a:t>
              </a:r>
            </a:p>
          </p:txBody>
        </p:sp>
        <p:sp>
          <p:nvSpPr>
            <p:cNvPr id="537" name="tx536"/>
            <p:cNvSpPr/>
            <p:nvPr/>
          </p:nvSpPr>
          <p:spPr>
            <a:xfrm>
              <a:off x="2748216" y="1952353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538" name="tx537"/>
            <p:cNvSpPr/>
            <p:nvPr/>
          </p:nvSpPr>
          <p:spPr>
            <a:xfrm>
              <a:off x="2748216" y="1920310"/>
              <a:ext cx="10158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3672">
                      <a:alpha val="100000"/>
                    </a:srgbClr>
                  </a:solidFill>
                  <a:latin typeface="Arial"/>
                  <a:cs typeface="Arial"/>
                </a:rPr>
                <a:t>Thalassiosira oceanica CCMP1005</a:t>
              </a:r>
            </a:p>
          </p:txBody>
        </p:sp>
        <p:sp>
          <p:nvSpPr>
            <p:cNvPr id="539" name="tx538"/>
            <p:cNvSpPr/>
            <p:nvPr/>
          </p:nvSpPr>
          <p:spPr>
            <a:xfrm>
              <a:off x="2748216" y="1863240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540" name="tx539"/>
            <p:cNvSpPr/>
            <p:nvPr/>
          </p:nvSpPr>
          <p:spPr>
            <a:xfrm>
              <a:off x="2748216" y="1819859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E62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541" name="tx540"/>
            <p:cNvSpPr/>
            <p:nvPr/>
          </p:nvSpPr>
          <p:spPr>
            <a:xfrm>
              <a:off x="2748216" y="1787816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542" name="tx541"/>
            <p:cNvSpPr/>
            <p:nvPr/>
          </p:nvSpPr>
          <p:spPr>
            <a:xfrm>
              <a:off x="2748216" y="1743610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857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543" name="tx542"/>
            <p:cNvSpPr/>
            <p:nvPr/>
          </p:nvSpPr>
          <p:spPr>
            <a:xfrm>
              <a:off x="2748216" y="1686540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544" name="tx543"/>
            <p:cNvSpPr/>
            <p:nvPr/>
          </p:nvSpPr>
          <p:spPr>
            <a:xfrm>
              <a:off x="2748216" y="1656085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545" name="tx544"/>
            <p:cNvSpPr/>
            <p:nvPr/>
          </p:nvSpPr>
          <p:spPr>
            <a:xfrm>
              <a:off x="2748216" y="1598190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2264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546" name="tx545"/>
            <p:cNvSpPr/>
            <p:nvPr/>
          </p:nvSpPr>
          <p:spPr>
            <a:xfrm>
              <a:off x="2748216" y="1567735"/>
              <a:ext cx="82783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2417B">
                      <a:alpha val="100000"/>
                    </a:srgbClr>
                  </a:solidFill>
                  <a:latin typeface="Arial"/>
                  <a:cs typeface="Arial"/>
                </a:rPr>
                <a:t>Pseudo-nitzschia multistriata</a:t>
              </a:r>
            </a:p>
          </p:txBody>
        </p:sp>
        <p:sp>
          <p:nvSpPr>
            <p:cNvPr id="547" name="tx546"/>
            <p:cNvSpPr/>
            <p:nvPr/>
          </p:nvSpPr>
          <p:spPr>
            <a:xfrm>
              <a:off x="2748216" y="1523560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0F59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548" name="tx547"/>
            <p:cNvSpPr/>
            <p:nvPr/>
          </p:nvSpPr>
          <p:spPr>
            <a:xfrm>
              <a:off x="2748216" y="1467221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549" name="tx548"/>
            <p:cNvSpPr/>
            <p:nvPr/>
          </p:nvSpPr>
          <p:spPr>
            <a:xfrm>
              <a:off x="2748216" y="1423046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550" name="tx549"/>
            <p:cNvSpPr/>
            <p:nvPr/>
          </p:nvSpPr>
          <p:spPr>
            <a:xfrm>
              <a:off x="2748216" y="1377315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5155C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551" name="pl550"/>
            <p:cNvSpPr/>
            <p:nvPr/>
          </p:nvSpPr>
          <p:spPr>
            <a:xfrm>
              <a:off x="1200631" y="5060201"/>
              <a:ext cx="501648" cy="0"/>
            </a:xfrm>
            <a:custGeom>
              <a:avLst/>
              <a:pathLst>
                <a:path w="501648" h="0">
                  <a:moveTo>
                    <a:pt x="5016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372768" y="6252241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372768" y="62080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372768" y="616389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372768" y="611971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372768" y="607554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372768" y="60313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372768" y="598719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372768" y="594301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372768" y="589884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372768" y="58546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372768" y="581049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372768" y="576631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372768" y="572214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372768" y="56779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372768" y="563379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372768" y="558961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372768" y="55454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372768" y="55012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372768" y="545709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372768" y="541291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372768" y="53687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372768" y="53245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372768" y="528039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372768" y="523621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372768" y="51920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372768" y="51478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372768" y="510369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372768" y="505951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372768" y="50153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372768" y="49711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372768" y="492699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372768" y="488281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372768" y="48386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372768" y="47944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372768" y="47502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372768" y="47061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372768" y="46619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372768" y="46177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372768" y="45735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372768" y="45294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372768" y="44852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372768" y="44410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372768" y="43968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372768" y="43527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372768" y="43085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372768" y="42643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372768" y="42201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372768" y="41760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372768" y="41318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372768" y="4087665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372768" y="40434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372768" y="39993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372768" y="39551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372768" y="39109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372768" y="38667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372768" y="38226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372768" y="37784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372768" y="37342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372768" y="36900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372768" y="36459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372768" y="36017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372768" y="35575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372768" y="35133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372768" y="34692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372768" y="34250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372768" y="33808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372768" y="33366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372768" y="32925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372768" y="32483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372768" y="32041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372768" y="3159990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372768" y="31158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372768" y="30716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372768" y="30274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372768" y="29832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372768" y="2939115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372768" y="2894940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372768" y="2850765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372768" y="28065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372768" y="27624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372768" y="27182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372768" y="26740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372768" y="26298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372768" y="25857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372768" y="25415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372768" y="24973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372768" y="24531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372768" y="24090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372768" y="23648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372768" y="23206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372768" y="22764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372768" y="22323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372768" y="21881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372768" y="21439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372768" y="20997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372768" y="20556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372768" y="20114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372768" y="19672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372768" y="19230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372768" y="18789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372768" y="18347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372768" y="17905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372768" y="17463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372768" y="17022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372768" y="16580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372768" y="16138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372768" y="15696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372768" y="15255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372768" y="14813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372768" y="14371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372768" y="13929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453032" y="62522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453032" y="62080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453032" y="61638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453032" y="61197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453032" y="6075541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453032" y="60313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453032" y="598719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453032" y="59430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453032" y="58988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453032" y="58546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453032" y="58104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453032" y="57663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453032" y="57221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453032" y="56779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453032" y="56337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453032" y="55896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453032" y="55454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453032" y="55012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453032" y="5457091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453032" y="54129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453032" y="53687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453032" y="53245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453032" y="52803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453032" y="52362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453032" y="51920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453032" y="51478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453032" y="51036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453032" y="50595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453032" y="50153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453032" y="49711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453032" y="49269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453032" y="48828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453032" y="48386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453032" y="47944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453032" y="4750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453032" y="4706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453032" y="4661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453032" y="4617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453032" y="4573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453032" y="45294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453032" y="44852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453032" y="44410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453032" y="4396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453032" y="4352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453032" y="43085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453032" y="4264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453032" y="4220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453032" y="4176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453032" y="4131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453032" y="40876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453032" y="4043490"/>
              <a:ext cx="80263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453032" y="3999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453032" y="3955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453032" y="3910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453032" y="3866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453032" y="3822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453032" y="37784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453032" y="3734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453032" y="36900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453032" y="3645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453032" y="3601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453032" y="3557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453032" y="35133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453032" y="3469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453032" y="3425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453032" y="33808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453032" y="33366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453032" y="3292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453032" y="32483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453032" y="32041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453032" y="3159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453032" y="31158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453032" y="30716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453032" y="3027465"/>
              <a:ext cx="80263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453032" y="29832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453032" y="2939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453032" y="28949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453032" y="2850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453032" y="28065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453032" y="27624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453032" y="27182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453032" y="26740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453032" y="26298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453032" y="2585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453032" y="25415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453032" y="2497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453032" y="2453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453032" y="2409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453032" y="2364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453032" y="23206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453032" y="22764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453032" y="2232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453032" y="21881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453032" y="21439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453032" y="20997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453032" y="20556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453032" y="20114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453032" y="19672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453032" y="19230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453032" y="18789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453032" y="18347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453032" y="17905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453032" y="17463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453032" y="17022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453032" y="16580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453032" y="16138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453032" y="15696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453032" y="15255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453032" y="14813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453032" y="143716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453032" y="139299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533296" y="62522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533296" y="62080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533296" y="61638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533296" y="61197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533296" y="60755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533296" y="60313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533296" y="59871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533296" y="59430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533296" y="58988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533296" y="58546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533296" y="58104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533296" y="57663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533296" y="57221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533296" y="56779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533296" y="56337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533296" y="55896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533296" y="55454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533296" y="55012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533296" y="54570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533296" y="5412916"/>
              <a:ext cx="80263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533296" y="53687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533296" y="53245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533296" y="52803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533296" y="52362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533296" y="51920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533296" y="51478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533296" y="51036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533296" y="50595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533296" y="50153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533296" y="49711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533296" y="49269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533296" y="48828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533296" y="48386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533296" y="47944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533296" y="4750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533296" y="4706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533296" y="4661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533296" y="4617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533296" y="4573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533296" y="45294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533296" y="44852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533296" y="44410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533296" y="4396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533296" y="4352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533296" y="43085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533296" y="4264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533296" y="4220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533296" y="4176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533296" y="4131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533296" y="40876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533296" y="40434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533296" y="3999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533296" y="3955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533296" y="3910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533296" y="3866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533296" y="3822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533296" y="37784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533296" y="3734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533296" y="36900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533296" y="3645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533296" y="3601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533296" y="3557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533296" y="35133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533296" y="3469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533296" y="3425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533296" y="33808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533296" y="33366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533296" y="3292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533296" y="32483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533296" y="32041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533296" y="3159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533296" y="31158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533296" y="30716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533296" y="30274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533296" y="2983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533296" y="2939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533296" y="2894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533296" y="2850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533296" y="2806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533296" y="27624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533296" y="27182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533296" y="26740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3533296" y="2629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3533296" y="2585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3533296" y="25415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3533296" y="2497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3533296" y="2453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3533296" y="2409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3533296" y="2364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3533296" y="23206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3533296" y="22764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3533296" y="2232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3533296" y="2188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3533296" y="2143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3533296" y="2099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3533296" y="2055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3533296" y="20114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3533296" y="1967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3533296" y="19230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3533296" y="1878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3533296" y="1834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3533296" y="1790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3533296" y="17463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3533296" y="1702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3533296" y="1658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3533296" y="16138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3533296" y="15696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3533296" y="1525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3533296" y="14813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3533296" y="14371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3533296" y="1392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3613559" y="62522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3613559" y="6208066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3613559" y="61638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3613559" y="61197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3613559" y="60755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3613559" y="60313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3613559" y="598719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3613559" y="594301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3613559" y="58988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3613559" y="58546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3613559" y="581049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3613559" y="57663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3613559" y="5722141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3613559" y="5677966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3613559" y="56337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3613559" y="55896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3613559" y="55454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3613559" y="55012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3613559" y="54570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3613559" y="5412916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3613559" y="53687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3613559" y="53245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3613559" y="52803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3613559" y="52362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3613559" y="51920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3613559" y="51478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3613559" y="51036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3613559" y="50595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3613559" y="50153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3613559" y="49711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3613559" y="49269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3613559" y="48828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3613559" y="48386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3613559" y="47944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3613559" y="4750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3613559" y="4706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3613559" y="4661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3613559" y="4617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3613559" y="4573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3613559" y="45294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3613559" y="44852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3613559" y="44410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3613559" y="4396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3613559" y="4352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3613559" y="43085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3613559" y="426436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3613559" y="4220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3613559" y="4176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3613559" y="4131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3613559" y="40876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3613559" y="4043490"/>
              <a:ext cx="80263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3613559" y="3999315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3613559" y="3955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3613559" y="3910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3613559" y="3866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3613559" y="3822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3613559" y="37784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3613559" y="3734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3613559" y="36900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3613559" y="3645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3613559" y="3601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3613559" y="3557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3613559" y="35133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3613559" y="3469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3613559" y="3425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3613559" y="3380865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3613559" y="33366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3613559" y="3292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3613559" y="32483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3613559" y="32041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3613559" y="3159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3613559" y="31158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3613559" y="30716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3613559" y="3027465"/>
              <a:ext cx="80263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3613559" y="2983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3613559" y="2939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3613559" y="2894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3613559" y="2850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3613559" y="2806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3613559" y="27624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3613559" y="27182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3613559" y="26740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3613559" y="2629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3613559" y="2585715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3613559" y="25415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3613559" y="2497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3613559" y="24531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3613559" y="2409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3613559" y="2364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3613559" y="2320665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3613559" y="2276490"/>
              <a:ext cx="80263" cy="4417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3613559" y="2232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3613559" y="2188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3613559" y="2143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3613559" y="2099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3613559" y="2055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3613559" y="2011440"/>
              <a:ext cx="80263" cy="4417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3613559" y="1967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3613559" y="192309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3613559" y="1878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3613559" y="1834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3613559" y="1790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3613559" y="17463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3613559" y="1702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3613559" y="1658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3613559" y="16138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3613559" y="1569690"/>
              <a:ext cx="80263" cy="4417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3613559" y="1525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3613559" y="1481340"/>
              <a:ext cx="80263" cy="4417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3613559" y="14371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3613559" y="1392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3693823" y="62522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3693823" y="62080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3693823" y="61638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3693823" y="61197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3693823" y="60755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3693823" y="60313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3693823" y="59871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3693823" y="59430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3693823" y="58988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3693823" y="58546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3693823" y="58104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3693823" y="57663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3693823" y="57221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3693823" y="56779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3693823" y="56337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3693823" y="55896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3693823" y="55454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3693823" y="55012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3693823" y="54570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3693823" y="54129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3693823" y="53687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3693823" y="53245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3693823" y="52803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3693823" y="52362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3693823" y="51920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3693823" y="51478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rc1021"/>
            <p:cNvSpPr/>
            <p:nvPr/>
          </p:nvSpPr>
          <p:spPr>
            <a:xfrm>
              <a:off x="3693823" y="51036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3" name="rc1022"/>
            <p:cNvSpPr/>
            <p:nvPr/>
          </p:nvSpPr>
          <p:spPr>
            <a:xfrm>
              <a:off x="3693823" y="50595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4" name="rc1023"/>
            <p:cNvSpPr/>
            <p:nvPr/>
          </p:nvSpPr>
          <p:spPr>
            <a:xfrm>
              <a:off x="3693823" y="50153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5" name="rc1024"/>
            <p:cNvSpPr/>
            <p:nvPr/>
          </p:nvSpPr>
          <p:spPr>
            <a:xfrm>
              <a:off x="3693823" y="49711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6" name="rc1025"/>
            <p:cNvSpPr/>
            <p:nvPr/>
          </p:nvSpPr>
          <p:spPr>
            <a:xfrm>
              <a:off x="3693823" y="492699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7" name="rc1026"/>
            <p:cNvSpPr/>
            <p:nvPr/>
          </p:nvSpPr>
          <p:spPr>
            <a:xfrm>
              <a:off x="3693823" y="488281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8" name="rc1027"/>
            <p:cNvSpPr/>
            <p:nvPr/>
          </p:nvSpPr>
          <p:spPr>
            <a:xfrm>
              <a:off x="3693823" y="4838641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9" name="rc1028"/>
            <p:cNvSpPr/>
            <p:nvPr/>
          </p:nvSpPr>
          <p:spPr>
            <a:xfrm>
              <a:off x="3693823" y="4794466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0" name="rc1029"/>
            <p:cNvSpPr/>
            <p:nvPr/>
          </p:nvSpPr>
          <p:spPr>
            <a:xfrm>
              <a:off x="3693823" y="4750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1" name="rc1030"/>
            <p:cNvSpPr/>
            <p:nvPr/>
          </p:nvSpPr>
          <p:spPr>
            <a:xfrm>
              <a:off x="3693823" y="4706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2" name="rc1031"/>
            <p:cNvSpPr/>
            <p:nvPr/>
          </p:nvSpPr>
          <p:spPr>
            <a:xfrm>
              <a:off x="3693823" y="4661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3" name="rc1032"/>
            <p:cNvSpPr/>
            <p:nvPr/>
          </p:nvSpPr>
          <p:spPr>
            <a:xfrm>
              <a:off x="3693823" y="4617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4" name="rc1033"/>
            <p:cNvSpPr/>
            <p:nvPr/>
          </p:nvSpPr>
          <p:spPr>
            <a:xfrm>
              <a:off x="3693823" y="4573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5" name="rc1034"/>
            <p:cNvSpPr/>
            <p:nvPr/>
          </p:nvSpPr>
          <p:spPr>
            <a:xfrm>
              <a:off x="3693823" y="45294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6" name="rc1035"/>
            <p:cNvSpPr/>
            <p:nvPr/>
          </p:nvSpPr>
          <p:spPr>
            <a:xfrm>
              <a:off x="3693823" y="44852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7" name="rc1036"/>
            <p:cNvSpPr/>
            <p:nvPr/>
          </p:nvSpPr>
          <p:spPr>
            <a:xfrm>
              <a:off x="3693823" y="44410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8" name="rc1037"/>
            <p:cNvSpPr/>
            <p:nvPr/>
          </p:nvSpPr>
          <p:spPr>
            <a:xfrm>
              <a:off x="3693823" y="4396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9" name="rc1038"/>
            <p:cNvSpPr/>
            <p:nvPr/>
          </p:nvSpPr>
          <p:spPr>
            <a:xfrm>
              <a:off x="3693823" y="4352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0" name="rc1039"/>
            <p:cNvSpPr/>
            <p:nvPr/>
          </p:nvSpPr>
          <p:spPr>
            <a:xfrm>
              <a:off x="3693823" y="43085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1" name="rc1040"/>
            <p:cNvSpPr/>
            <p:nvPr/>
          </p:nvSpPr>
          <p:spPr>
            <a:xfrm>
              <a:off x="3693823" y="4264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2" name="rc1041"/>
            <p:cNvSpPr/>
            <p:nvPr/>
          </p:nvSpPr>
          <p:spPr>
            <a:xfrm>
              <a:off x="3693823" y="4220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3" name="rc1042"/>
            <p:cNvSpPr/>
            <p:nvPr/>
          </p:nvSpPr>
          <p:spPr>
            <a:xfrm>
              <a:off x="3693823" y="4176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4" name="rc1043"/>
            <p:cNvSpPr/>
            <p:nvPr/>
          </p:nvSpPr>
          <p:spPr>
            <a:xfrm>
              <a:off x="3693823" y="4131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5" name="rc1044"/>
            <p:cNvSpPr/>
            <p:nvPr/>
          </p:nvSpPr>
          <p:spPr>
            <a:xfrm>
              <a:off x="3693823" y="40876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6" name="rc1045"/>
            <p:cNvSpPr/>
            <p:nvPr/>
          </p:nvSpPr>
          <p:spPr>
            <a:xfrm>
              <a:off x="3693823" y="40434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7" name="rc1046"/>
            <p:cNvSpPr/>
            <p:nvPr/>
          </p:nvSpPr>
          <p:spPr>
            <a:xfrm>
              <a:off x="3693823" y="3999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8" name="rc1047"/>
            <p:cNvSpPr/>
            <p:nvPr/>
          </p:nvSpPr>
          <p:spPr>
            <a:xfrm>
              <a:off x="3693823" y="3955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9" name="rc1048"/>
            <p:cNvSpPr/>
            <p:nvPr/>
          </p:nvSpPr>
          <p:spPr>
            <a:xfrm>
              <a:off x="3693823" y="3910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0" name="rc1049"/>
            <p:cNvSpPr/>
            <p:nvPr/>
          </p:nvSpPr>
          <p:spPr>
            <a:xfrm>
              <a:off x="3693823" y="3866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1" name="rc1050"/>
            <p:cNvSpPr/>
            <p:nvPr/>
          </p:nvSpPr>
          <p:spPr>
            <a:xfrm>
              <a:off x="3693823" y="3822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2" name="rc1051"/>
            <p:cNvSpPr/>
            <p:nvPr/>
          </p:nvSpPr>
          <p:spPr>
            <a:xfrm>
              <a:off x="3693823" y="37784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3" name="rc1052"/>
            <p:cNvSpPr/>
            <p:nvPr/>
          </p:nvSpPr>
          <p:spPr>
            <a:xfrm>
              <a:off x="3693823" y="3734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4" name="rc1053"/>
            <p:cNvSpPr/>
            <p:nvPr/>
          </p:nvSpPr>
          <p:spPr>
            <a:xfrm>
              <a:off x="3693823" y="36900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5" name="rc1054"/>
            <p:cNvSpPr/>
            <p:nvPr/>
          </p:nvSpPr>
          <p:spPr>
            <a:xfrm>
              <a:off x="3693823" y="3645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6" name="rc1055"/>
            <p:cNvSpPr/>
            <p:nvPr/>
          </p:nvSpPr>
          <p:spPr>
            <a:xfrm>
              <a:off x="3693823" y="3601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7" name="rc1056"/>
            <p:cNvSpPr/>
            <p:nvPr/>
          </p:nvSpPr>
          <p:spPr>
            <a:xfrm>
              <a:off x="3693823" y="3557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8" name="rc1057"/>
            <p:cNvSpPr/>
            <p:nvPr/>
          </p:nvSpPr>
          <p:spPr>
            <a:xfrm>
              <a:off x="3693823" y="35133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9" name="rc1058"/>
            <p:cNvSpPr/>
            <p:nvPr/>
          </p:nvSpPr>
          <p:spPr>
            <a:xfrm>
              <a:off x="3693823" y="3469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0" name="rc1059"/>
            <p:cNvSpPr/>
            <p:nvPr/>
          </p:nvSpPr>
          <p:spPr>
            <a:xfrm>
              <a:off x="3693823" y="3425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1" name="rc1060"/>
            <p:cNvSpPr/>
            <p:nvPr/>
          </p:nvSpPr>
          <p:spPr>
            <a:xfrm>
              <a:off x="3693823" y="33808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2" name="rc1061"/>
            <p:cNvSpPr/>
            <p:nvPr/>
          </p:nvSpPr>
          <p:spPr>
            <a:xfrm>
              <a:off x="3693823" y="33366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3" name="rc1062"/>
            <p:cNvSpPr/>
            <p:nvPr/>
          </p:nvSpPr>
          <p:spPr>
            <a:xfrm>
              <a:off x="3693823" y="3292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4" name="rc1063"/>
            <p:cNvSpPr/>
            <p:nvPr/>
          </p:nvSpPr>
          <p:spPr>
            <a:xfrm>
              <a:off x="3693823" y="32483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5" name="rc1064"/>
            <p:cNvSpPr/>
            <p:nvPr/>
          </p:nvSpPr>
          <p:spPr>
            <a:xfrm>
              <a:off x="3693823" y="32041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6" name="rc1065"/>
            <p:cNvSpPr/>
            <p:nvPr/>
          </p:nvSpPr>
          <p:spPr>
            <a:xfrm>
              <a:off x="3693823" y="3159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7" name="rc1066"/>
            <p:cNvSpPr/>
            <p:nvPr/>
          </p:nvSpPr>
          <p:spPr>
            <a:xfrm>
              <a:off x="3693823" y="31158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8" name="rc1067"/>
            <p:cNvSpPr/>
            <p:nvPr/>
          </p:nvSpPr>
          <p:spPr>
            <a:xfrm>
              <a:off x="3693823" y="30716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9" name="rc1068"/>
            <p:cNvSpPr/>
            <p:nvPr/>
          </p:nvSpPr>
          <p:spPr>
            <a:xfrm>
              <a:off x="3693823" y="30274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0" name="rc1069"/>
            <p:cNvSpPr/>
            <p:nvPr/>
          </p:nvSpPr>
          <p:spPr>
            <a:xfrm>
              <a:off x="3693823" y="29832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1" name="rc1070"/>
            <p:cNvSpPr/>
            <p:nvPr/>
          </p:nvSpPr>
          <p:spPr>
            <a:xfrm>
              <a:off x="3693823" y="29391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2" name="rc1071"/>
            <p:cNvSpPr/>
            <p:nvPr/>
          </p:nvSpPr>
          <p:spPr>
            <a:xfrm>
              <a:off x="3693823" y="28949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3" name="rc1072"/>
            <p:cNvSpPr/>
            <p:nvPr/>
          </p:nvSpPr>
          <p:spPr>
            <a:xfrm>
              <a:off x="3693823" y="28507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4" name="rc1073"/>
            <p:cNvSpPr/>
            <p:nvPr/>
          </p:nvSpPr>
          <p:spPr>
            <a:xfrm>
              <a:off x="3693823" y="28065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5" name="rc1074"/>
            <p:cNvSpPr/>
            <p:nvPr/>
          </p:nvSpPr>
          <p:spPr>
            <a:xfrm>
              <a:off x="3693823" y="27624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6" name="rc1075"/>
            <p:cNvSpPr/>
            <p:nvPr/>
          </p:nvSpPr>
          <p:spPr>
            <a:xfrm>
              <a:off x="3693823" y="27182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7" name="rc1076"/>
            <p:cNvSpPr/>
            <p:nvPr/>
          </p:nvSpPr>
          <p:spPr>
            <a:xfrm>
              <a:off x="3693823" y="26740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8" name="rc1077"/>
            <p:cNvSpPr/>
            <p:nvPr/>
          </p:nvSpPr>
          <p:spPr>
            <a:xfrm>
              <a:off x="3693823" y="26298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9" name="rc1078"/>
            <p:cNvSpPr/>
            <p:nvPr/>
          </p:nvSpPr>
          <p:spPr>
            <a:xfrm>
              <a:off x="3693823" y="25857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0" name="rc1079"/>
            <p:cNvSpPr/>
            <p:nvPr/>
          </p:nvSpPr>
          <p:spPr>
            <a:xfrm>
              <a:off x="3693823" y="25415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1" name="rc1080"/>
            <p:cNvSpPr/>
            <p:nvPr/>
          </p:nvSpPr>
          <p:spPr>
            <a:xfrm>
              <a:off x="3693823" y="24973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2" name="rc1081"/>
            <p:cNvSpPr/>
            <p:nvPr/>
          </p:nvSpPr>
          <p:spPr>
            <a:xfrm>
              <a:off x="3693823" y="24531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3" name="rc1082"/>
            <p:cNvSpPr/>
            <p:nvPr/>
          </p:nvSpPr>
          <p:spPr>
            <a:xfrm>
              <a:off x="3693823" y="24090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4" name="rc1083"/>
            <p:cNvSpPr/>
            <p:nvPr/>
          </p:nvSpPr>
          <p:spPr>
            <a:xfrm>
              <a:off x="3693823" y="23648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5" name="rc1084"/>
            <p:cNvSpPr/>
            <p:nvPr/>
          </p:nvSpPr>
          <p:spPr>
            <a:xfrm>
              <a:off x="3693823" y="23206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6" name="rc1085"/>
            <p:cNvSpPr/>
            <p:nvPr/>
          </p:nvSpPr>
          <p:spPr>
            <a:xfrm>
              <a:off x="3693823" y="22764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7" name="rc1086"/>
            <p:cNvSpPr/>
            <p:nvPr/>
          </p:nvSpPr>
          <p:spPr>
            <a:xfrm>
              <a:off x="3693823" y="22323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8" name="rc1087"/>
            <p:cNvSpPr/>
            <p:nvPr/>
          </p:nvSpPr>
          <p:spPr>
            <a:xfrm>
              <a:off x="3693823" y="21881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9" name="rc1088"/>
            <p:cNvSpPr/>
            <p:nvPr/>
          </p:nvSpPr>
          <p:spPr>
            <a:xfrm>
              <a:off x="3693823" y="21439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0" name="rc1089"/>
            <p:cNvSpPr/>
            <p:nvPr/>
          </p:nvSpPr>
          <p:spPr>
            <a:xfrm>
              <a:off x="3693823" y="20997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1" name="rc1090"/>
            <p:cNvSpPr/>
            <p:nvPr/>
          </p:nvSpPr>
          <p:spPr>
            <a:xfrm>
              <a:off x="3693823" y="20556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2" name="rc1091"/>
            <p:cNvSpPr/>
            <p:nvPr/>
          </p:nvSpPr>
          <p:spPr>
            <a:xfrm>
              <a:off x="3693823" y="20114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3" name="rc1092"/>
            <p:cNvSpPr/>
            <p:nvPr/>
          </p:nvSpPr>
          <p:spPr>
            <a:xfrm>
              <a:off x="3693823" y="19672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4" name="rc1093"/>
            <p:cNvSpPr/>
            <p:nvPr/>
          </p:nvSpPr>
          <p:spPr>
            <a:xfrm>
              <a:off x="3693823" y="19230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5" name="rc1094"/>
            <p:cNvSpPr/>
            <p:nvPr/>
          </p:nvSpPr>
          <p:spPr>
            <a:xfrm>
              <a:off x="3693823" y="18789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6" name="rc1095"/>
            <p:cNvSpPr/>
            <p:nvPr/>
          </p:nvSpPr>
          <p:spPr>
            <a:xfrm>
              <a:off x="3693823" y="18347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7" name="rc1096"/>
            <p:cNvSpPr/>
            <p:nvPr/>
          </p:nvSpPr>
          <p:spPr>
            <a:xfrm>
              <a:off x="3693823" y="17905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8" name="rc1097"/>
            <p:cNvSpPr/>
            <p:nvPr/>
          </p:nvSpPr>
          <p:spPr>
            <a:xfrm>
              <a:off x="3693823" y="17463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9" name="rc1098"/>
            <p:cNvSpPr/>
            <p:nvPr/>
          </p:nvSpPr>
          <p:spPr>
            <a:xfrm>
              <a:off x="3693823" y="17022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0" name="rc1099"/>
            <p:cNvSpPr/>
            <p:nvPr/>
          </p:nvSpPr>
          <p:spPr>
            <a:xfrm>
              <a:off x="3693823" y="16580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1" name="rc1100"/>
            <p:cNvSpPr/>
            <p:nvPr/>
          </p:nvSpPr>
          <p:spPr>
            <a:xfrm>
              <a:off x="3693823" y="16138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2" name="rc1101"/>
            <p:cNvSpPr/>
            <p:nvPr/>
          </p:nvSpPr>
          <p:spPr>
            <a:xfrm>
              <a:off x="3693823" y="15696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3" name="rc1102"/>
            <p:cNvSpPr/>
            <p:nvPr/>
          </p:nvSpPr>
          <p:spPr>
            <a:xfrm>
              <a:off x="3693823" y="152551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4" name="rc1103"/>
            <p:cNvSpPr/>
            <p:nvPr/>
          </p:nvSpPr>
          <p:spPr>
            <a:xfrm>
              <a:off x="3693823" y="148134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5" name="rc1104"/>
            <p:cNvSpPr/>
            <p:nvPr/>
          </p:nvSpPr>
          <p:spPr>
            <a:xfrm>
              <a:off x="3693823" y="1437165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6" name="rc1105"/>
            <p:cNvSpPr/>
            <p:nvPr/>
          </p:nvSpPr>
          <p:spPr>
            <a:xfrm>
              <a:off x="3693823" y="1392990"/>
              <a:ext cx="80263" cy="4417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7" name="rc1106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08" name="tx1107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109" name="pic110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110" name="pl1109"/>
            <p:cNvSpPr/>
            <p:nvPr/>
          </p:nvSpPr>
          <p:spPr>
            <a:xfrm>
              <a:off x="5403761" y="376968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403761" y="35874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403761" y="340514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03761" y="322287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403761" y="304060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03761" y="28583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228196" y="376968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228196" y="358741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228196" y="340514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28196" y="322287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5228196" y="304060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228196" y="28583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tx1123"/>
            <p:cNvSpPr/>
            <p:nvPr/>
          </p:nvSpPr>
          <p:spPr>
            <a:xfrm>
              <a:off x="5517241" y="374478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1125" name="tx1124"/>
            <p:cNvSpPr/>
            <p:nvPr/>
          </p:nvSpPr>
          <p:spPr>
            <a:xfrm>
              <a:off x="5517241" y="356251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126" name="tx1125"/>
            <p:cNvSpPr/>
            <p:nvPr/>
          </p:nvSpPr>
          <p:spPr>
            <a:xfrm>
              <a:off x="5517241" y="338024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127" name="tx1126"/>
            <p:cNvSpPr/>
            <p:nvPr/>
          </p:nvSpPr>
          <p:spPr>
            <a:xfrm>
              <a:off x="5517241" y="3197840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128" name="tx1127"/>
            <p:cNvSpPr/>
            <p:nvPr/>
          </p:nvSpPr>
          <p:spPr>
            <a:xfrm>
              <a:off x="5517241" y="301570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129" name="tx1128"/>
            <p:cNvSpPr/>
            <p:nvPr/>
          </p:nvSpPr>
          <p:spPr>
            <a:xfrm>
              <a:off x="5517241" y="283329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90</a:t>
              </a:r>
            </a:p>
          </p:txBody>
        </p:sp>
        <p:sp>
          <p:nvSpPr>
            <p:cNvPr id="1130" name="tx1129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131" name="rc1130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32" name="tx1131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133" name="rc1132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rc1133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5" name="rc1134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rc1135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7" name="rc1136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rc113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9" name="rc113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rc1139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1" name="rc1140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rc114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3" name="tx114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144" name="tx114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145" name="tx114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146" name="tx114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147" name="tx114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148" name="tx114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149" name="tx1148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2025-04-08T11:56:46Z</dcterms:modified>
  <cp:category/>
</cp:coreProperties>
</file>