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9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4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C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469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7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9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A76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48A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C85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4698D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4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78C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2025-04-08T14:07:23Z</dcterms:modified>
  <cp:category/>
</cp:coreProperties>
</file>