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EEF26-0D8D-4E7F-8A52-1B9F9D83495D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7801B-0423-4A78-9F0E-1D38AEA77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Leishmaniasis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7801B-0423-4A78-9F0E-1D38AEA776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17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Trypanosomiasis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7801B-0423-4A78-9F0E-1D38AEA776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3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Giardia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7801B-0423-4A78-9F0E-1D38AEA776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17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Malaria (Plasmodium Falciparum)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7801B-0423-4A78-9F0E-1D38AEA776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01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Toxoplasmosis (Toxoplasma gondii)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7801B-0423-4A78-9F0E-1D38AEA776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28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Crpytosporidium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7801B-0423-4A78-9F0E-1D38AEA776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33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213C-20C9-D75E-9375-ED6C775E5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60C77-F764-F327-90B7-94950CAF6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DD974-7375-5E6D-89E6-08150F4A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BB57-13A9-4918-B9EA-05B7676E4373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6A411-A0AC-453E-9316-2760D91D3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CB3FC-F070-C865-E51D-E2FC546F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2C68-C455-41DF-B6AD-15D818A52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5937D-4498-1257-3892-A7B275F2E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EF08E-DED8-B45B-16CD-267C18227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72DEA-5537-3857-19C8-5327F751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BB57-13A9-4918-B9EA-05B7676E4373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E27FB-B8E0-8F49-620D-F55EEC5A5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B524C-CA3F-873A-B134-70F152B5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2C68-C455-41DF-B6AD-15D818A52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06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382306-C1A3-3AA3-96B4-B686C49B1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B22A8-DDCA-D41D-BEBE-23FABCFE4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F05C6-6252-7A0B-BBBA-3411A31A7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BB57-13A9-4918-B9EA-05B7676E4373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2AD18-9401-5B42-B427-418E775A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F8DCF-8255-12A2-ACB0-AE965D9E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2C68-C455-41DF-B6AD-15D818A52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4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B7D9-89E0-60AB-C75E-7A1DF51C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0EC24-4609-DA96-0528-3C6A6C5B8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0AB34-131F-CAB3-22BD-4D37474B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BB57-13A9-4918-B9EA-05B7676E4373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DE2E8-A717-76DA-4605-6D10AD2D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C7562-2A36-CE3F-255F-1B1DB992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2C68-C455-41DF-B6AD-15D818A52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6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38D0-E32B-684D-B642-27B26A41B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5093B-12DD-F63F-5A8C-1AB8F3E1D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0E78E-8460-6DD5-352A-CD3A3958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BB57-13A9-4918-B9EA-05B7676E4373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34EEE-691A-0E71-956A-1EAB7A76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29493-5BD6-036F-A181-08557E08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2C68-C455-41DF-B6AD-15D818A52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8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7255C-21B2-BCB1-571A-145212E7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B2E82-F1CC-34EA-AA24-EA99F3984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7923F-FEF2-FE86-7D71-82025AC8D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A7B36-05C3-D16E-40D1-BE167892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BB57-13A9-4918-B9EA-05B7676E4373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A40E9-249E-F674-3CCC-1E9690F6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0E2CE-6DAD-BF39-108F-0E2FC4D3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2C68-C455-41DF-B6AD-15D818A52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17F8-B3CF-240F-A2F6-57036C78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3C62E-800D-0E66-9880-C529E6423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E92EB-1F48-0EE7-9177-3D184A9B4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05639-6595-E9B9-2E23-29F7BE1F8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885566-CE63-4CB6-785C-DECD4BA93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EBFC59-3572-1B94-D2BC-6A000CAE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BB57-13A9-4918-B9EA-05B7676E4373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CC42D-57E3-2746-CE93-ED103864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E93239-505B-2925-2B52-02064A32B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2C68-C455-41DF-B6AD-15D818A52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1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1D27-F7CD-FCBF-04BC-D3C50619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AF3C87-6741-E08B-E93C-3DBC8A97D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BB57-13A9-4918-B9EA-05B7676E4373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BA51D-CCB5-6D3F-471D-E27C08B0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ACE38-F731-CF23-746C-2EBF9DEA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2C68-C455-41DF-B6AD-15D818A52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6C4209-B9EE-0C01-51D3-4E2CEE1E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BB57-13A9-4918-B9EA-05B7676E4373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DD051-7A53-C0BF-65E2-46A944477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33A5D-B682-ECFE-99CB-9B759FC8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2C68-C455-41DF-B6AD-15D818A52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30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0B81-A6D8-0FFC-E60F-2B77BC8D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4069B-FCE0-A1BA-02E5-4A24B2D6C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56954-FC7A-2AFC-82D4-B02846F84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D86CD-C87F-21D3-67F1-9F6E0F33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BB57-13A9-4918-B9EA-05B7676E4373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EED3E-AC24-ADCA-08D3-9473A1B9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61155-59D9-61A2-8F9E-54E6B600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2C68-C455-41DF-B6AD-15D818A52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5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C788-37D8-CD40-244E-43456F0F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DCE40A-4256-DA07-56C6-3D159C8A4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56F89-80E3-740E-9C11-9DDBF2927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0AD80-7886-D0F8-8F46-FA6E5D638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BB57-13A9-4918-B9EA-05B7676E4373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BABF4-CCBC-6B50-3ABE-9AB58ABC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65CE1-A94C-1996-3592-9307EA9B0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C2C68-C455-41DF-B6AD-15D818A52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2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2E5EF-7615-A004-8B03-A7121113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77491-37F6-5EC9-EB90-065D75CA5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A176B-37FB-107C-A5DA-14E312417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F6BB57-13A9-4918-B9EA-05B7676E4373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1F7F6-B1F6-A1ED-41C6-8A7F438AC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76A51-25D6-CE57-0A9F-88C5B09FD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BC2C68-C455-41DF-B6AD-15D818A52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0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fecycle">
            <a:extLst>
              <a:ext uri="{FF2B5EF4-FFF2-40B4-BE49-F238E27FC236}">
                <a16:creationId xmlns:a16="http://schemas.microsoft.com/office/drawing/2014/main" id="{47364EC1-C6A0-5BAF-947E-65A2CA9AC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125" y="0"/>
            <a:ext cx="9123218" cy="683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0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fecycle">
            <a:extLst>
              <a:ext uri="{FF2B5EF4-FFF2-40B4-BE49-F238E27FC236}">
                <a16:creationId xmlns:a16="http://schemas.microsoft.com/office/drawing/2014/main" id="{52916F78-9142-C0C2-CED3-F232F9D76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931" y="0"/>
            <a:ext cx="8978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18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ifecycle">
            <a:extLst>
              <a:ext uri="{FF2B5EF4-FFF2-40B4-BE49-F238E27FC236}">
                <a16:creationId xmlns:a16="http://schemas.microsoft.com/office/drawing/2014/main" id="{61E37226-14A7-3570-85B6-4A713B61C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926" y="23872"/>
            <a:ext cx="5318150" cy="683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67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ifecycle">
            <a:extLst>
              <a:ext uri="{FF2B5EF4-FFF2-40B4-BE49-F238E27FC236}">
                <a16:creationId xmlns:a16="http://schemas.microsoft.com/office/drawing/2014/main" id="{FD9E59AF-6833-7479-E291-89E3E665F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41047"/>
            <a:ext cx="8458200" cy="677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43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5DB5EB2-F2B0-299C-DC16-12D5DA888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5195"/>
            <a:ext cx="7772400" cy="680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08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lifecycle">
            <a:extLst>
              <a:ext uri="{FF2B5EF4-FFF2-40B4-BE49-F238E27FC236}">
                <a16:creationId xmlns:a16="http://schemas.microsoft.com/office/drawing/2014/main" id="{A9A30B06-D5EB-82E5-6041-AC886AAD3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0"/>
            <a:ext cx="6362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382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892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6073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</Words>
  <Application>Microsoft Office PowerPoint</Application>
  <PresentationFormat>Widescreen</PresentationFormat>
  <Paragraphs>12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Johnson</dc:creator>
  <cp:lastModifiedBy>Kyle Johnson</cp:lastModifiedBy>
  <cp:revision>1</cp:revision>
  <dcterms:created xsi:type="dcterms:W3CDTF">2025-06-11T18:04:09Z</dcterms:created>
  <dcterms:modified xsi:type="dcterms:W3CDTF">2025-06-11T18:23:37Z</dcterms:modified>
</cp:coreProperties>
</file>