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10807" y="6077874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10807" y="4601258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10807" y="3124642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10807" y="1648026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10807" y="5339566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0807" y="3862950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0807" y="2386334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1651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26027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33554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34505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5456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364078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7359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8310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64137" y="5646112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16515" y="5646112"/>
              <a:ext cx="0" cy="517110"/>
            </a:xfrm>
            <a:custGeom>
              <a:avLst/>
              <a:pathLst>
                <a:path w="0" h="517110">
                  <a:moveTo>
                    <a:pt x="0" y="0"/>
                  </a:moveTo>
                  <a:lnTo>
                    <a:pt x="0" y="5171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64137" y="6163223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73649" y="2870959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26027" y="2870959"/>
              <a:ext cx="0" cy="1351694"/>
            </a:xfrm>
            <a:custGeom>
              <a:avLst/>
              <a:pathLst>
                <a:path w="0" h="1351694">
                  <a:moveTo>
                    <a:pt x="0" y="0"/>
                  </a:moveTo>
                  <a:lnTo>
                    <a:pt x="0" y="13516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73649" y="422265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162" y="3847593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35540" y="3847593"/>
              <a:ext cx="0" cy="1460373"/>
            </a:xfrm>
            <a:custGeom>
              <a:avLst/>
              <a:pathLst>
                <a:path w="0" h="1460373">
                  <a:moveTo>
                    <a:pt x="0" y="0"/>
                  </a:moveTo>
                  <a:lnTo>
                    <a:pt x="0" y="14603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83162" y="530796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92674" y="3552270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345053" y="3552270"/>
              <a:ext cx="0" cy="2719926"/>
            </a:xfrm>
            <a:custGeom>
              <a:avLst/>
              <a:pathLst>
                <a:path w="0" h="2719926">
                  <a:moveTo>
                    <a:pt x="0" y="0"/>
                  </a:moveTo>
                  <a:lnTo>
                    <a:pt x="0" y="27199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092674" y="627219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102187" y="3408152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354565" y="3408152"/>
              <a:ext cx="0" cy="3105323"/>
            </a:xfrm>
            <a:custGeom>
              <a:avLst/>
              <a:pathLst>
                <a:path w="0" h="3105323">
                  <a:moveTo>
                    <a:pt x="0" y="0"/>
                  </a:moveTo>
                  <a:lnTo>
                    <a:pt x="0" y="31053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102187" y="6513476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11700" y="3663902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364078" y="3663902"/>
              <a:ext cx="0" cy="916387"/>
            </a:xfrm>
            <a:custGeom>
              <a:avLst/>
              <a:pathLst>
                <a:path w="0" h="916387">
                  <a:moveTo>
                    <a:pt x="0" y="0"/>
                  </a:moveTo>
                  <a:lnTo>
                    <a:pt x="0" y="9163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11700" y="4580290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121212" y="2730090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73590" y="2730090"/>
              <a:ext cx="0" cy="3535905"/>
            </a:xfrm>
            <a:custGeom>
              <a:avLst/>
              <a:pathLst>
                <a:path w="0" h="3535905">
                  <a:moveTo>
                    <a:pt x="0" y="0"/>
                  </a:moveTo>
                  <a:lnTo>
                    <a:pt x="0" y="35359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121212" y="6265995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30725" y="184707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83103" y="1847074"/>
              <a:ext cx="0" cy="572041"/>
            </a:xfrm>
            <a:custGeom>
              <a:avLst/>
              <a:pathLst>
                <a:path w="0" h="572041">
                  <a:moveTo>
                    <a:pt x="0" y="0"/>
                  </a:moveTo>
                  <a:lnTo>
                    <a:pt x="0" y="5720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30725" y="2419115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16515" y="5646112"/>
              <a:ext cx="0" cy="178449"/>
            </a:xfrm>
            <a:custGeom>
              <a:avLst/>
              <a:pathLst>
                <a:path w="0" h="178449">
                  <a:moveTo>
                    <a:pt x="0" y="1784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16515" y="6093084"/>
              <a:ext cx="0" cy="70139"/>
            </a:xfrm>
            <a:custGeom>
              <a:avLst/>
              <a:pathLst>
                <a:path w="0" h="70139">
                  <a:moveTo>
                    <a:pt x="0" y="0"/>
                  </a:moveTo>
                  <a:lnTo>
                    <a:pt x="0" y="701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937948" y="5824561"/>
              <a:ext cx="757134" cy="268522"/>
            </a:xfrm>
            <a:custGeom>
              <a:avLst/>
              <a:pathLst>
                <a:path w="757134" h="268522">
                  <a:moveTo>
                    <a:pt x="0" y="0"/>
                  </a:moveTo>
                  <a:lnTo>
                    <a:pt x="0" y="268522"/>
                  </a:lnTo>
                  <a:lnTo>
                    <a:pt x="757134" y="268522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37948" y="5867900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326027" y="2870959"/>
              <a:ext cx="0" cy="276127"/>
            </a:xfrm>
            <a:custGeom>
              <a:avLst/>
              <a:pathLst>
                <a:path w="0" h="276127">
                  <a:moveTo>
                    <a:pt x="0" y="2761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26027" y="3632007"/>
              <a:ext cx="0" cy="590646"/>
            </a:xfrm>
            <a:custGeom>
              <a:avLst/>
              <a:pathLst>
                <a:path w="0" h="590646">
                  <a:moveTo>
                    <a:pt x="0" y="0"/>
                  </a:moveTo>
                  <a:lnTo>
                    <a:pt x="0" y="5906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947460" y="3147087"/>
              <a:ext cx="757134" cy="484920"/>
            </a:xfrm>
            <a:custGeom>
              <a:avLst/>
              <a:pathLst>
                <a:path w="757134" h="484920">
                  <a:moveTo>
                    <a:pt x="0" y="0"/>
                  </a:moveTo>
                  <a:lnTo>
                    <a:pt x="0" y="484920"/>
                  </a:lnTo>
                  <a:lnTo>
                    <a:pt x="757134" y="484920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7460" y="3255766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335540" y="3847593"/>
              <a:ext cx="0" cy="365167"/>
            </a:xfrm>
            <a:custGeom>
              <a:avLst/>
              <a:pathLst>
                <a:path w="0" h="365167">
                  <a:moveTo>
                    <a:pt x="0" y="3651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335540" y="4713186"/>
              <a:ext cx="0" cy="594780"/>
            </a:xfrm>
            <a:custGeom>
              <a:avLst/>
              <a:pathLst>
                <a:path w="0" h="594780">
                  <a:moveTo>
                    <a:pt x="0" y="0"/>
                  </a:moveTo>
                  <a:lnTo>
                    <a:pt x="0" y="5947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956973" y="4212761"/>
              <a:ext cx="757134" cy="500425"/>
            </a:xfrm>
            <a:custGeom>
              <a:avLst/>
              <a:pathLst>
                <a:path w="757134" h="500425">
                  <a:moveTo>
                    <a:pt x="0" y="0"/>
                  </a:moveTo>
                  <a:lnTo>
                    <a:pt x="0" y="500425"/>
                  </a:lnTo>
                  <a:lnTo>
                    <a:pt x="757134" y="500425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956973" y="4510889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45053" y="3552270"/>
              <a:ext cx="0" cy="1307469"/>
            </a:xfrm>
            <a:custGeom>
              <a:avLst/>
              <a:pathLst>
                <a:path w="0" h="1307469">
                  <a:moveTo>
                    <a:pt x="0" y="13074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45053" y="5907768"/>
              <a:ext cx="0" cy="364428"/>
            </a:xfrm>
            <a:custGeom>
              <a:avLst/>
              <a:pathLst>
                <a:path w="0" h="364428">
                  <a:moveTo>
                    <a:pt x="0" y="0"/>
                  </a:moveTo>
                  <a:lnTo>
                    <a:pt x="0" y="3644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966485" y="4859740"/>
              <a:ext cx="757134" cy="1048028"/>
            </a:xfrm>
            <a:custGeom>
              <a:avLst/>
              <a:pathLst>
                <a:path w="757134" h="1048028">
                  <a:moveTo>
                    <a:pt x="0" y="0"/>
                  </a:moveTo>
                  <a:lnTo>
                    <a:pt x="0" y="1048028"/>
                  </a:lnTo>
                  <a:lnTo>
                    <a:pt x="757134" y="1048028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966485" y="5353004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354565" y="3408152"/>
              <a:ext cx="0" cy="1637050"/>
            </a:xfrm>
            <a:custGeom>
              <a:avLst/>
              <a:pathLst>
                <a:path w="0" h="1637050">
                  <a:moveTo>
                    <a:pt x="0" y="1637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354565" y="6230852"/>
              <a:ext cx="0" cy="282624"/>
            </a:xfrm>
            <a:custGeom>
              <a:avLst/>
              <a:pathLst>
                <a:path w="0" h="282624">
                  <a:moveTo>
                    <a:pt x="0" y="0"/>
                  </a:moveTo>
                  <a:lnTo>
                    <a:pt x="0" y="28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975998" y="5045203"/>
              <a:ext cx="757134" cy="1185648"/>
            </a:xfrm>
            <a:custGeom>
              <a:avLst/>
              <a:pathLst>
                <a:path w="757134" h="1185648">
                  <a:moveTo>
                    <a:pt x="0" y="0"/>
                  </a:moveTo>
                  <a:lnTo>
                    <a:pt x="0" y="1185648"/>
                  </a:lnTo>
                  <a:lnTo>
                    <a:pt x="757134" y="1185648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975998" y="5863765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364078" y="3663902"/>
              <a:ext cx="0" cy="160286"/>
            </a:xfrm>
            <a:custGeom>
              <a:avLst/>
              <a:pathLst>
                <a:path w="0" h="160286">
                  <a:moveTo>
                    <a:pt x="0" y="1602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364078" y="4340857"/>
              <a:ext cx="0" cy="239433"/>
            </a:xfrm>
            <a:custGeom>
              <a:avLst/>
              <a:pathLst>
                <a:path w="0" h="239433">
                  <a:moveTo>
                    <a:pt x="0" y="0"/>
                  </a:moveTo>
                  <a:lnTo>
                    <a:pt x="0" y="2394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985511" y="3824189"/>
              <a:ext cx="757134" cy="516667"/>
            </a:xfrm>
            <a:custGeom>
              <a:avLst/>
              <a:pathLst>
                <a:path w="757134" h="516667">
                  <a:moveTo>
                    <a:pt x="0" y="0"/>
                  </a:moveTo>
                  <a:lnTo>
                    <a:pt x="0" y="516667"/>
                  </a:lnTo>
                  <a:lnTo>
                    <a:pt x="757134" y="516667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985511" y="4094336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73590" y="2730090"/>
              <a:ext cx="0" cy="264609"/>
            </a:xfrm>
            <a:custGeom>
              <a:avLst/>
              <a:pathLst>
                <a:path w="0" h="264609">
                  <a:moveTo>
                    <a:pt x="0" y="2646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73590" y="4603547"/>
              <a:ext cx="0" cy="1662448"/>
            </a:xfrm>
            <a:custGeom>
              <a:avLst/>
              <a:pathLst>
                <a:path w="0" h="1662448">
                  <a:moveTo>
                    <a:pt x="0" y="0"/>
                  </a:moveTo>
                  <a:lnTo>
                    <a:pt x="0" y="16624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95023" y="2994700"/>
              <a:ext cx="757134" cy="1608847"/>
            </a:xfrm>
            <a:custGeom>
              <a:avLst/>
              <a:pathLst>
                <a:path w="757134" h="1608847">
                  <a:moveTo>
                    <a:pt x="0" y="0"/>
                  </a:moveTo>
                  <a:lnTo>
                    <a:pt x="0" y="1608847"/>
                  </a:lnTo>
                  <a:lnTo>
                    <a:pt x="757134" y="1608847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95023" y="3565117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83103" y="1847074"/>
              <a:ext cx="0" cy="99745"/>
            </a:xfrm>
            <a:custGeom>
              <a:avLst/>
              <a:pathLst>
                <a:path w="0" h="99745">
                  <a:moveTo>
                    <a:pt x="0" y="997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83103" y="2137598"/>
              <a:ext cx="0" cy="281516"/>
            </a:xfrm>
            <a:custGeom>
              <a:avLst/>
              <a:pathLst>
                <a:path w="0" h="281516">
                  <a:moveTo>
                    <a:pt x="0" y="0"/>
                  </a:moveTo>
                  <a:lnTo>
                    <a:pt x="0" y="2815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9004536" y="1946819"/>
              <a:ext cx="757134" cy="190778"/>
            </a:xfrm>
            <a:custGeom>
              <a:avLst/>
              <a:pathLst>
                <a:path w="757134" h="190778">
                  <a:moveTo>
                    <a:pt x="0" y="0"/>
                  </a:moveTo>
                  <a:lnTo>
                    <a:pt x="0" y="190778"/>
                  </a:lnTo>
                  <a:lnTo>
                    <a:pt x="757134" y="190778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004536" y="2021167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343377" y="5267137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241777" y="3790521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241777" y="2313904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676013" y="5339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676013" y="38629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76013" y="2386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31651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326027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33554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4505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35456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364078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7359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8310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921575" y="6800100"/>
              <a:ext cx="789880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18077" y="6759023"/>
              <a:ext cx="1015900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002612" y="6800100"/>
              <a:ext cx="66585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14679" y="6800100"/>
              <a:ext cx="106074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10425" y="6800993"/>
              <a:ext cx="688280" cy="14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67389" y="6759023"/>
              <a:ext cx="993378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792317" y="6759420"/>
              <a:ext cx="1162546" cy="184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863891" y="6759023"/>
              <a:ext cx="1038423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53579" y="7010586"/>
              <a:ext cx="59245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-172467" y="4090172"/>
              <a:ext cx="2469058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Overall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710807" y="1258167"/>
              <a:ext cx="2130350" cy="231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710807" y="969552"/>
              <a:ext cx="3081486" cy="216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2025-06-05T10:13:08Z</dcterms:modified>
  <cp:category/>
</cp:coreProperties>
</file>