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09207" y="1613754"/>
              <a:ext cx="8379603" cy="5133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09207" y="5868963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09207" y="4289274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09207" y="2709584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09207" y="6658808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09207" y="5079118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09207" y="3499429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609207" y="1919740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07508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71341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63517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99009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96284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8126676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9051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16549" y="3395169"/>
              <a:ext cx="581916" cy="0"/>
            </a:xfrm>
            <a:custGeom>
              <a:avLst/>
              <a:pathLst>
                <a:path w="581916" h="0">
                  <a:moveTo>
                    <a:pt x="0" y="0"/>
                  </a:moveTo>
                  <a:lnTo>
                    <a:pt x="5819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07508" y="3395169"/>
              <a:ext cx="0" cy="552891"/>
            </a:xfrm>
            <a:custGeom>
              <a:avLst/>
              <a:pathLst>
                <a:path w="0" h="552891">
                  <a:moveTo>
                    <a:pt x="0" y="0"/>
                  </a:moveTo>
                  <a:lnTo>
                    <a:pt x="0" y="5528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16549" y="3948061"/>
              <a:ext cx="581916" cy="0"/>
            </a:xfrm>
            <a:custGeom>
              <a:avLst/>
              <a:pathLst>
                <a:path w="581916" h="0">
                  <a:moveTo>
                    <a:pt x="0" y="0"/>
                  </a:moveTo>
                  <a:lnTo>
                    <a:pt x="5819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344217" y="5619372"/>
              <a:ext cx="581916" cy="0"/>
            </a:xfrm>
            <a:custGeom>
              <a:avLst/>
              <a:pathLst>
                <a:path w="581916" h="0">
                  <a:moveTo>
                    <a:pt x="0" y="0"/>
                  </a:moveTo>
                  <a:lnTo>
                    <a:pt x="5819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35175" y="5619372"/>
              <a:ext cx="0" cy="309619"/>
            </a:xfrm>
            <a:custGeom>
              <a:avLst/>
              <a:pathLst>
                <a:path w="0" h="309619">
                  <a:moveTo>
                    <a:pt x="0" y="0"/>
                  </a:moveTo>
                  <a:lnTo>
                    <a:pt x="0" y="3096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344217" y="5928991"/>
              <a:ext cx="581916" cy="0"/>
            </a:xfrm>
            <a:custGeom>
              <a:avLst/>
              <a:pathLst>
                <a:path w="581916" h="0">
                  <a:moveTo>
                    <a:pt x="0" y="0"/>
                  </a:moveTo>
                  <a:lnTo>
                    <a:pt x="5819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835718" y="1847074"/>
              <a:ext cx="581916" cy="0"/>
            </a:xfrm>
            <a:custGeom>
              <a:avLst/>
              <a:pathLst>
                <a:path w="581916" h="0">
                  <a:moveTo>
                    <a:pt x="0" y="0"/>
                  </a:moveTo>
                  <a:lnTo>
                    <a:pt x="5819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8126676" y="1847074"/>
              <a:ext cx="0" cy="4666402"/>
            </a:xfrm>
            <a:custGeom>
              <a:avLst/>
              <a:pathLst>
                <a:path w="0" h="4666402">
                  <a:moveTo>
                    <a:pt x="0" y="0"/>
                  </a:moveTo>
                  <a:lnTo>
                    <a:pt x="0" y="46664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835718" y="6513476"/>
              <a:ext cx="581916" cy="0"/>
            </a:xfrm>
            <a:custGeom>
              <a:avLst/>
              <a:pathLst>
                <a:path w="581916" h="0">
                  <a:moveTo>
                    <a:pt x="0" y="0"/>
                  </a:moveTo>
                  <a:lnTo>
                    <a:pt x="58191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307508" y="3395169"/>
              <a:ext cx="0" cy="3949"/>
            </a:xfrm>
            <a:custGeom>
              <a:avLst/>
              <a:pathLst>
                <a:path w="0" h="3949">
                  <a:moveTo>
                    <a:pt x="0" y="39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307508" y="3806679"/>
              <a:ext cx="0" cy="141382"/>
            </a:xfrm>
            <a:custGeom>
              <a:avLst/>
              <a:pathLst>
                <a:path w="0" h="141382">
                  <a:moveTo>
                    <a:pt x="0" y="0"/>
                  </a:moveTo>
                  <a:lnTo>
                    <a:pt x="0" y="1413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871070" y="3399119"/>
              <a:ext cx="872875" cy="407559"/>
            </a:xfrm>
            <a:custGeom>
              <a:avLst/>
              <a:pathLst>
                <a:path w="872875" h="407559">
                  <a:moveTo>
                    <a:pt x="0" y="0"/>
                  </a:moveTo>
                  <a:lnTo>
                    <a:pt x="0" y="407559"/>
                  </a:lnTo>
                  <a:lnTo>
                    <a:pt x="872875" y="407559"/>
                  </a:lnTo>
                  <a:lnTo>
                    <a:pt x="8728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71070" y="3591051"/>
              <a:ext cx="872875" cy="0"/>
            </a:xfrm>
            <a:custGeom>
              <a:avLst/>
              <a:pathLst>
                <a:path w="872875" h="0">
                  <a:moveTo>
                    <a:pt x="0" y="0"/>
                  </a:moveTo>
                  <a:lnTo>
                    <a:pt x="87287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635175" y="5619372"/>
              <a:ext cx="0" cy="77404"/>
            </a:xfrm>
            <a:custGeom>
              <a:avLst/>
              <a:pathLst>
                <a:path w="0" h="77404">
                  <a:moveTo>
                    <a:pt x="0" y="77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635175" y="5851586"/>
              <a:ext cx="0" cy="77404"/>
            </a:xfrm>
            <a:custGeom>
              <a:avLst/>
              <a:pathLst>
                <a:path w="0" h="77404">
                  <a:moveTo>
                    <a:pt x="0" y="0"/>
                  </a:moveTo>
                  <a:lnTo>
                    <a:pt x="0" y="774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198737" y="5696777"/>
              <a:ext cx="872875" cy="154809"/>
            </a:xfrm>
            <a:custGeom>
              <a:avLst/>
              <a:pathLst>
                <a:path w="872875" h="154809">
                  <a:moveTo>
                    <a:pt x="0" y="0"/>
                  </a:moveTo>
                  <a:lnTo>
                    <a:pt x="0" y="154809"/>
                  </a:lnTo>
                  <a:lnTo>
                    <a:pt x="872875" y="154809"/>
                  </a:lnTo>
                  <a:lnTo>
                    <a:pt x="8728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98737" y="5774182"/>
              <a:ext cx="872875" cy="0"/>
            </a:xfrm>
            <a:custGeom>
              <a:avLst/>
              <a:pathLst>
                <a:path w="872875" h="0">
                  <a:moveTo>
                    <a:pt x="0" y="0"/>
                  </a:moveTo>
                  <a:lnTo>
                    <a:pt x="87287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8126676" y="1847074"/>
              <a:ext cx="0" cy="754301"/>
            </a:xfrm>
            <a:custGeom>
              <a:avLst/>
              <a:pathLst>
                <a:path w="0" h="754301">
                  <a:moveTo>
                    <a:pt x="0" y="7543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126676" y="4506481"/>
              <a:ext cx="0" cy="2006995"/>
            </a:xfrm>
            <a:custGeom>
              <a:avLst/>
              <a:pathLst>
                <a:path w="0" h="2006995">
                  <a:moveTo>
                    <a:pt x="0" y="0"/>
                  </a:moveTo>
                  <a:lnTo>
                    <a:pt x="0" y="20069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7690239" y="2601376"/>
              <a:ext cx="872875" cy="1905105"/>
            </a:xfrm>
            <a:custGeom>
              <a:avLst/>
              <a:pathLst>
                <a:path w="872875" h="1905105">
                  <a:moveTo>
                    <a:pt x="0" y="0"/>
                  </a:moveTo>
                  <a:lnTo>
                    <a:pt x="0" y="1905105"/>
                  </a:lnTo>
                  <a:lnTo>
                    <a:pt x="872875" y="1905105"/>
                  </a:lnTo>
                  <a:lnTo>
                    <a:pt x="8728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690239" y="3166114"/>
              <a:ext cx="872875" cy="0"/>
            </a:xfrm>
            <a:custGeom>
              <a:avLst/>
              <a:pathLst>
                <a:path w="872875" h="0">
                  <a:moveTo>
                    <a:pt x="0" y="0"/>
                  </a:moveTo>
                  <a:lnTo>
                    <a:pt x="87287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609207" y="1613754"/>
              <a:ext cx="8379603" cy="513304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241777" y="6586378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241777" y="5006689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241777" y="3426999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41777" y="1847310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1574413" y="6658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574413" y="5079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574413" y="34994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574413" y="19197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307508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471341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63517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99009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962843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8126676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290510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912567" y="6800100"/>
              <a:ext cx="789880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38413" y="6800100"/>
              <a:ext cx="66585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104801" y="6800100"/>
              <a:ext cx="106074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54869" y="6800993"/>
              <a:ext cx="688280" cy="142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466154" y="6759023"/>
              <a:ext cx="993378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545403" y="6759420"/>
              <a:ext cx="1162546" cy="184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8771298" y="6759023"/>
              <a:ext cx="1038423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502779" y="7010586"/>
              <a:ext cx="592459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0448" y="4090172"/>
              <a:ext cx="2003226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SIN1 Overall Score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609207" y="1258167"/>
              <a:ext cx="2130350" cy="231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609207" y="969552"/>
              <a:ext cx="2522487" cy="216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SIN1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2025-06-05T10:13:11Z</dcterms:modified>
  <cp:category/>
</cp:coreProperties>
</file>