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29986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25768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15500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17332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27877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236590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9441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152231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2555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0600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8645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627366" y="2548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065275" y="2522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3510164" y="1466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3699487" y="2847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3308608" y="2854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838504" y="2541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3006049" y="2605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422415" y="2913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054523" y="2504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4004741" y="2837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747459" y="2556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002369" y="2913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661291" y="2913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595186" y="2504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3466969" y="2913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2551651" y="2667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3383828" y="2913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3934271" y="2913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546481" y="2913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3994496" y="2913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3331475" y="2913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3479394" y="2913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641471" y="2913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916926" y="2911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674676" y="2914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508497" y="2913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795453" y="2930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494341" y="2929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464475" y="2547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119239" y="2553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643652" y="2903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873858" y="2938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999102" y="2913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461304" y="2693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752754" y="2703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554424" y="2611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183635" y="2500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781164" y="2504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1798015" y="2506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680480" y="2856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623988" y="2902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2069856" y="2391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469951" y="2860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2501280" y="2589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996143" y="2655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519805" y="2540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1662312" y="2506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397280" y="492393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397280" y="450214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97280" y="408034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397280" y="365854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397280" y="47130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397280" y="429124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397280" y="386944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397280" y="344764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92555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80600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68645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2729829" y="4690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646192" y="4655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1285" y="4693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770361" y="4709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555655" y="4692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483084" y="4709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803301" y="4791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523400" y="4669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820501" y="4850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457664" y="4870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885732" y="4836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620259" y="4605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666624" y="4700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49955" y="4802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2193154" y="4334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560646" y="4318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2053771" y="4252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75904" y="4802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943087" y="4683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978142" y="4687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567476" y="4736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397280" y="684927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7280" y="642747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97280" y="60056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97280" y="558387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7280" y="663837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7280" y="621657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7280" y="57947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97280" y="53729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2555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80600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68645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1981653" y="6210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1975700" y="6263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1656477" y="6256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1583557" y="6254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3340839" y="6782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900562" y="6340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912261" y="6222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172550" y="6232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812615" y="6329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628042" y="6260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634680" y="6388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2640269" y="6352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1596316" y="6232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743597" y="6376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834847" y="6399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752374" y="6360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763154" y="6256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664855" y="6351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2036336" y="6312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866627" y="6375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651654" y="6404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1650470" y="6219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2064217" y="6186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729910" y="6186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815776" y="6216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3050086" y="6539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752495" y="6099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1924839" y="6302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1853484" y="6328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2003835" y="6213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2167440" y="6266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649468" y="6253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39917" y="6744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2033298" y="6287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1961726" y="6329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926981" y="6637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763345" y="6163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1921179" y="6253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1685894" y="6215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3120453" y="6423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086912" y="6239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2199796" y="6275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541355" y="6512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955723" y="6298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936855" y="6280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655741" y="6247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111381" y="6218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2032182" y="6292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970229" y="6326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482679" y="6462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779890" y="6259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753408" y="6324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825802" y="6163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107141" y="6423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544534" y="6228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820301" y="6208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722217" y="6208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554872" y="6208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769854" y="6210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2203430" y="62085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886384" y="6178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2061058" y="6157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524303" y="6572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2011854" y="6228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896963" y="6187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2154712" y="6231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2661609" y="6499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216627" y="6221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854373" y="6315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746512" y="6190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842069" y="6163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972884" y="6215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2227296" y="6218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071547" y="6197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2083378" y="6240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783506" y="6217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2155854" y="6213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1960289" y="6216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2039404" y="6163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784925" y="6165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918106" y="6215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910210" y="6223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2070831" y="6218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1731586" y="6218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730248" y="6218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11498" y="6328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091809" y="6224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680099" y="6213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811027" y="6164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157964" y="6283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453582" y="6490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1794696" y="6370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2620619" y="6509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2888178" y="6512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1884874" y="6264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2138119" y="6261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1954933" y="6261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824393" y="6256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697621" y="6314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2430158" y="6541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423053" y="6491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2012721" y="6384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2528868" y="6500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672159" y="6490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2072206" y="6216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3304707" y="6731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1953040" y="6338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2057407" y="6207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2086236" y="6255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985594" y="6213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976780" y="6214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909845" y="6224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2011981" y="6221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3927507" y="6626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284320" y="29986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284320" y="25768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284320" y="215500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284320" y="17332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284320" y="27877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284320" y="236590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284320" y="19441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284320" y="152231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81259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69304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57349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4586494" y="2227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605761" y="2258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571061" y="2205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4646971" y="2202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909986" y="2194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907782" y="2218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902140" y="2211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744223" y="2210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641589" y="2207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441345" y="2188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485387" y="2213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872505" y="2216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4769424" y="2217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4880719" y="2183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855468" y="2212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963488" y="2182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980151" y="2214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4455541" y="2213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4728448" y="2229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440661" y="2300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816968" y="2383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786701" y="2215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6013126" y="2658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5086588" y="2207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5021715" y="2325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4824601" y="2228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4882370" y="2293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775129" y="218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712291" y="2204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5122762" y="2205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5894842" y="2799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5067526" y="2216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616719" y="2214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619335" y="2258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5120006" y="2190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892643" y="2187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976622" y="2216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476469" y="2216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980739" y="2210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956640" y="2526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4601920" y="2229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4607033" y="2537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5014198" y="2178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982529" y="2378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795777" y="2211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4694111" y="2251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699880" y="2255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786740" y="2226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440746" y="2217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558512" y="2216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5110222" y="2279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522406" y="2297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942973" y="2225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644275" y="2219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4517330" y="2252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546477" y="2211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630206" y="2182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5113316" y="2239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832795" y="2279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5087606" y="2194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734240" y="2484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561667" y="2258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742665" y="2223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5056774" y="2183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836337" y="2185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5042279" y="2236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5008383" y="2210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491363" y="2369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769178" y="2214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747197" y="2340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6868206" y="2946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5082965" y="2266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500430" y="2218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815521" y="2396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614429" y="2395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5661630" y="2459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940882" y="2219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654462" y="2520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913365" y="2217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816136" y="2244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814162" y="2227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118922" y="2295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431536" y="2216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535684" y="2185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874641" y="2268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536418" y="2265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84320" y="492393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84320" y="450214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84320" y="408034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84320" y="365854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84320" y="47130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84320" y="429124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84320" y="386944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84320" y="344764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81259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69304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57349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5883392" y="4478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5053107" y="4209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6775676" y="4355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6247622" y="4864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6887278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84320" y="684927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84320" y="642747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84320" y="60056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84320" y="558387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84320" y="663837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84320" y="621657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84320" y="57947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84320" y="53729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81259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69304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657349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919631" y="6010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812383" y="5972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937336" y="5983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905729" y="5985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6831105" y="6630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815255" y="6002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5032643" y="5975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786159" y="6008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489249" y="5987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5082661" y="6008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614254" y="5982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487750" y="6068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864824" y="5972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882689" y="5981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728700" y="5981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826867" y="5969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662085" y="5982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430616" y="5966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907124" y="6002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5076685" y="5966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4968738" y="5997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4487841" y="5993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570386" y="6007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4924517" y="6000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4587177" y="5976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474022" y="6002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429443" y="6013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5039333" y="6019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467774" y="6014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696201" y="5974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700075" y="5988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502512" y="5996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841843" y="5977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469356" y="5975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5025698" y="6009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647235" y="6002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604999" y="5978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431710" y="5969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5126126" y="6002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697503" y="5999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4612522" y="5977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492614" y="5979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5401138" y="6431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471170" y="5988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723920" y="6005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5038385" y="5978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736893" y="6029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720232" y="5981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5078757" y="5993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473126" y="5977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5012087" y="5973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754303" y="5994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650736" y="5986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5008038" y="6000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751748" y="5991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5125426" y="5977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5132255" y="5974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766484" y="5974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650467" y="5982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666145" y="5970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757713" y="5986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028514" y="5978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6875385" y="6607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5115053" y="5975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898101" y="6001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946220" y="5993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935007" y="5973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478918" y="6115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6010971" y="6482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548576" y="6002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532373" y="5997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875021" y="5969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695726" y="6079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958217" y="5966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921357" y="5996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741431" y="6029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920863" y="6197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980585" y="5986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5129696" y="5975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5123209" y="6013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815011" y="6197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661515" y="6099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889490" y="6330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5086562" y="6003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5672796" y="6631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561338" y="5985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604803" y="5988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595391" y="5983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614789" y="6228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576839" y="5974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5044250" y="6008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822904" y="6059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5067608" y="5973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5030415" y="5986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800905" y="5977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512690" y="5991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892430" y="5977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955539" y="6170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892653" y="5981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839751" y="6011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600560" y="5981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456452" y="6249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460756" y="5972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956598" y="6001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483548" y="5972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5791244" y="6480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5743892" y="6412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982776" y="5998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434132" y="5969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930869" y="5969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544412" y="5969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977509" y="5969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559837" y="6000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611835" y="6148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897950" y="5968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938754" y="5990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828414" y="5995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5125594" y="5976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512097" y="5983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6512065" y="6806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807539" y="6073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446298" y="6000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5112152" y="5972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509883" y="5979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837058" y="6092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897919" y="6002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773405" y="5985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820546" y="6107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482431" y="5972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585548" y="5983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5621491" y="6478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5605056" y="6478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622110" y="5977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713968" y="5969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5616514" y="66524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5965555" y="65965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595471" y="6086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768234" y="5990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748251" y="6034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5936289" y="6162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801009" y="5992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965335" y="6244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673201" y="6045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5066320" y="6007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829246" y="6004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657138" y="6095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711536" y="5993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896183" y="5981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860917" y="6613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839440" y="5971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489707" y="5993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485916" y="5982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585206" y="5994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668649" y="6002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563627" y="5975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676863" y="5981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581821" y="6248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5113192" y="6002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759526" y="6001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867751" y="6001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5124114" y="6026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635892" y="6032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852475" y="5972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685113" y="6002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431019" y="6002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619114" y="5984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676558" y="5994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677944" y="5982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5000933" y="5969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569502" y="5989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939087" y="6004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601845" y="6226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730485" y="6051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5129203" y="6000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586836" y="6034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694399" y="5966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5075863" y="5969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756417" y="6276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885741" y="59810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5076442" y="6124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496886" y="5991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754918" y="5996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681262" y="5989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5078997" y="5982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5093142" y="5998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710736" y="5980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684294" y="6000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625745" y="6005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6493762" y="6757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5082125" y="5973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5436265" y="6596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689428" y="5973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620478" y="6253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5029968" y="5988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823742" y="6062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660756" y="5988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5043041" y="5991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5045870" y="6017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5051081" y="5997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750188" y="5983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5076659" y="5984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900543" y="6144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5126971" y="5974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518154" y="5979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5040168" y="6001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931470" y="59806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994648" y="5981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5076478" y="5977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5568225" y="6443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857627" y="60342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696984" y="6002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927026" y="5982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945558" y="5986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708974" y="5968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874258" y="5981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686156" y="5981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837675" y="5982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931003" y="6036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510206" y="6036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869973" y="5988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694509" y="5979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5980963" y="6405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456283" y="6000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919894" y="5976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5091569" y="5970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5021344" y="6018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979087" y="5998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626415" y="5972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5051231" y="5972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792858" y="5969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762791" y="5970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805467" y="5968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769813" y="6017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5015776" y="6043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771956" y="5978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980765" y="5979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5116183" y="5986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998850" y="5972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555834" y="5967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561059" y="5974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982440" y="5986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5001626" y="5979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5117615" y="5983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845144" y="5976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5109131" y="5979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5112015" y="5986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5437064" y="6564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875790" y="5987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507441" y="6019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662511" y="5983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5096273" y="6007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442462" y="6002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6584357" y="6474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871375" y="5981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560187" y="5990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673858" y="6212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877594" y="5977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612719" y="6008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781435" y="5985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627610" y="5978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791694" y="6001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435837" y="5991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698180" y="5977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511972" y="5983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626155" y="5981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5070056" y="6026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998566" y="6006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854415" y="5998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679842" y="5973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541950" y="5973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5062030" y="5975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556633" y="5975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618488" y="5974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668947" y="5963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902472" y="6005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461081" y="6015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5048439" y="5989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5053310" y="6003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5120325" y="6007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5126128" y="5996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4604329" y="5974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655161" y="6006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739045" y="5981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875845" y="5975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470831" y="6216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5006298" y="5977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825511" y="5977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5047653" y="5977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795402" y="5971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5082476" y="6000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629015" y="6008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5032365" y="5967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453604" y="5982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733754" y="5978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957699" y="5976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506142" y="6096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563408" y="5985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864370" y="6033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5110068" y="6001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488771" y="5976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5109499" y="5978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831779" y="6013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926365" y="6008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5005716" y="6033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460380" y="5987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622046" y="5992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806196" y="6008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902722" y="5983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5002871" y="6002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912244" y="6008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958125" y="5979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797232" y="6086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954582" y="5999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852187" y="6002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454388" y="6009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5090028" y="6013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609953" y="5968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596530" y="6032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934919" y="6143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972201" y="6325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723207" y="6163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982655" y="5982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962826" y="6043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800625" y="6035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703231" y="5987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693846" y="6085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5105259" y="5971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652429" y="6097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511759" y="5983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883616" y="6227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691617" y="5989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699731" y="5972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466070" y="5978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5031399" y="5967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434514" y="5982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662339" y="5976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784320" y="5983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714191" y="5983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880187" y="5983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923066" y="5983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846682" y="6004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558780" y="5982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800676" y="6109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5932395" y="6662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722566" y="5986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487842" y="5973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778548" y="5970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706951" y="6082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740669" y="5990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4562654" y="5988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5046689" y="5974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171360" y="29986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171360" y="25768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171360" y="215500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171360" y="17332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171360" y="27877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171360" y="236590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171360" y="19441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171360" y="152231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69963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858008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9460538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9394663" y="2883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805628" y="2520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7558528" y="2524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456683" y="2537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490493" y="2532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927219" y="2478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8836582" y="2570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7897334" y="2519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7886656" y="2531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7439916" y="2528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8316106" y="2569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8597037" y="2611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8576674" y="2571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8445527" y="2682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8718813" y="2568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7461263" y="2534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8819709" y="2654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8728383" y="2588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8436901" y="25654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662300" y="2520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8835389" y="2624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8630924" y="2563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708516" y="2571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371414" y="2461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444172" y="2522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8833003" y="2574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8290575" y="2587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9517748" y="2928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892106" y="2529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380220" y="2528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844795" y="2526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968358" y="2526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508303" y="2527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7713687" y="2535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8437160" y="2547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8496304" y="2566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8198013" y="2570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8433928" y="2800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7696605" y="2537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7389265" y="2417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7994776" y="2451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7575003" y="2534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7375399" y="2536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7590230" y="2536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7507307" y="2533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7720997" y="2532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171360" y="492393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71360" y="450214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71360" y="408034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71360" y="365854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71360" y="47130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71360" y="429124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71360" y="386944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71360" y="344764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69963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858008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9460538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8"/>
            <p:cNvSpPr/>
            <p:nvPr/>
          </p:nvSpPr>
          <p:spPr>
            <a:xfrm>
              <a:off x="8711703" y="4510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79"/>
            <p:cNvSpPr/>
            <p:nvPr/>
          </p:nvSpPr>
          <p:spPr>
            <a:xfrm>
              <a:off x="8491476" y="4694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9654650" y="4795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9232022" y="4820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9200856" y="4807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8714323" y="4621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8555425" y="4744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8396835" y="4497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9144714" y="4851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8448454" y="4709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8343057" y="4714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8887997" y="4472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8754347" y="45293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9725783" y="4803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139728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4"/>
            <p:cNvSpPr/>
            <p:nvPr/>
          </p:nvSpPr>
          <p:spPr>
            <a:xfrm>
              <a:off x="2448815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96" name="rc795"/>
            <p:cNvSpPr/>
            <p:nvPr/>
          </p:nvSpPr>
          <p:spPr>
            <a:xfrm>
              <a:off x="428432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6"/>
            <p:cNvSpPr/>
            <p:nvPr/>
          </p:nvSpPr>
          <p:spPr>
            <a:xfrm>
              <a:off x="5376183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98" name="rc797"/>
            <p:cNvSpPr/>
            <p:nvPr/>
          </p:nvSpPr>
          <p:spPr>
            <a:xfrm>
              <a:off x="139728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8"/>
            <p:cNvSpPr/>
            <p:nvPr/>
          </p:nvSpPr>
          <p:spPr>
            <a:xfrm>
              <a:off x="2479838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00" name="rc799"/>
            <p:cNvSpPr/>
            <p:nvPr/>
          </p:nvSpPr>
          <p:spPr>
            <a:xfrm>
              <a:off x="428432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488079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717136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827872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06" name="rc805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6"/>
            <p:cNvSpPr/>
            <p:nvPr/>
          </p:nvSpPr>
          <p:spPr>
            <a:xfrm>
              <a:off x="5391735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08" name="rc807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8378202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10" name="pl809"/>
            <p:cNvSpPr/>
            <p:nvPr/>
          </p:nvSpPr>
          <p:spPr>
            <a:xfrm>
              <a:off x="19255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80600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68645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188519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14" name="tx813"/>
            <p:cNvSpPr/>
            <p:nvPr/>
          </p:nvSpPr>
          <p:spPr>
            <a:xfrm>
              <a:off x="275945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15" name="tx814"/>
            <p:cNvSpPr/>
            <p:nvPr/>
          </p:nvSpPr>
          <p:spPr>
            <a:xfrm>
              <a:off x="365538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16" name="pl815"/>
            <p:cNvSpPr/>
            <p:nvPr/>
          </p:nvSpPr>
          <p:spPr>
            <a:xfrm>
              <a:off x="481259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657349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8"/>
            <p:cNvSpPr/>
            <p:nvPr/>
          </p:nvSpPr>
          <p:spPr>
            <a:xfrm>
              <a:off x="477223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564649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654242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2" name="pl821"/>
            <p:cNvSpPr/>
            <p:nvPr/>
          </p:nvSpPr>
          <p:spPr>
            <a:xfrm>
              <a:off x="7699632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858008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9460538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tx824"/>
            <p:cNvSpPr/>
            <p:nvPr/>
          </p:nvSpPr>
          <p:spPr>
            <a:xfrm>
              <a:off x="7659277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8533537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9429461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1148183" y="27460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1148183" y="23242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1148183" y="19024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1148183" y="148062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32" name="pl831"/>
            <p:cNvSpPr/>
            <p:nvPr/>
          </p:nvSpPr>
          <p:spPr>
            <a:xfrm>
              <a:off x="1362485" y="27877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362485" y="23659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362485" y="194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362485" y="15223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5"/>
            <p:cNvSpPr/>
            <p:nvPr/>
          </p:nvSpPr>
          <p:spPr>
            <a:xfrm>
              <a:off x="1148183" y="467134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148183" y="42495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148183" y="382775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148183" y="340595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0" name="pl839"/>
            <p:cNvSpPr/>
            <p:nvPr/>
          </p:nvSpPr>
          <p:spPr>
            <a:xfrm>
              <a:off x="1362485" y="4713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362485" y="4291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362485" y="3869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362485" y="3447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148183" y="659668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148183" y="617488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148183" y="57530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148183" y="53312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8" name="pl847"/>
            <p:cNvSpPr/>
            <p:nvPr/>
          </p:nvSpPr>
          <p:spPr>
            <a:xfrm>
              <a:off x="1362485" y="6638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362485" y="62165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362485" y="5794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362485" y="5372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51"/>
            <p:cNvSpPr/>
            <p:nvPr/>
          </p:nvSpPr>
          <p:spPr>
            <a:xfrm>
              <a:off x="5320398" y="7112800"/>
              <a:ext cx="74529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H/M/L</a:t>
              </a:r>
            </a:p>
          </p:txBody>
        </p:sp>
        <p:sp>
          <p:nvSpPr>
            <p:cNvPr id="853" name="tx852"/>
            <p:cNvSpPr/>
            <p:nvPr/>
          </p:nvSpPr>
          <p:spPr>
            <a:xfrm rot="-5400000">
              <a:off x="376178" y="4117753"/>
              <a:ext cx="131214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Scores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1397280" y="979814"/>
              <a:ext cx="234786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2025-06-05T10:13:01Z</dcterms:modified>
  <cp:category/>
</cp:coreProperties>
</file>