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46053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506841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67629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28417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576447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4372353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98023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158811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884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8453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800226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849421" y="6507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103935" y="5135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769965" y="4146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918932" y="29644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675188" y="6396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1659866" y="2964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2047231" y="5831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1787232" y="45264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1610549" y="3983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2238219" y="56776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938270" y="5713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1902338" y="3025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1754475" y="3006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771090" y="29958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913278" y="4241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459435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3179228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179228" y="646053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179228" y="506841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79228" y="367629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179228" y="228417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179228" y="576447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179228" y="4372353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179228" y="298023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179228" y="158811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488641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004330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2001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3390010" y="36331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3662858" y="33609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3277071" y="3771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3353944" y="3505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3898512" y="57331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3576839" y="4496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3659987" y="36320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3561123" y="35019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3404464" y="3596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3559138" y="44575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4120342" y="60214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366259" y="43615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284768" y="45031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3393624" y="4737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3528130" y="4350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358652" y="3768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429323" y="6634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3350433" y="41393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3416557" y="3986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3638944" y="36332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3440537" y="55263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3477162" y="4301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3434754" y="45030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3286627" y="5376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3292947" y="3633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3632921" y="4355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3444543" y="43262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649206" y="51668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361765" y="36742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307932" y="3802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568092" y="37981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353438" y="3777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519328" y="3778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405593" y="38135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3616280" y="3901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271315" y="42736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389901" y="4255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351529" y="3771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284231" y="48601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68868" y="43699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59189" y="37765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407569" y="37764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272427" y="37511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263099" y="3796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506324" y="35053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179228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899021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99021" y="646053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899021" y="506841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899021" y="367629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899021" y="228417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899021" y="576447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899021" y="4372353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899021" y="298023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899021" y="158811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208434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724123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239812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5763439" y="54813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5242518" y="164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5061734" y="2598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5281569" y="2177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5144121" y="26151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5545287" y="5713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6312867" y="6586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5086292" y="5619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5071367" y="48274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5687256" y="57366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5330196" y="36924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5207323" y="3567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6041574" y="65402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5681362" y="5757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5684938" y="5733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4899021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6618814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6618814" y="646053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6618814" y="506841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6618814" y="367629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6618814" y="228417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6618814" y="576447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6618814" y="4372353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6618814" y="298023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6618814" y="158811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692822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7443916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7959604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7379283" y="5733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7024561" y="52070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7068601" y="48590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7786798" y="65541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6618814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8338607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8338607" y="646053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8338607" y="506841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8338607" y="367629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8338607" y="228417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8338607" y="576447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8338607" y="4372353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8338607" y="298023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338607" y="158811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8648020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916370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967939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8701776" y="21273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8417992" y="2084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8655890" y="2027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8767151" y="4973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8743554" y="49065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9004865" y="5990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9148829" y="6217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8735743" y="4263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8983060" y="5652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8539901" y="4366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8538135" y="41612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8604897" y="4912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8529336" y="4193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8632582" y="45241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9290443" y="61554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9336983" y="60953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8602439" y="4447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9017195" y="51519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8463407" y="2024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8551036" y="5088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8628198" y="4390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9142184" y="50707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8760136" y="52167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8528445" y="55366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8522779" y="30261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8628926" y="4714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8599515" y="19540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8529865" y="19161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8724817" y="47721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8742732" y="44895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8677662" y="19137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9663578" y="6591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8477218" y="4291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8543796" y="30822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8771262" y="30341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8566844" y="20049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8570093" y="19463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8546898" y="20051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8432032" y="20049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8504330" y="1943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8470768" y="30311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8694804" y="3054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8800821" y="5587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8559735" y="2588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8607547" y="2497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8456768" y="2563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8512961" y="5639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8751887" y="2077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8447237" y="28619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8611642" y="2993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8798096" y="19471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8623951" y="19608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8591893" y="2396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8484191" y="2731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8762228" y="25428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8440692" y="19439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8463911" y="19476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8512224" y="30168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8445223" y="19540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8676952" y="1957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8456193" y="19480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8576949" y="1913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8427594" y="1962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8602137" y="30901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8412224" y="18610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8713160" y="24176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8697910" y="47710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8773473" y="47733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8689074" y="22091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8794501" y="24396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8569789" y="49122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8754700" y="4903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8622561" y="4909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8789776" y="47376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8769619" y="19369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8532708" y="55412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8712138" y="56601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8707997" y="57104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8561947" y="5689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8459602" y="56601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8485719" y="21016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8541315" y="4408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8524408" y="20730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8682722" y="2099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8723913" y="20124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8498409" y="2039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8605600" y="20223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8661863" y="3390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8338607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1459435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tx238"/>
            <p:cNvSpPr/>
            <p:nvPr/>
          </p:nvSpPr>
          <p:spPr>
            <a:xfrm>
              <a:off x="2054660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240" name="rc239"/>
            <p:cNvSpPr/>
            <p:nvPr/>
          </p:nvSpPr>
          <p:spPr>
            <a:xfrm>
              <a:off x="3179228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0"/>
            <p:cNvSpPr/>
            <p:nvPr/>
          </p:nvSpPr>
          <p:spPr>
            <a:xfrm>
              <a:off x="3802447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242" name="rc241"/>
            <p:cNvSpPr/>
            <p:nvPr/>
          </p:nvSpPr>
          <p:spPr>
            <a:xfrm>
              <a:off x="4899021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2"/>
            <p:cNvSpPr/>
            <p:nvPr/>
          </p:nvSpPr>
          <p:spPr>
            <a:xfrm>
              <a:off x="5397956" y="1274979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244" name="rc243"/>
            <p:cNvSpPr/>
            <p:nvPr/>
          </p:nvSpPr>
          <p:spPr>
            <a:xfrm>
              <a:off x="6618814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4"/>
            <p:cNvSpPr/>
            <p:nvPr/>
          </p:nvSpPr>
          <p:spPr>
            <a:xfrm>
              <a:off x="7238950" y="1274979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246" name="rc245"/>
            <p:cNvSpPr/>
            <p:nvPr/>
          </p:nvSpPr>
          <p:spPr>
            <a:xfrm>
              <a:off x="8338607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6"/>
            <p:cNvSpPr/>
            <p:nvPr/>
          </p:nvSpPr>
          <p:spPr>
            <a:xfrm>
              <a:off x="8806519" y="1252714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248" name="pl247"/>
            <p:cNvSpPr/>
            <p:nvPr/>
          </p:nvSpPr>
          <p:spPr>
            <a:xfrm>
              <a:off x="176884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28453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0022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1728494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2237989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2769148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54" name="pl253"/>
            <p:cNvSpPr/>
            <p:nvPr/>
          </p:nvSpPr>
          <p:spPr>
            <a:xfrm>
              <a:off x="348864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0433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52001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tx256"/>
            <p:cNvSpPr/>
            <p:nvPr/>
          </p:nvSpPr>
          <p:spPr>
            <a:xfrm>
              <a:off x="344828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3957782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448894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520843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623981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tx262"/>
            <p:cNvSpPr/>
            <p:nvPr/>
          </p:nvSpPr>
          <p:spPr>
            <a:xfrm>
              <a:off x="5168080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620873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66" name="pl265"/>
            <p:cNvSpPr/>
            <p:nvPr/>
          </p:nvSpPr>
          <p:spPr>
            <a:xfrm>
              <a:off x="692822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744391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79596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8"/>
            <p:cNvSpPr/>
            <p:nvPr/>
          </p:nvSpPr>
          <p:spPr>
            <a:xfrm>
              <a:off x="6887872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739736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792852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72" name="pl271"/>
            <p:cNvSpPr/>
            <p:nvPr/>
          </p:nvSpPr>
          <p:spPr>
            <a:xfrm>
              <a:off x="864802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916370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967939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tx274"/>
            <p:cNvSpPr/>
            <p:nvPr/>
          </p:nvSpPr>
          <p:spPr>
            <a:xfrm>
              <a:off x="8607665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9117160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9648319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10339" y="572272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10339" y="43306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80" name="tx279"/>
            <p:cNvSpPr/>
            <p:nvPr/>
          </p:nvSpPr>
          <p:spPr>
            <a:xfrm>
              <a:off x="1210339" y="293854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281" name="tx280"/>
            <p:cNvSpPr/>
            <p:nvPr/>
          </p:nvSpPr>
          <p:spPr>
            <a:xfrm>
              <a:off x="1148183" y="154642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282" name="pl281"/>
            <p:cNvSpPr/>
            <p:nvPr/>
          </p:nvSpPr>
          <p:spPr>
            <a:xfrm>
              <a:off x="1424641" y="57644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424641" y="4372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424641" y="29802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424641" y="15881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5250691" y="7112732"/>
              <a:ext cx="94686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H/M/L</a:t>
              </a:r>
            </a:p>
          </p:txBody>
        </p:sp>
        <p:sp>
          <p:nvSpPr>
            <p:cNvPr id="287" name="tx286"/>
            <p:cNvSpPr/>
            <p:nvPr/>
          </p:nvSpPr>
          <p:spPr>
            <a:xfrm rot="-5400000">
              <a:off x="287057" y="4117753"/>
              <a:ext cx="149038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Overall Scores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459435" y="979814"/>
              <a:ext cx="2589743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2025-06-05T10:12:53Z</dcterms:modified>
  <cp:category/>
</cp:coreProperties>
</file>