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9144000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59435" y="1423720"/>
              <a:ext cx="1650203" cy="54915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59435" y="6453815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59435" y="5063146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59435" y="3672478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59435" y="2281810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59435" y="5758481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59435" y="4367812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59435" y="2977144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59435" y="1586475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768849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284537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800226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7"/>
            <p:cNvSpPr/>
            <p:nvPr/>
          </p:nvSpPr>
          <p:spPr>
            <a:xfrm>
              <a:off x="2692342" y="65130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8"/>
            <p:cNvSpPr/>
            <p:nvPr/>
          </p:nvSpPr>
          <p:spPr>
            <a:xfrm>
              <a:off x="2116031" y="60435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19"/>
            <p:cNvSpPr/>
            <p:nvPr/>
          </p:nvSpPr>
          <p:spPr>
            <a:xfrm>
              <a:off x="1878882" y="41595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0"/>
            <p:cNvSpPr/>
            <p:nvPr/>
          </p:nvSpPr>
          <p:spPr>
            <a:xfrm>
              <a:off x="1633822" y="29623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1"/>
            <p:cNvSpPr/>
            <p:nvPr/>
          </p:nvSpPr>
          <p:spPr>
            <a:xfrm>
              <a:off x="2684332" y="66099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2"/>
            <p:cNvSpPr/>
            <p:nvPr/>
          </p:nvSpPr>
          <p:spPr>
            <a:xfrm>
              <a:off x="1566864" y="29623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3"/>
            <p:cNvSpPr/>
            <p:nvPr/>
          </p:nvSpPr>
          <p:spPr>
            <a:xfrm>
              <a:off x="2321360" y="58264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4"/>
            <p:cNvSpPr/>
            <p:nvPr/>
          </p:nvSpPr>
          <p:spPr>
            <a:xfrm>
              <a:off x="1632433" y="48995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5"/>
            <p:cNvSpPr/>
            <p:nvPr/>
          </p:nvSpPr>
          <p:spPr>
            <a:xfrm>
              <a:off x="1690695" y="39916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6"/>
            <p:cNvSpPr/>
            <p:nvPr/>
          </p:nvSpPr>
          <p:spPr>
            <a:xfrm>
              <a:off x="2095698" y="64047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7"/>
            <p:cNvSpPr/>
            <p:nvPr/>
          </p:nvSpPr>
          <p:spPr>
            <a:xfrm>
              <a:off x="2736281" y="64534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8"/>
            <p:cNvSpPr/>
            <p:nvPr/>
          </p:nvSpPr>
          <p:spPr>
            <a:xfrm>
              <a:off x="1770118" y="30235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29"/>
            <p:cNvSpPr/>
            <p:nvPr/>
          </p:nvSpPr>
          <p:spPr>
            <a:xfrm>
              <a:off x="1829810" y="30045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0"/>
            <p:cNvSpPr/>
            <p:nvPr/>
          </p:nvSpPr>
          <p:spPr>
            <a:xfrm>
              <a:off x="1534034" y="29937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1"/>
            <p:cNvSpPr/>
            <p:nvPr/>
          </p:nvSpPr>
          <p:spPr>
            <a:xfrm>
              <a:off x="1621442" y="42571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2"/>
            <p:cNvSpPr/>
            <p:nvPr/>
          </p:nvSpPr>
          <p:spPr>
            <a:xfrm>
              <a:off x="1459435" y="1423309"/>
              <a:ext cx="413080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142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459435" y="1423309"/>
              <a:ext cx="413080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142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459435" y="1423309"/>
              <a:ext cx="413080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142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459435" y="1423309"/>
              <a:ext cx="413080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142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1459435" y="1423309"/>
              <a:ext cx="413080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142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1459435" y="1423309"/>
              <a:ext cx="413080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142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1459435" y="1423309"/>
              <a:ext cx="413080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142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1459435" y="1423309"/>
              <a:ext cx="413080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142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1459435" y="1423309"/>
              <a:ext cx="413080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142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1459435" y="1423309"/>
              <a:ext cx="413080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142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459435" y="1423309"/>
              <a:ext cx="413080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142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1459435" y="1423309"/>
              <a:ext cx="413080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142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1459435" y="1423309"/>
              <a:ext cx="413080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142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1459435" y="1423309"/>
              <a:ext cx="413080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142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1459435" y="1423309"/>
              <a:ext cx="413080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142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1459435" y="1423309"/>
              <a:ext cx="413080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142</a:t>
              </a:r>
            </a:p>
          </p:txBody>
        </p:sp>
        <p:sp>
          <p:nvSpPr>
            <p:cNvPr id="49" name="rc48"/>
            <p:cNvSpPr/>
            <p:nvPr/>
          </p:nvSpPr>
          <p:spPr>
            <a:xfrm>
              <a:off x="1459435" y="1423720"/>
              <a:ext cx="1650203" cy="549154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3179228" y="1423720"/>
              <a:ext cx="1650203" cy="54915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79228" y="6453815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179228" y="5063146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179228" y="3672478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179228" y="2281810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3179228" y="5758481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3179228" y="4367812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3179228" y="2977144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3179228" y="1586475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488641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4004330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4520019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61"/>
            <p:cNvSpPr/>
            <p:nvPr/>
          </p:nvSpPr>
          <p:spPr>
            <a:xfrm>
              <a:off x="3622833" y="36320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2"/>
            <p:cNvSpPr/>
            <p:nvPr/>
          </p:nvSpPr>
          <p:spPr>
            <a:xfrm>
              <a:off x="3535523" y="33590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3"/>
            <p:cNvSpPr/>
            <p:nvPr/>
          </p:nvSpPr>
          <p:spPr>
            <a:xfrm>
              <a:off x="3273964" y="37705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4"/>
            <p:cNvSpPr/>
            <p:nvPr/>
          </p:nvSpPr>
          <p:spPr>
            <a:xfrm>
              <a:off x="3650401" y="35031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5"/>
            <p:cNvSpPr/>
            <p:nvPr/>
          </p:nvSpPr>
          <p:spPr>
            <a:xfrm>
              <a:off x="3911472" y="57274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6"/>
            <p:cNvSpPr/>
            <p:nvPr/>
          </p:nvSpPr>
          <p:spPr>
            <a:xfrm>
              <a:off x="3367006" y="44942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7"/>
            <p:cNvSpPr/>
            <p:nvPr/>
          </p:nvSpPr>
          <p:spPr>
            <a:xfrm>
              <a:off x="3349351" y="36310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8"/>
            <p:cNvSpPr/>
            <p:nvPr/>
          </p:nvSpPr>
          <p:spPr>
            <a:xfrm>
              <a:off x="3402557" y="34996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69"/>
            <p:cNvSpPr/>
            <p:nvPr/>
          </p:nvSpPr>
          <p:spPr>
            <a:xfrm>
              <a:off x="3499220" y="35945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0"/>
            <p:cNvSpPr/>
            <p:nvPr/>
          </p:nvSpPr>
          <p:spPr>
            <a:xfrm>
              <a:off x="3649541" y="44554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1"/>
            <p:cNvSpPr/>
            <p:nvPr/>
          </p:nvSpPr>
          <p:spPr>
            <a:xfrm>
              <a:off x="3877533" y="60164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2"/>
            <p:cNvSpPr/>
            <p:nvPr/>
          </p:nvSpPr>
          <p:spPr>
            <a:xfrm>
              <a:off x="3653854" y="43603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3"/>
            <p:cNvSpPr/>
            <p:nvPr/>
          </p:nvSpPr>
          <p:spPr>
            <a:xfrm>
              <a:off x="3653345" y="45006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4"/>
            <p:cNvSpPr/>
            <p:nvPr/>
          </p:nvSpPr>
          <p:spPr>
            <a:xfrm>
              <a:off x="3453517" y="47451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5"/>
            <p:cNvSpPr/>
            <p:nvPr/>
          </p:nvSpPr>
          <p:spPr>
            <a:xfrm>
              <a:off x="3278686" y="43491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6"/>
            <p:cNvSpPr/>
            <p:nvPr/>
          </p:nvSpPr>
          <p:spPr>
            <a:xfrm>
              <a:off x="3537329" y="37667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7"/>
            <p:cNvSpPr/>
            <p:nvPr/>
          </p:nvSpPr>
          <p:spPr>
            <a:xfrm>
              <a:off x="4533350" y="66275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8"/>
            <p:cNvSpPr/>
            <p:nvPr/>
          </p:nvSpPr>
          <p:spPr>
            <a:xfrm>
              <a:off x="3472273" y="41377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79"/>
            <p:cNvSpPr/>
            <p:nvPr/>
          </p:nvSpPr>
          <p:spPr>
            <a:xfrm>
              <a:off x="3366097" y="39847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0"/>
            <p:cNvSpPr/>
            <p:nvPr/>
          </p:nvSpPr>
          <p:spPr>
            <a:xfrm>
              <a:off x="3658066" y="36322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1"/>
            <p:cNvSpPr/>
            <p:nvPr/>
          </p:nvSpPr>
          <p:spPr>
            <a:xfrm>
              <a:off x="3536756" y="55557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2"/>
            <p:cNvSpPr/>
            <p:nvPr/>
          </p:nvSpPr>
          <p:spPr>
            <a:xfrm>
              <a:off x="3497327" y="42997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3"/>
            <p:cNvSpPr/>
            <p:nvPr/>
          </p:nvSpPr>
          <p:spPr>
            <a:xfrm>
              <a:off x="3387397" y="45006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4"/>
            <p:cNvSpPr/>
            <p:nvPr/>
          </p:nvSpPr>
          <p:spPr>
            <a:xfrm>
              <a:off x="3609757" y="53749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5"/>
            <p:cNvSpPr/>
            <p:nvPr/>
          </p:nvSpPr>
          <p:spPr>
            <a:xfrm>
              <a:off x="3613484" y="36319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6"/>
            <p:cNvSpPr/>
            <p:nvPr/>
          </p:nvSpPr>
          <p:spPr>
            <a:xfrm>
              <a:off x="3468843" y="43544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7"/>
            <p:cNvSpPr/>
            <p:nvPr/>
          </p:nvSpPr>
          <p:spPr>
            <a:xfrm>
              <a:off x="3555925" y="43240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8"/>
            <p:cNvSpPr/>
            <p:nvPr/>
          </p:nvSpPr>
          <p:spPr>
            <a:xfrm>
              <a:off x="3630206" y="51709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89"/>
            <p:cNvSpPr/>
            <p:nvPr/>
          </p:nvSpPr>
          <p:spPr>
            <a:xfrm>
              <a:off x="3543275" y="36729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0"/>
            <p:cNvSpPr/>
            <p:nvPr/>
          </p:nvSpPr>
          <p:spPr>
            <a:xfrm>
              <a:off x="3552780" y="38150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1"/>
            <p:cNvSpPr/>
            <p:nvPr/>
          </p:nvSpPr>
          <p:spPr>
            <a:xfrm>
              <a:off x="3536463" y="38036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2"/>
            <p:cNvSpPr/>
            <p:nvPr/>
          </p:nvSpPr>
          <p:spPr>
            <a:xfrm>
              <a:off x="3295906" y="37941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3533303" y="37948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3592899" y="38210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3487382" y="38993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6"/>
            <p:cNvSpPr/>
            <p:nvPr/>
          </p:nvSpPr>
          <p:spPr>
            <a:xfrm>
              <a:off x="3381944" y="42739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7"/>
            <p:cNvSpPr/>
            <p:nvPr/>
          </p:nvSpPr>
          <p:spPr>
            <a:xfrm>
              <a:off x="3291046" y="42532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8"/>
            <p:cNvSpPr/>
            <p:nvPr/>
          </p:nvSpPr>
          <p:spPr>
            <a:xfrm>
              <a:off x="3420737" y="37705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99"/>
            <p:cNvSpPr/>
            <p:nvPr/>
          </p:nvSpPr>
          <p:spPr>
            <a:xfrm>
              <a:off x="3408667" y="48562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0"/>
            <p:cNvSpPr/>
            <p:nvPr/>
          </p:nvSpPr>
          <p:spPr>
            <a:xfrm>
              <a:off x="3404673" y="43723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1"/>
            <p:cNvSpPr/>
            <p:nvPr/>
          </p:nvSpPr>
          <p:spPr>
            <a:xfrm>
              <a:off x="3552104" y="37752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2"/>
            <p:cNvSpPr/>
            <p:nvPr/>
          </p:nvSpPr>
          <p:spPr>
            <a:xfrm>
              <a:off x="3505538" y="37747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3"/>
            <p:cNvSpPr/>
            <p:nvPr/>
          </p:nvSpPr>
          <p:spPr>
            <a:xfrm>
              <a:off x="3401331" y="37497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4"/>
            <p:cNvSpPr/>
            <p:nvPr/>
          </p:nvSpPr>
          <p:spPr>
            <a:xfrm>
              <a:off x="3331103" y="37974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5"/>
            <p:cNvSpPr/>
            <p:nvPr/>
          </p:nvSpPr>
          <p:spPr>
            <a:xfrm>
              <a:off x="3390837" y="35032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tx106"/>
            <p:cNvSpPr/>
            <p:nvPr/>
          </p:nvSpPr>
          <p:spPr>
            <a:xfrm>
              <a:off x="3179228" y="1421598"/>
              <a:ext cx="335106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49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179228" y="1421598"/>
              <a:ext cx="335106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49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179228" y="1421598"/>
              <a:ext cx="335106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49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179228" y="1421598"/>
              <a:ext cx="335106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49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179228" y="1421598"/>
              <a:ext cx="335106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49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179228" y="1421598"/>
              <a:ext cx="335106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49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3179228" y="1421598"/>
              <a:ext cx="335106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49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3179228" y="1421598"/>
              <a:ext cx="335106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49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3179228" y="1421598"/>
              <a:ext cx="335106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49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3179228" y="1421598"/>
              <a:ext cx="335106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49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3179228" y="1421598"/>
              <a:ext cx="335106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49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179228" y="1421598"/>
              <a:ext cx="335106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49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3179228" y="1421598"/>
              <a:ext cx="335106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49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3179228" y="1421598"/>
              <a:ext cx="335106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49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3179228" y="1421598"/>
              <a:ext cx="335106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49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3179228" y="1421598"/>
              <a:ext cx="335106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49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3179228" y="1421598"/>
              <a:ext cx="335106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49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3179228" y="1421598"/>
              <a:ext cx="335106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49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3179228" y="1421598"/>
              <a:ext cx="335106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49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3179228" y="1421598"/>
              <a:ext cx="335106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49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3179228" y="1421598"/>
              <a:ext cx="335106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49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179228" y="1421598"/>
              <a:ext cx="335106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49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179228" y="1421598"/>
              <a:ext cx="335106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49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179228" y="1421598"/>
              <a:ext cx="335106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49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3179228" y="1421598"/>
              <a:ext cx="335106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49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3179228" y="1421598"/>
              <a:ext cx="335106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49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3179228" y="1421598"/>
              <a:ext cx="335106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49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3179228" y="1421598"/>
              <a:ext cx="335106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49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3179228" y="1421598"/>
              <a:ext cx="335106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49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3179228" y="1421598"/>
              <a:ext cx="335106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49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3179228" y="1421598"/>
              <a:ext cx="335106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49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3179228" y="1421598"/>
              <a:ext cx="335106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49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3179228" y="1421598"/>
              <a:ext cx="335106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49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3179228" y="1421598"/>
              <a:ext cx="335106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49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3179228" y="1421598"/>
              <a:ext cx="335106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49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179228" y="1421598"/>
              <a:ext cx="335106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49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3179228" y="1421598"/>
              <a:ext cx="335106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49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3179228" y="1421598"/>
              <a:ext cx="335106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49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3179228" y="1421598"/>
              <a:ext cx="335106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49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3179228" y="1421598"/>
              <a:ext cx="335106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49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3179228" y="1421598"/>
              <a:ext cx="335106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49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3179228" y="1421598"/>
              <a:ext cx="335106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49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179228" y="1421598"/>
              <a:ext cx="335106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49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179228" y="1421598"/>
              <a:ext cx="335106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49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3179228" y="1421598"/>
              <a:ext cx="335106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49</a:t>
              </a:r>
            </a:p>
          </p:txBody>
        </p:sp>
        <p:sp>
          <p:nvSpPr>
            <p:cNvPr id="152" name="rc151"/>
            <p:cNvSpPr/>
            <p:nvPr/>
          </p:nvSpPr>
          <p:spPr>
            <a:xfrm>
              <a:off x="3179228" y="1423720"/>
              <a:ext cx="1650203" cy="549154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rc152"/>
            <p:cNvSpPr/>
            <p:nvPr/>
          </p:nvSpPr>
          <p:spPr>
            <a:xfrm>
              <a:off x="4899021" y="1423720"/>
              <a:ext cx="1650203" cy="54915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4899021" y="6453815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4899021" y="5063146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4899021" y="3672478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4899021" y="2281810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4899021" y="5758481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4899021" y="4367812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4899021" y="2977144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4899021" y="1586475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5208434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5724123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6239812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g164"/>
            <p:cNvSpPr/>
            <p:nvPr/>
          </p:nvSpPr>
          <p:spPr>
            <a:xfrm>
              <a:off x="5689538" y="59420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5"/>
            <p:cNvSpPr/>
            <p:nvPr/>
          </p:nvSpPr>
          <p:spPr>
            <a:xfrm>
              <a:off x="5274340" y="16417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6"/>
            <p:cNvSpPr/>
            <p:nvPr/>
          </p:nvSpPr>
          <p:spPr>
            <a:xfrm>
              <a:off x="4998402" y="25975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7"/>
            <p:cNvSpPr/>
            <p:nvPr/>
          </p:nvSpPr>
          <p:spPr>
            <a:xfrm>
              <a:off x="4998754" y="21771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8"/>
            <p:cNvSpPr/>
            <p:nvPr/>
          </p:nvSpPr>
          <p:spPr>
            <a:xfrm>
              <a:off x="5123553" y="26142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69"/>
            <p:cNvSpPr/>
            <p:nvPr/>
          </p:nvSpPr>
          <p:spPr>
            <a:xfrm>
              <a:off x="5600690" y="60888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0"/>
            <p:cNvSpPr/>
            <p:nvPr/>
          </p:nvSpPr>
          <p:spPr>
            <a:xfrm>
              <a:off x="6159394" y="66340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1"/>
            <p:cNvSpPr/>
            <p:nvPr/>
          </p:nvSpPr>
          <p:spPr>
            <a:xfrm>
              <a:off x="5079963" y="56392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2"/>
            <p:cNvSpPr/>
            <p:nvPr/>
          </p:nvSpPr>
          <p:spPr>
            <a:xfrm>
              <a:off x="5005975" y="48251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3"/>
            <p:cNvSpPr/>
            <p:nvPr/>
          </p:nvSpPr>
          <p:spPr>
            <a:xfrm>
              <a:off x="5869621" y="60857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4"/>
            <p:cNvSpPr/>
            <p:nvPr/>
          </p:nvSpPr>
          <p:spPr>
            <a:xfrm>
              <a:off x="5229471" y="36912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5"/>
            <p:cNvSpPr/>
            <p:nvPr/>
          </p:nvSpPr>
          <p:spPr>
            <a:xfrm>
              <a:off x="5062633" y="35654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6"/>
            <p:cNvSpPr/>
            <p:nvPr/>
          </p:nvSpPr>
          <p:spPr>
            <a:xfrm>
              <a:off x="6213279" y="66207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7"/>
            <p:cNvSpPr/>
            <p:nvPr/>
          </p:nvSpPr>
          <p:spPr>
            <a:xfrm>
              <a:off x="5784040" y="60425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8"/>
            <p:cNvSpPr/>
            <p:nvPr/>
          </p:nvSpPr>
          <p:spPr>
            <a:xfrm>
              <a:off x="5595797" y="57455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tx179"/>
            <p:cNvSpPr/>
            <p:nvPr/>
          </p:nvSpPr>
          <p:spPr>
            <a:xfrm>
              <a:off x="4899021" y="1423309"/>
              <a:ext cx="335106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22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4899021" y="1423309"/>
              <a:ext cx="335106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22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4899021" y="1423309"/>
              <a:ext cx="335106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22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4899021" y="1423309"/>
              <a:ext cx="335106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22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899021" y="1423309"/>
              <a:ext cx="335106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22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899021" y="1423309"/>
              <a:ext cx="335106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22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899021" y="1423309"/>
              <a:ext cx="335106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22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899021" y="1423309"/>
              <a:ext cx="335106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22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4899021" y="1423309"/>
              <a:ext cx="335106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22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4899021" y="1423309"/>
              <a:ext cx="335106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22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4899021" y="1423309"/>
              <a:ext cx="335106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22</a:t>
              </a:r>
            </a:p>
          </p:txBody>
        </p:sp>
        <p:sp>
          <p:nvSpPr>
            <p:cNvPr id="191" name="tx190"/>
            <p:cNvSpPr/>
            <p:nvPr/>
          </p:nvSpPr>
          <p:spPr>
            <a:xfrm>
              <a:off x="4899021" y="1423309"/>
              <a:ext cx="335106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22</a:t>
              </a:r>
            </a:p>
          </p:txBody>
        </p:sp>
        <p:sp>
          <p:nvSpPr>
            <p:cNvPr id="192" name="tx191"/>
            <p:cNvSpPr/>
            <p:nvPr/>
          </p:nvSpPr>
          <p:spPr>
            <a:xfrm>
              <a:off x="4899021" y="1423309"/>
              <a:ext cx="335106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22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4899021" y="1423309"/>
              <a:ext cx="335106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22</a:t>
              </a:r>
            </a:p>
          </p:txBody>
        </p:sp>
        <p:sp>
          <p:nvSpPr>
            <p:cNvPr id="194" name="tx193"/>
            <p:cNvSpPr/>
            <p:nvPr/>
          </p:nvSpPr>
          <p:spPr>
            <a:xfrm>
              <a:off x="4899021" y="1423309"/>
              <a:ext cx="335106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22</a:t>
              </a:r>
            </a:p>
          </p:txBody>
        </p:sp>
        <p:sp>
          <p:nvSpPr>
            <p:cNvPr id="195" name="rc194"/>
            <p:cNvSpPr/>
            <p:nvPr/>
          </p:nvSpPr>
          <p:spPr>
            <a:xfrm>
              <a:off x="4899021" y="1423720"/>
              <a:ext cx="1650203" cy="549154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6618814" y="1423720"/>
              <a:ext cx="1650203" cy="54915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6618814" y="6453815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6618814" y="5063146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6618814" y="3672478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6618814" y="2281810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6618814" y="5758481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6618814" y="4367812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6618814" y="2977144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6618814" y="1586475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6928227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7443916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7959604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g207"/>
            <p:cNvSpPr/>
            <p:nvPr/>
          </p:nvSpPr>
          <p:spPr>
            <a:xfrm>
              <a:off x="7490892" y="57293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8"/>
            <p:cNvSpPr/>
            <p:nvPr/>
          </p:nvSpPr>
          <p:spPr>
            <a:xfrm>
              <a:off x="6703323" y="52081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09"/>
            <p:cNvSpPr/>
            <p:nvPr/>
          </p:nvSpPr>
          <p:spPr>
            <a:xfrm>
              <a:off x="6971966" y="55252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0"/>
            <p:cNvSpPr/>
            <p:nvPr/>
          </p:nvSpPr>
          <p:spPr>
            <a:xfrm>
              <a:off x="7734151" y="65487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tx211"/>
            <p:cNvSpPr/>
            <p:nvPr/>
          </p:nvSpPr>
          <p:spPr>
            <a:xfrm>
              <a:off x="6618814" y="1421598"/>
              <a:ext cx="257131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9</a:t>
              </a:r>
            </a:p>
          </p:txBody>
        </p:sp>
        <p:sp>
          <p:nvSpPr>
            <p:cNvPr id="213" name="tx212"/>
            <p:cNvSpPr/>
            <p:nvPr/>
          </p:nvSpPr>
          <p:spPr>
            <a:xfrm>
              <a:off x="6618814" y="1421598"/>
              <a:ext cx="257131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9</a:t>
              </a:r>
            </a:p>
          </p:txBody>
        </p:sp>
        <p:sp>
          <p:nvSpPr>
            <p:cNvPr id="214" name="tx213"/>
            <p:cNvSpPr/>
            <p:nvPr/>
          </p:nvSpPr>
          <p:spPr>
            <a:xfrm>
              <a:off x="6618814" y="1421598"/>
              <a:ext cx="257131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9</a:t>
              </a:r>
            </a:p>
          </p:txBody>
        </p:sp>
        <p:sp>
          <p:nvSpPr>
            <p:cNvPr id="215" name="tx214"/>
            <p:cNvSpPr/>
            <p:nvPr/>
          </p:nvSpPr>
          <p:spPr>
            <a:xfrm>
              <a:off x="6618814" y="1421598"/>
              <a:ext cx="257131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9</a:t>
              </a:r>
            </a:p>
          </p:txBody>
        </p:sp>
        <p:sp>
          <p:nvSpPr>
            <p:cNvPr id="216" name="tx215"/>
            <p:cNvSpPr/>
            <p:nvPr/>
          </p:nvSpPr>
          <p:spPr>
            <a:xfrm>
              <a:off x="6618814" y="1421598"/>
              <a:ext cx="257131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9</a:t>
              </a:r>
            </a:p>
          </p:txBody>
        </p:sp>
        <p:sp>
          <p:nvSpPr>
            <p:cNvPr id="217" name="rc216"/>
            <p:cNvSpPr/>
            <p:nvPr/>
          </p:nvSpPr>
          <p:spPr>
            <a:xfrm>
              <a:off x="6618814" y="1423720"/>
              <a:ext cx="1650203" cy="549154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rc217"/>
            <p:cNvSpPr/>
            <p:nvPr/>
          </p:nvSpPr>
          <p:spPr>
            <a:xfrm>
              <a:off x="8338607" y="1423720"/>
              <a:ext cx="1650203" cy="54915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8338607" y="6453815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8338607" y="5063146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8338607" y="3672478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8338607" y="2281810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8338607" y="5758481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8338607" y="4367812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8338607" y="2977144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8338607" y="1586475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8648020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9163709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9679397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g229"/>
            <p:cNvSpPr/>
            <p:nvPr/>
          </p:nvSpPr>
          <p:spPr>
            <a:xfrm>
              <a:off x="8467161" y="21269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0"/>
            <p:cNvSpPr/>
            <p:nvPr/>
          </p:nvSpPr>
          <p:spPr>
            <a:xfrm>
              <a:off x="8565011" y="20838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1"/>
            <p:cNvSpPr/>
            <p:nvPr/>
          </p:nvSpPr>
          <p:spPr>
            <a:xfrm>
              <a:off x="8572861" y="20274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2"/>
            <p:cNvSpPr/>
            <p:nvPr/>
          </p:nvSpPr>
          <p:spPr>
            <a:xfrm>
              <a:off x="8539676" y="55645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3"/>
            <p:cNvSpPr/>
            <p:nvPr/>
          </p:nvSpPr>
          <p:spPr>
            <a:xfrm>
              <a:off x="8422102" y="49097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4"/>
            <p:cNvSpPr/>
            <p:nvPr/>
          </p:nvSpPr>
          <p:spPr>
            <a:xfrm>
              <a:off x="8997940" y="60560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5"/>
            <p:cNvSpPr/>
            <p:nvPr/>
          </p:nvSpPr>
          <p:spPr>
            <a:xfrm>
              <a:off x="9111288" y="63131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6"/>
            <p:cNvSpPr/>
            <p:nvPr/>
          </p:nvSpPr>
          <p:spPr>
            <a:xfrm>
              <a:off x="8532760" y="42612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7"/>
            <p:cNvSpPr/>
            <p:nvPr/>
          </p:nvSpPr>
          <p:spPr>
            <a:xfrm>
              <a:off x="9225549" y="63124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8"/>
            <p:cNvSpPr/>
            <p:nvPr/>
          </p:nvSpPr>
          <p:spPr>
            <a:xfrm>
              <a:off x="8737319" y="43659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39"/>
            <p:cNvSpPr/>
            <p:nvPr/>
          </p:nvSpPr>
          <p:spPr>
            <a:xfrm>
              <a:off x="8683820" y="41588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0"/>
            <p:cNvSpPr/>
            <p:nvPr/>
          </p:nvSpPr>
          <p:spPr>
            <a:xfrm>
              <a:off x="8742157" y="55506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1"/>
            <p:cNvSpPr/>
            <p:nvPr/>
          </p:nvSpPr>
          <p:spPr>
            <a:xfrm>
              <a:off x="8625263" y="49996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2"/>
            <p:cNvSpPr/>
            <p:nvPr/>
          </p:nvSpPr>
          <p:spPr>
            <a:xfrm>
              <a:off x="8527450" y="45238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3"/>
            <p:cNvSpPr/>
            <p:nvPr/>
          </p:nvSpPr>
          <p:spPr>
            <a:xfrm>
              <a:off x="9328484" y="61496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4"/>
            <p:cNvSpPr/>
            <p:nvPr/>
          </p:nvSpPr>
          <p:spPr>
            <a:xfrm>
              <a:off x="9090897" y="61989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5"/>
            <p:cNvSpPr/>
            <p:nvPr/>
          </p:nvSpPr>
          <p:spPr>
            <a:xfrm>
              <a:off x="8461910" y="44582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6"/>
            <p:cNvSpPr/>
            <p:nvPr/>
          </p:nvSpPr>
          <p:spPr>
            <a:xfrm>
              <a:off x="9129548" y="60572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7"/>
            <p:cNvSpPr/>
            <p:nvPr/>
          </p:nvSpPr>
          <p:spPr>
            <a:xfrm>
              <a:off x="8433114" y="20244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8"/>
            <p:cNvSpPr/>
            <p:nvPr/>
          </p:nvSpPr>
          <p:spPr>
            <a:xfrm>
              <a:off x="8612733" y="50850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49"/>
            <p:cNvSpPr/>
            <p:nvPr/>
          </p:nvSpPr>
          <p:spPr>
            <a:xfrm>
              <a:off x="8793185" y="43895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0"/>
            <p:cNvSpPr/>
            <p:nvPr/>
          </p:nvSpPr>
          <p:spPr>
            <a:xfrm>
              <a:off x="8983287" y="63372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1"/>
            <p:cNvSpPr/>
            <p:nvPr/>
          </p:nvSpPr>
          <p:spPr>
            <a:xfrm>
              <a:off x="8639795" y="52129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2"/>
            <p:cNvSpPr/>
            <p:nvPr/>
          </p:nvSpPr>
          <p:spPr>
            <a:xfrm>
              <a:off x="8803101" y="55335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3"/>
            <p:cNvSpPr/>
            <p:nvPr/>
          </p:nvSpPr>
          <p:spPr>
            <a:xfrm>
              <a:off x="8482966" y="30277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4"/>
            <p:cNvSpPr/>
            <p:nvPr/>
          </p:nvSpPr>
          <p:spPr>
            <a:xfrm>
              <a:off x="8517142" y="57249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5"/>
            <p:cNvSpPr/>
            <p:nvPr/>
          </p:nvSpPr>
          <p:spPr>
            <a:xfrm>
              <a:off x="8562821" y="19534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6"/>
            <p:cNvSpPr/>
            <p:nvPr/>
          </p:nvSpPr>
          <p:spPr>
            <a:xfrm>
              <a:off x="8525216" y="19161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7"/>
            <p:cNvSpPr/>
            <p:nvPr/>
          </p:nvSpPr>
          <p:spPr>
            <a:xfrm>
              <a:off x="8665992" y="47943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8"/>
            <p:cNvSpPr/>
            <p:nvPr/>
          </p:nvSpPr>
          <p:spPr>
            <a:xfrm>
              <a:off x="8479663" y="44871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59"/>
            <p:cNvSpPr/>
            <p:nvPr/>
          </p:nvSpPr>
          <p:spPr>
            <a:xfrm>
              <a:off x="8555775" y="19131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0"/>
            <p:cNvSpPr/>
            <p:nvPr/>
          </p:nvSpPr>
          <p:spPr>
            <a:xfrm>
              <a:off x="9771645" y="65854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1"/>
            <p:cNvSpPr/>
            <p:nvPr/>
          </p:nvSpPr>
          <p:spPr>
            <a:xfrm>
              <a:off x="8598524" y="42886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2"/>
            <p:cNvSpPr/>
            <p:nvPr/>
          </p:nvSpPr>
          <p:spPr>
            <a:xfrm>
              <a:off x="8732430" y="30843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3"/>
            <p:cNvSpPr/>
            <p:nvPr/>
          </p:nvSpPr>
          <p:spPr>
            <a:xfrm>
              <a:off x="8626658" y="33603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4"/>
            <p:cNvSpPr/>
            <p:nvPr/>
          </p:nvSpPr>
          <p:spPr>
            <a:xfrm>
              <a:off x="8627314" y="20041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5"/>
            <p:cNvSpPr/>
            <p:nvPr/>
          </p:nvSpPr>
          <p:spPr>
            <a:xfrm>
              <a:off x="8446923" y="19457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6"/>
            <p:cNvSpPr/>
            <p:nvPr/>
          </p:nvSpPr>
          <p:spPr>
            <a:xfrm>
              <a:off x="8442743" y="20051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7"/>
            <p:cNvSpPr/>
            <p:nvPr/>
          </p:nvSpPr>
          <p:spPr>
            <a:xfrm>
              <a:off x="8584375" y="20040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8"/>
            <p:cNvSpPr/>
            <p:nvPr/>
          </p:nvSpPr>
          <p:spPr>
            <a:xfrm>
              <a:off x="8775495" y="19432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69"/>
            <p:cNvSpPr/>
            <p:nvPr/>
          </p:nvSpPr>
          <p:spPr>
            <a:xfrm>
              <a:off x="8657984" y="30306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0"/>
            <p:cNvSpPr/>
            <p:nvPr/>
          </p:nvSpPr>
          <p:spPr>
            <a:xfrm>
              <a:off x="8478241" y="30541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1"/>
            <p:cNvSpPr/>
            <p:nvPr/>
          </p:nvSpPr>
          <p:spPr>
            <a:xfrm>
              <a:off x="8777365" y="55831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2"/>
            <p:cNvSpPr/>
            <p:nvPr/>
          </p:nvSpPr>
          <p:spPr>
            <a:xfrm>
              <a:off x="8619608" y="29146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3"/>
            <p:cNvSpPr/>
            <p:nvPr/>
          </p:nvSpPr>
          <p:spPr>
            <a:xfrm>
              <a:off x="8793880" y="24965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4"/>
            <p:cNvSpPr/>
            <p:nvPr/>
          </p:nvSpPr>
          <p:spPr>
            <a:xfrm>
              <a:off x="8799694" y="25637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5"/>
            <p:cNvSpPr/>
            <p:nvPr/>
          </p:nvSpPr>
          <p:spPr>
            <a:xfrm>
              <a:off x="8703467" y="56379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6"/>
            <p:cNvSpPr/>
            <p:nvPr/>
          </p:nvSpPr>
          <p:spPr>
            <a:xfrm>
              <a:off x="8700924" y="20772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7"/>
            <p:cNvSpPr/>
            <p:nvPr/>
          </p:nvSpPr>
          <p:spPr>
            <a:xfrm>
              <a:off x="8592751" y="28644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8"/>
            <p:cNvSpPr/>
            <p:nvPr/>
          </p:nvSpPr>
          <p:spPr>
            <a:xfrm>
              <a:off x="8792116" y="29966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79"/>
            <p:cNvSpPr/>
            <p:nvPr/>
          </p:nvSpPr>
          <p:spPr>
            <a:xfrm>
              <a:off x="8693742" y="19465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0"/>
            <p:cNvSpPr/>
            <p:nvPr/>
          </p:nvSpPr>
          <p:spPr>
            <a:xfrm>
              <a:off x="8536207" y="19599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1"/>
            <p:cNvSpPr/>
            <p:nvPr/>
          </p:nvSpPr>
          <p:spPr>
            <a:xfrm>
              <a:off x="8477628" y="23958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2"/>
            <p:cNvSpPr/>
            <p:nvPr/>
          </p:nvSpPr>
          <p:spPr>
            <a:xfrm>
              <a:off x="8506228" y="27310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3"/>
            <p:cNvSpPr/>
            <p:nvPr/>
          </p:nvSpPr>
          <p:spPr>
            <a:xfrm>
              <a:off x="8632003" y="25423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4"/>
            <p:cNvSpPr/>
            <p:nvPr/>
          </p:nvSpPr>
          <p:spPr>
            <a:xfrm>
              <a:off x="8594798" y="19432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g285"/>
            <p:cNvSpPr/>
            <p:nvPr/>
          </p:nvSpPr>
          <p:spPr>
            <a:xfrm>
              <a:off x="8766458" y="19472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6"/>
            <p:cNvSpPr/>
            <p:nvPr/>
          </p:nvSpPr>
          <p:spPr>
            <a:xfrm>
              <a:off x="8492078" y="30184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7"/>
            <p:cNvSpPr/>
            <p:nvPr/>
          </p:nvSpPr>
          <p:spPr>
            <a:xfrm>
              <a:off x="8533596" y="19536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8"/>
            <p:cNvSpPr/>
            <p:nvPr/>
          </p:nvSpPr>
          <p:spPr>
            <a:xfrm>
              <a:off x="8416006" y="19568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89"/>
            <p:cNvSpPr/>
            <p:nvPr/>
          </p:nvSpPr>
          <p:spPr>
            <a:xfrm>
              <a:off x="8437001" y="19476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0"/>
            <p:cNvSpPr/>
            <p:nvPr/>
          </p:nvSpPr>
          <p:spPr>
            <a:xfrm>
              <a:off x="8680995" y="19133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1"/>
            <p:cNvSpPr/>
            <p:nvPr/>
          </p:nvSpPr>
          <p:spPr>
            <a:xfrm>
              <a:off x="8562169" y="19618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2"/>
            <p:cNvSpPr/>
            <p:nvPr/>
          </p:nvSpPr>
          <p:spPr>
            <a:xfrm>
              <a:off x="8437299" y="33193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3"/>
            <p:cNvSpPr/>
            <p:nvPr/>
          </p:nvSpPr>
          <p:spPr>
            <a:xfrm>
              <a:off x="8489041" y="18602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4"/>
            <p:cNvSpPr/>
            <p:nvPr/>
          </p:nvSpPr>
          <p:spPr>
            <a:xfrm>
              <a:off x="8771039" y="24170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5"/>
            <p:cNvSpPr/>
            <p:nvPr/>
          </p:nvSpPr>
          <p:spPr>
            <a:xfrm>
              <a:off x="8622831" y="47700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6"/>
            <p:cNvSpPr/>
            <p:nvPr/>
          </p:nvSpPr>
          <p:spPr>
            <a:xfrm>
              <a:off x="8743291" y="47701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7"/>
            <p:cNvSpPr/>
            <p:nvPr/>
          </p:nvSpPr>
          <p:spPr>
            <a:xfrm>
              <a:off x="8438408" y="22092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8"/>
            <p:cNvSpPr/>
            <p:nvPr/>
          </p:nvSpPr>
          <p:spPr>
            <a:xfrm>
              <a:off x="8698901" y="24385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299"/>
            <p:cNvSpPr/>
            <p:nvPr/>
          </p:nvSpPr>
          <p:spPr>
            <a:xfrm>
              <a:off x="8724661" y="49151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0"/>
            <p:cNvSpPr/>
            <p:nvPr/>
          </p:nvSpPr>
          <p:spPr>
            <a:xfrm>
              <a:off x="8770716" y="49023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1"/>
            <p:cNvSpPr/>
            <p:nvPr/>
          </p:nvSpPr>
          <p:spPr>
            <a:xfrm>
              <a:off x="8448041" y="49113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2"/>
            <p:cNvSpPr/>
            <p:nvPr/>
          </p:nvSpPr>
          <p:spPr>
            <a:xfrm>
              <a:off x="8521965" y="47344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3"/>
            <p:cNvSpPr/>
            <p:nvPr/>
          </p:nvSpPr>
          <p:spPr>
            <a:xfrm>
              <a:off x="8464240" y="19368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4"/>
            <p:cNvSpPr/>
            <p:nvPr/>
          </p:nvSpPr>
          <p:spPr>
            <a:xfrm>
              <a:off x="8790730" y="55382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5"/>
            <p:cNvSpPr/>
            <p:nvPr/>
          </p:nvSpPr>
          <p:spPr>
            <a:xfrm>
              <a:off x="8465690" y="56614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6"/>
            <p:cNvSpPr/>
            <p:nvPr/>
          </p:nvSpPr>
          <p:spPr>
            <a:xfrm>
              <a:off x="8411882" y="57084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g307"/>
            <p:cNvSpPr/>
            <p:nvPr/>
          </p:nvSpPr>
          <p:spPr>
            <a:xfrm>
              <a:off x="8729513" y="56869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g308"/>
            <p:cNvSpPr/>
            <p:nvPr/>
          </p:nvSpPr>
          <p:spPr>
            <a:xfrm>
              <a:off x="8674170" y="56616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09"/>
            <p:cNvSpPr/>
            <p:nvPr/>
          </p:nvSpPr>
          <p:spPr>
            <a:xfrm>
              <a:off x="8651330" y="21010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0"/>
            <p:cNvSpPr/>
            <p:nvPr/>
          </p:nvSpPr>
          <p:spPr>
            <a:xfrm>
              <a:off x="8815206" y="44060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g311"/>
            <p:cNvSpPr/>
            <p:nvPr/>
          </p:nvSpPr>
          <p:spPr>
            <a:xfrm>
              <a:off x="8636378" y="20725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2"/>
            <p:cNvSpPr/>
            <p:nvPr/>
          </p:nvSpPr>
          <p:spPr>
            <a:xfrm>
              <a:off x="8543314" y="20991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3"/>
            <p:cNvSpPr/>
            <p:nvPr/>
          </p:nvSpPr>
          <p:spPr>
            <a:xfrm>
              <a:off x="8577853" y="20129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4"/>
            <p:cNvSpPr/>
            <p:nvPr/>
          </p:nvSpPr>
          <p:spPr>
            <a:xfrm>
              <a:off x="8474817" y="20396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5"/>
            <p:cNvSpPr/>
            <p:nvPr/>
          </p:nvSpPr>
          <p:spPr>
            <a:xfrm>
              <a:off x="8581554" y="20221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6"/>
            <p:cNvSpPr/>
            <p:nvPr/>
          </p:nvSpPr>
          <p:spPr>
            <a:xfrm>
              <a:off x="8777944" y="33916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tx317"/>
            <p:cNvSpPr/>
            <p:nvPr/>
          </p:nvSpPr>
          <p:spPr>
            <a:xfrm>
              <a:off x="8338607" y="1421598"/>
              <a:ext cx="413080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120</a:t>
              </a:r>
            </a:p>
          </p:txBody>
        </p:sp>
        <p:sp>
          <p:nvSpPr>
            <p:cNvPr id="319" name="tx318"/>
            <p:cNvSpPr/>
            <p:nvPr/>
          </p:nvSpPr>
          <p:spPr>
            <a:xfrm>
              <a:off x="8338607" y="1421598"/>
              <a:ext cx="413080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120</a:t>
              </a:r>
            </a:p>
          </p:txBody>
        </p:sp>
        <p:sp>
          <p:nvSpPr>
            <p:cNvPr id="320" name="tx319"/>
            <p:cNvSpPr/>
            <p:nvPr/>
          </p:nvSpPr>
          <p:spPr>
            <a:xfrm>
              <a:off x="8338607" y="1421598"/>
              <a:ext cx="413080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120</a:t>
              </a:r>
            </a:p>
          </p:txBody>
        </p:sp>
        <p:sp>
          <p:nvSpPr>
            <p:cNvPr id="321" name="tx320"/>
            <p:cNvSpPr/>
            <p:nvPr/>
          </p:nvSpPr>
          <p:spPr>
            <a:xfrm>
              <a:off x="8338607" y="1421598"/>
              <a:ext cx="413080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120</a:t>
              </a:r>
            </a:p>
          </p:txBody>
        </p:sp>
        <p:sp>
          <p:nvSpPr>
            <p:cNvPr id="322" name="tx321"/>
            <p:cNvSpPr/>
            <p:nvPr/>
          </p:nvSpPr>
          <p:spPr>
            <a:xfrm>
              <a:off x="8338607" y="1421598"/>
              <a:ext cx="413080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120</a:t>
              </a:r>
            </a:p>
          </p:txBody>
        </p:sp>
        <p:sp>
          <p:nvSpPr>
            <p:cNvPr id="323" name="tx322"/>
            <p:cNvSpPr/>
            <p:nvPr/>
          </p:nvSpPr>
          <p:spPr>
            <a:xfrm>
              <a:off x="8338607" y="1421598"/>
              <a:ext cx="413080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120</a:t>
              </a:r>
            </a:p>
          </p:txBody>
        </p:sp>
        <p:sp>
          <p:nvSpPr>
            <p:cNvPr id="324" name="tx323"/>
            <p:cNvSpPr/>
            <p:nvPr/>
          </p:nvSpPr>
          <p:spPr>
            <a:xfrm>
              <a:off x="8338607" y="1421598"/>
              <a:ext cx="413080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120</a:t>
              </a:r>
            </a:p>
          </p:txBody>
        </p:sp>
        <p:sp>
          <p:nvSpPr>
            <p:cNvPr id="325" name="tx324"/>
            <p:cNvSpPr/>
            <p:nvPr/>
          </p:nvSpPr>
          <p:spPr>
            <a:xfrm>
              <a:off x="8338607" y="1421598"/>
              <a:ext cx="413080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120</a:t>
              </a:r>
            </a:p>
          </p:txBody>
        </p:sp>
        <p:sp>
          <p:nvSpPr>
            <p:cNvPr id="326" name="tx325"/>
            <p:cNvSpPr/>
            <p:nvPr/>
          </p:nvSpPr>
          <p:spPr>
            <a:xfrm>
              <a:off x="8338607" y="1421598"/>
              <a:ext cx="413080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120</a:t>
              </a:r>
            </a:p>
          </p:txBody>
        </p:sp>
        <p:sp>
          <p:nvSpPr>
            <p:cNvPr id="327" name="tx326"/>
            <p:cNvSpPr/>
            <p:nvPr/>
          </p:nvSpPr>
          <p:spPr>
            <a:xfrm>
              <a:off x="8338607" y="1421598"/>
              <a:ext cx="413080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120</a:t>
              </a:r>
            </a:p>
          </p:txBody>
        </p:sp>
        <p:sp>
          <p:nvSpPr>
            <p:cNvPr id="328" name="tx327"/>
            <p:cNvSpPr/>
            <p:nvPr/>
          </p:nvSpPr>
          <p:spPr>
            <a:xfrm>
              <a:off x="8338607" y="1421598"/>
              <a:ext cx="413080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120</a:t>
              </a:r>
            </a:p>
          </p:txBody>
        </p:sp>
        <p:sp>
          <p:nvSpPr>
            <p:cNvPr id="329" name="tx328"/>
            <p:cNvSpPr/>
            <p:nvPr/>
          </p:nvSpPr>
          <p:spPr>
            <a:xfrm>
              <a:off x="8338607" y="1421598"/>
              <a:ext cx="413080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120</a:t>
              </a:r>
            </a:p>
          </p:txBody>
        </p:sp>
        <p:sp>
          <p:nvSpPr>
            <p:cNvPr id="330" name="tx329"/>
            <p:cNvSpPr/>
            <p:nvPr/>
          </p:nvSpPr>
          <p:spPr>
            <a:xfrm>
              <a:off x="8338607" y="1421598"/>
              <a:ext cx="413080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120</a:t>
              </a:r>
            </a:p>
          </p:txBody>
        </p:sp>
        <p:sp>
          <p:nvSpPr>
            <p:cNvPr id="331" name="tx330"/>
            <p:cNvSpPr/>
            <p:nvPr/>
          </p:nvSpPr>
          <p:spPr>
            <a:xfrm>
              <a:off x="8338607" y="1421598"/>
              <a:ext cx="413080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120</a:t>
              </a:r>
            </a:p>
          </p:txBody>
        </p:sp>
        <p:sp>
          <p:nvSpPr>
            <p:cNvPr id="332" name="tx331"/>
            <p:cNvSpPr/>
            <p:nvPr/>
          </p:nvSpPr>
          <p:spPr>
            <a:xfrm>
              <a:off x="8338607" y="1421598"/>
              <a:ext cx="413080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120</a:t>
              </a:r>
            </a:p>
          </p:txBody>
        </p:sp>
        <p:sp>
          <p:nvSpPr>
            <p:cNvPr id="333" name="tx332"/>
            <p:cNvSpPr/>
            <p:nvPr/>
          </p:nvSpPr>
          <p:spPr>
            <a:xfrm>
              <a:off x="8338607" y="1421598"/>
              <a:ext cx="413080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120</a:t>
              </a:r>
            </a:p>
          </p:txBody>
        </p:sp>
        <p:sp>
          <p:nvSpPr>
            <p:cNvPr id="334" name="tx333"/>
            <p:cNvSpPr/>
            <p:nvPr/>
          </p:nvSpPr>
          <p:spPr>
            <a:xfrm>
              <a:off x="8338607" y="1421598"/>
              <a:ext cx="413080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120</a:t>
              </a:r>
            </a:p>
          </p:txBody>
        </p:sp>
        <p:sp>
          <p:nvSpPr>
            <p:cNvPr id="335" name="tx334"/>
            <p:cNvSpPr/>
            <p:nvPr/>
          </p:nvSpPr>
          <p:spPr>
            <a:xfrm>
              <a:off x="8338607" y="1421598"/>
              <a:ext cx="413080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120</a:t>
              </a:r>
            </a:p>
          </p:txBody>
        </p:sp>
        <p:sp>
          <p:nvSpPr>
            <p:cNvPr id="336" name="tx335"/>
            <p:cNvSpPr/>
            <p:nvPr/>
          </p:nvSpPr>
          <p:spPr>
            <a:xfrm>
              <a:off x="8338607" y="1421598"/>
              <a:ext cx="413080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120</a:t>
              </a:r>
            </a:p>
          </p:txBody>
        </p:sp>
        <p:sp>
          <p:nvSpPr>
            <p:cNvPr id="337" name="tx336"/>
            <p:cNvSpPr/>
            <p:nvPr/>
          </p:nvSpPr>
          <p:spPr>
            <a:xfrm>
              <a:off x="8338607" y="1421598"/>
              <a:ext cx="413080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120</a:t>
              </a:r>
            </a:p>
          </p:txBody>
        </p:sp>
        <p:sp>
          <p:nvSpPr>
            <p:cNvPr id="338" name="tx337"/>
            <p:cNvSpPr/>
            <p:nvPr/>
          </p:nvSpPr>
          <p:spPr>
            <a:xfrm>
              <a:off x="8338607" y="1421598"/>
              <a:ext cx="413080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120</a:t>
              </a:r>
            </a:p>
          </p:txBody>
        </p:sp>
        <p:sp>
          <p:nvSpPr>
            <p:cNvPr id="339" name="tx338"/>
            <p:cNvSpPr/>
            <p:nvPr/>
          </p:nvSpPr>
          <p:spPr>
            <a:xfrm>
              <a:off x="8338607" y="1421598"/>
              <a:ext cx="413080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120</a:t>
              </a:r>
            </a:p>
          </p:txBody>
        </p:sp>
        <p:sp>
          <p:nvSpPr>
            <p:cNvPr id="340" name="tx339"/>
            <p:cNvSpPr/>
            <p:nvPr/>
          </p:nvSpPr>
          <p:spPr>
            <a:xfrm>
              <a:off x="8338607" y="1421598"/>
              <a:ext cx="413080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120</a:t>
              </a:r>
            </a:p>
          </p:txBody>
        </p:sp>
        <p:sp>
          <p:nvSpPr>
            <p:cNvPr id="341" name="tx340"/>
            <p:cNvSpPr/>
            <p:nvPr/>
          </p:nvSpPr>
          <p:spPr>
            <a:xfrm>
              <a:off x="8338607" y="1421598"/>
              <a:ext cx="413080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120</a:t>
              </a:r>
            </a:p>
          </p:txBody>
        </p:sp>
        <p:sp>
          <p:nvSpPr>
            <p:cNvPr id="342" name="tx341"/>
            <p:cNvSpPr/>
            <p:nvPr/>
          </p:nvSpPr>
          <p:spPr>
            <a:xfrm>
              <a:off x="8338607" y="1421598"/>
              <a:ext cx="413080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120</a:t>
              </a:r>
            </a:p>
          </p:txBody>
        </p:sp>
        <p:sp>
          <p:nvSpPr>
            <p:cNvPr id="343" name="tx342"/>
            <p:cNvSpPr/>
            <p:nvPr/>
          </p:nvSpPr>
          <p:spPr>
            <a:xfrm>
              <a:off x="8338607" y="1421598"/>
              <a:ext cx="413080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120</a:t>
              </a:r>
            </a:p>
          </p:txBody>
        </p:sp>
        <p:sp>
          <p:nvSpPr>
            <p:cNvPr id="344" name="tx343"/>
            <p:cNvSpPr/>
            <p:nvPr/>
          </p:nvSpPr>
          <p:spPr>
            <a:xfrm>
              <a:off x="8338607" y="1421598"/>
              <a:ext cx="413080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120</a:t>
              </a:r>
            </a:p>
          </p:txBody>
        </p:sp>
        <p:sp>
          <p:nvSpPr>
            <p:cNvPr id="345" name="tx344"/>
            <p:cNvSpPr/>
            <p:nvPr/>
          </p:nvSpPr>
          <p:spPr>
            <a:xfrm>
              <a:off x="8338607" y="1421598"/>
              <a:ext cx="413080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120</a:t>
              </a:r>
            </a:p>
          </p:txBody>
        </p:sp>
        <p:sp>
          <p:nvSpPr>
            <p:cNvPr id="346" name="tx345"/>
            <p:cNvSpPr/>
            <p:nvPr/>
          </p:nvSpPr>
          <p:spPr>
            <a:xfrm>
              <a:off x="8338607" y="1421598"/>
              <a:ext cx="413080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120</a:t>
              </a:r>
            </a:p>
          </p:txBody>
        </p:sp>
        <p:sp>
          <p:nvSpPr>
            <p:cNvPr id="347" name="tx346"/>
            <p:cNvSpPr/>
            <p:nvPr/>
          </p:nvSpPr>
          <p:spPr>
            <a:xfrm>
              <a:off x="8338607" y="1421598"/>
              <a:ext cx="413080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120</a:t>
              </a:r>
            </a:p>
          </p:txBody>
        </p:sp>
        <p:sp>
          <p:nvSpPr>
            <p:cNvPr id="348" name="tx347"/>
            <p:cNvSpPr/>
            <p:nvPr/>
          </p:nvSpPr>
          <p:spPr>
            <a:xfrm>
              <a:off x="8338607" y="1421598"/>
              <a:ext cx="413080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120</a:t>
              </a:r>
            </a:p>
          </p:txBody>
        </p:sp>
        <p:sp>
          <p:nvSpPr>
            <p:cNvPr id="349" name="tx348"/>
            <p:cNvSpPr/>
            <p:nvPr/>
          </p:nvSpPr>
          <p:spPr>
            <a:xfrm>
              <a:off x="8338607" y="1421598"/>
              <a:ext cx="413080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120</a:t>
              </a:r>
            </a:p>
          </p:txBody>
        </p:sp>
        <p:sp>
          <p:nvSpPr>
            <p:cNvPr id="350" name="tx349"/>
            <p:cNvSpPr/>
            <p:nvPr/>
          </p:nvSpPr>
          <p:spPr>
            <a:xfrm>
              <a:off x="8338607" y="1421598"/>
              <a:ext cx="413080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120</a:t>
              </a:r>
            </a:p>
          </p:txBody>
        </p:sp>
        <p:sp>
          <p:nvSpPr>
            <p:cNvPr id="351" name="tx350"/>
            <p:cNvSpPr/>
            <p:nvPr/>
          </p:nvSpPr>
          <p:spPr>
            <a:xfrm>
              <a:off x="8338607" y="1421598"/>
              <a:ext cx="413080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120</a:t>
              </a:r>
            </a:p>
          </p:txBody>
        </p:sp>
        <p:sp>
          <p:nvSpPr>
            <p:cNvPr id="352" name="tx351"/>
            <p:cNvSpPr/>
            <p:nvPr/>
          </p:nvSpPr>
          <p:spPr>
            <a:xfrm>
              <a:off x="8338607" y="1421598"/>
              <a:ext cx="413080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120</a:t>
              </a:r>
            </a:p>
          </p:txBody>
        </p:sp>
        <p:sp>
          <p:nvSpPr>
            <p:cNvPr id="353" name="tx352"/>
            <p:cNvSpPr/>
            <p:nvPr/>
          </p:nvSpPr>
          <p:spPr>
            <a:xfrm>
              <a:off x="8338607" y="1421598"/>
              <a:ext cx="413080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120</a:t>
              </a:r>
            </a:p>
          </p:txBody>
        </p:sp>
        <p:sp>
          <p:nvSpPr>
            <p:cNvPr id="354" name="tx353"/>
            <p:cNvSpPr/>
            <p:nvPr/>
          </p:nvSpPr>
          <p:spPr>
            <a:xfrm>
              <a:off x="8338607" y="1421598"/>
              <a:ext cx="413080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120</a:t>
              </a:r>
            </a:p>
          </p:txBody>
        </p:sp>
        <p:sp>
          <p:nvSpPr>
            <p:cNvPr id="355" name="tx354"/>
            <p:cNvSpPr/>
            <p:nvPr/>
          </p:nvSpPr>
          <p:spPr>
            <a:xfrm>
              <a:off x="8338607" y="1421598"/>
              <a:ext cx="413080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120</a:t>
              </a:r>
            </a:p>
          </p:txBody>
        </p:sp>
        <p:sp>
          <p:nvSpPr>
            <p:cNvPr id="356" name="tx355"/>
            <p:cNvSpPr/>
            <p:nvPr/>
          </p:nvSpPr>
          <p:spPr>
            <a:xfrm>
              <a:off x="8338607" y="1421598"/>
              <a:ext cx="413080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120</a:t>
              </a:r>
            </a:p>
          </p:txBody>
        </p:sp>
        <p:sp>
          <p:nvSpPr>
            <p:cNvPr id="357" name="tx356"/>
            <p:cNvSpPr/>
            <p:nvPr/>
          </p:nvSpPr>
          <p:spPr>
            <a:xfrm>
              <a:off x="8338607" y="1421598"/>
              <a:ext cx="413080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120</a:t>
              </a:r>
            </a:p>
          </p:txBody>
        </p:sp>
        <p:sp>
          <p:nvSpPr>
            <p:cNvPr id="358" name="tx357"/>
            <p:cNvSpPr/>
            <p:nvPr/>
          </p:nvSpPr>
          <p:spPr>
            <a:xfrm>
              <a:off x="8338607" y="1421598"/>
              <a:ext cx="413080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120</a:t>
              </a:r>
            </a:p>
          </p:txBody>
        </p:sp>
        <p:sp>
          <p:nvSpPr>
            <p:cNvPr id="359" name="tx358"/>
            <p:cNvSpPr/>
            <p:nvPr/>
          </p:nvSpPr>
          <p:spPr>
            <a:xfrm>
              <a:off x="8338607" y="1421598"/>
              <a:ext cx="413080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120</a:t>
              </a:r>
            </a:p>
          </p:txBody>
        </p:sp>
        <p:sp>
          <p:nvSpPr>
            <p:cNvPr id="360" name="tx359"/>
            <p:cNvSpPr/>
            <p:nvPr/>
          </p:nvSpPr>
          <p:spPr>
            <a:xfrm>
              <a:off x="8338607" y="1421598"/>
              <a:ext cx="413080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120</a:t>
              </a:r>
            </a:p>
          </p:txBody>
        </p:sp>
        <p:sp>
          <p:nvSpPr>
            <p:cNvPr id="361" name="tx360"/>
            <p:cNvSpPr/>
            <p:nvPr/>
          </p:nvSpPr>
          <p:spPr>
            <a:xfrm>
              <a:off x="8338607" y="1421598"/>
              <a:ext cx="413080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120</a:t>
              </a:r>
            </a:p>
          </p:txBody>
        </p:sp>
        <p:sp>
          <p:nvSpPr>
            <p:cNvPr id="362" name="tx361"/>
            <p:cNvSpPr/>
            <p:nvPr/>
          </p:nvSpPr>
          <p:spPr>
            <a:xfrm>
              <a:off x="8338607" y="1421598"/>
              <a:ext cx="413080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120</a:t>
              </a:r>
            </a:p>
          </p:txBody>
        </p:sp>
        <p:sp>
          <p:nvSpPr>
            <p:cNvPr id="363" name="tx362"/>
            <p:cNvSpPr/>
            <p:nvPr/>
          </p:nvSpPr>
          <p:spPr>
            <a:xfrm>
              <a:off x="8338607" y="1421598"/>
              <a:ext cx="413080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120</a:t>
              </a:r>
            </a:p>
          </p:txBody>
        </p:sp>
        <p:sp>
          <p:nvSpPr>
            <p:cNvPr id="364" name="tx363"/>
            <p:cNvSpPr/>
            <p:nvPr/>
          </p:nvSpPr>
          <p:spPr>
            <a:xfrm>
              <a:off x="8338607" y="1421598"/>
              <a:ext cx="413080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120</a:t>
              </a:r>
            </a:p>
          </p:txBody>
        </p:sp>
        <p:sp>
          <p:nvSpPr>
            <p:cNvPr id="365" name="tx364"/>
            <p:cNvSpPr/>
            <p:nvPr/>
          </p:nvSpPr>
          <p:spPr>
            <a:xfrm>
              <a:off x="8338607" y="1421598"/>
              <a:ext cx="413080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120</a:t>
              </a:r>
            </a:p>
          </p:txBody>
        </p:sp>
        <p:sp>
          <p:nvSpPr>
            <p:cNvPr id="366" name="tx365"/>
            <p:cNvSpPr/>
            <p:nvPr/>
          </p:nvSpPr>
          <p:spPr>
            <a:xfrm>
              <a:off x="8338607" y="1421598"/>
              <a:ext cx="413080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120</a:t>
              </a:r>
            </a:p>
          </p:txBody>
        </p:sp>
        <p:sp>
          <p:nvSpPr>
            <p:cNvPr id="367" name="tx366"/>
            <p:cNvSpPr/>
            <p:nvPr/>
          </p:nvSpPr>
          <p:spPr>
            <a:xfrm>
              <a:off x="8338607" y="1421598"/>
              <a:ext cx="413080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120</a:t>
              </a:r>
            </a:p>
          </p:txBody>
        </p:sp>
        <p:sp>
          <p:nvSpPr>
            <p:cNvPr id="368" name="tx367"/>
            <p:cNvSpPr/>
            <p:nvPr/>
          </p:nvSpPr>
          <p:spPr>
            <a:xfrm>
              <a:off x="8338607" y="1421598"/>
              <a:ext cx="413080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120</a:t>
              </a:r>
            </a:p>
          </p:txBody>
        </p:sp>
        <p:sp>
          <p:nvSpPr>
            <p:cNvPr id="369" name="tx368"/>
            <p:cNvSpPr/>
            <p:nvPr/>
          </p:nvSpPr>
          <p:spPr>
            <a:xfrm>
              <a:off x="8338607" y="1421598"/>
              <a:ext cx="413080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120</a:t>
              </a:r>
            </a:p>
          </p:txBody>
        </p:sp>
        <p:sp>
          <p:nvSpPr>
            <p:cNvPr id="370" name="tx369"/>
            <p:cNvSpPr/>
            <p:nvPr/>
          </p:nvSpPr>
          <p:spPr>
            <a:xfrm>
              <a:off x="8338607" y="1421598"/>
              <a:ext cx="413080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120</a:t>
              </a:r>
            </a:p>
          </p:txBody>
        </p:sp>
        <p:sp>
          <p:nvSpPr>
            <p:cNvPr id="371" name="tx370"/>
            <p:cNvSpPr/>
            <p:nvPr/>
          </p:nvSpPr>
          <p:spPr>
            <a:xfrm>
              <a:off x="8338607" y="1421598"/>
              <a:ext cx="413080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120</a:t>
              </a:r>
            </a:p>
          </p:txBody>
        </p:sp>
        <p:sp>
          <p:nvSpPr>
            <p:cNvPr id="372" name="tx371"/>
            <p:cNvSpPr/>
            <p:nvPr/>
          </p:nvSpPr>
          <p:spPr>
            <a:xfrm>
              <a:off x="8338607" y="1421598"/>
              <a:ext cx="413080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120</a:t>
              </a:r>
            </a:p>
          </p:txBody>
        </p:sp>
        <p:sp>
          <p:nvSpPr>
            <p:cNvPr id="373" name="tx372"/>
            <p:cNvSpPr/>
            <p:nvPr/>
          </p:nvSpPr>
          <p:spPr>
            <a:xfrm>
              <a:off x="8338607" y="1421598"/>
              <a:ext cx="413080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120</a:t>
              </a:r>
            </a:p>
          </p:txBody>
        </p:sp>
        <p:sp>
          <p:nvSpPr>
            <p:cNvPr id="374" name="tx373"/>
            <p:cNvSpPr/>
            <p:nvPr/>
          </p:nvSpPr>
          <p:spPr>
            <a:xfrm>
              <a:off x="8338607" y="1421598"/>
              <a:ext cx="413080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120</a:t>
              </a:r>
            </a:p>
          </p:txBody>
        </p:sp>
        <p:sp>
          <p:nvSpPr>
            <p:cNvPr id="375" name="tx374"/>
            <p:cNvSpPr/>
            <p:nvPr/>
          </p:nvSpPr>
          <p:spPr>
            <a:xfrm>
              <a:off x="8338607" y="1421598"/>
              <a:ext cx="413080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120</a:t>
              </a:r>
            </a:p>
          </p:txBody>
        </p:sp>
        <p:sp>
          <p:nvSpPr>
            <p:cNvPr id="376" name="tx375"/>
            <p:cNvSpPr/>
            <p:nvPr/>
          </p:nvSpPr>
          <p:spPr>
            <a:xfrm>
              <a:off x="8338607" y="1421598"/>
              <a:ext cx="413080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120</a:t>
              </a:r>
            </a:p>
          </p:txBody>
        </p:sp>
        <p:sp>
          <p:nvSpPr>
            <p:cNvPr id="377" name="tx376"/>
            <p:cNvSpPr/>
            <p:nvPr/>
          </p:nvSpPr>
          <p:spPr>
            <a:xfrm>
              <a:off x="8338607" y="1421598"/>
              <a:ext cx="413080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120</a:t>
              </a:r>
            </a:p>
          </p:txBody>
        </p:sp>
        <p:sp>
          <p:nvSpPr>
            <p:cNvPr id="378" name="tx377"/>
            <p:cNvSpPr/>
            <p:nvPr/>
          </p:nvSpPr>
          <p:spPr>
            <a:xfrm>
              <a:off x="8338607" y="1421598"/>
              <a:ext cx="413080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120</a:t>
              </a:r>
            </a:p>
          </p:txBody>
        </p:sp>
        <p:sp>
          <p:nvSpPr>
            <p:cNvPr id="379" name="tx378"/>
            <p:cNvSpPr/>
            <p:nvPr/>
          </p:nvSpPr>
          <p:spPr>
            <a:xfrm>
              <a:off x="8338607" y="1421598"/>
              <a:ext cx="413080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120</a:t>
              </a:r>
            </a:p>
          </p:txBody>
        </p:sp>
        <p:sp>
          <p:nvSpPr>
            <p:cNvPr id="380" name="tx379"/>
            <p:cNvSpPr/>
            <p:nvPr/>
          </p:nvSpPr>
          <p:spPr>
            <a:xfrm>
              <a:off x="8338607" y="1421598"/>
              <a:ext cx="413080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120</a:t>
              </a:r>
            </a:p>
          </p:txBody>
        </p:sp>
        <p:sp>
          <p:nvSpPr>
            <p:cNvPr id="381" name="tx380"/>
            <p:cNvSpPr/>
            <p:nvPr/>
          </p:nvSpPr>
          <p:spPr>
            <a:xfrm>
              <a:off x="8338607" y="1421598"/>
              <a:ext cx="413080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120</a:t>
              </a:r>
            </a:p>
          </p:txBody>
        </p:sp>
        <p:sp>
          <p:nvSpPr>
            <p:cNvPr id="382" name="tx381"/>
            <p:cNvSpPr/>
            <p:nvPr/>
          </p:nvSpPr>
          <p:spPr>
            <a:xfrm>
              <a:off x="8338607" y="1421598"/>
              <a:ext cx="413080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120</a:t>
              </a:r>
            </a:p>
          </p:txBody>
        </p:sp>
        <p:sp>
          <p:nvSpPr>
            <p:cNvPr id="383" name="tx382"/>
            <p:cNvSpPr/>
            <p:nvPr/>
          </p:nvSpPr>
          <p:spPr>
            <a:xfrm>
              <a:off x="8338607" y="1421598"/>
              <a:ext cx="413080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120</a:t>
              </a:r>
            </a:p>
          </p:txBody>
        </p:sp>
        <p:sp>
          <p:nvSpPr>
            <p:cNvPr id="384" name="tx383"/>
            <p:cNvSpPr/>
            <p:nvPr/>
          </p:nvSpPr>
          <p:spPr>
            <a:xfrm>
              <a:off x="8338607" y="1421598"/>
              <a:ext cx="413080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120</a:t>
              </a:r>
            </a:p>
          </p:txBody>
        </p:sp>
        <p:sp>
          <p:nvSpPr>
            <p:cNvPr id="385" name="tx384"/>
            <p:cNvSpPr/>
            <p:nvPr/>
          </p:nvSpPr>
          <p:spPr>
            <a:xfrm>
              <a:off x="8338607" y="1421598"/>
              <a:ext cx="413080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120</a:t>
              </a:r>
            </a:p>
          </p:txBody>
        </p:sp>
        <p:sp>
          <p:nvSpPr>
            <p:cNvPr id="386" name="tx385"/>
            <p:cNvSpPr/>
            <p:nvPr/>
          </p:nvSpPr>
          <p:spPr>
            <a:xfrm>
              <a:off x="8338607" y="1421598"/>
              <a:ext cx="413080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120</a:t>
              </a:r>
            </a:p>
          </p:txBody>
        </p:sp>
        <p:sp>
          <p:nvSpPr>
            <p:cNvPr id="387" name="tx386"/>
            <p:cNvSpPr/>
            <p:nvPr/>
          </p:nvSpPr>
          <p:spPr>
            <a:xfrm>
              <a:off x="8338607" y="1421598"/>
              <a:ext cx="413080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120</a:t>
              </a:r>
            </a:p>
          </p:txBody>
        </p:sp>
        <p:sp>
          <p:nvSpPr>
            <p:cNvPr id="388" name="tx387"/>
            <p:cNvSpPr/>
            <p:nvPr/>
          </p:nvSpPr>
          <p:spPr>
            <a:xfrm>
              <a:off x="8338607" y="1421598"/>
              <a:ext cx="413080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120</a:t>
              </a:r>
            </a:p>
          </p:txBody>
        </p:sp>
        <p:sp>
          <p:nvSpPr>
            <p:cNvPr id="389" name="tx388"/>
            <p:cNvSpPr/>
            <p:nvPr/>
          </p:nvSpPr>
          <p:spPr>
            <a:xfrm>
              <a:off x="8338607" y="1421598"/>
              <a:ext cx="413080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120</a:t>
              </a:r>
            </a:p>
          </p:txBody>
        </p:sp>
        <p:sp>
          <p:nvSpPr>
            <p:cNvPr id="390" name="tx389"/>
            <p:cNvSpPr/>
            <p:nvPr/>
          </p:nvSpPr>
          <p:spPr>
            <a:xfrm>
              <a:off x="8338607" y="1421598"/>
              <a:ext cx="413080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120</a:t>
              </a:r>
            </a:p>
          </p:txBody>
        </p:sp>
        <p:sp>
          <p:nvSpPr>
            <p:cNvPr id="391" name="tx390"/>
            <p:cNvSpPr/>
            <p:nvPr/>
          </p:nvSpPr>
          <p:spPr>
            <a:xfrm>
              <a:off x="8338607" y="1421598"/>
              <a:ext cx="413080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120</a:t>
              </a:r>
            </a:p>
          </p:txBody>
        </p:sp>
        <p:sp>
          <p:nvSpPr>
            <p:cNvPr id="392" name="tx391"/>
            <p:cNvSpPr/>
            <p:nvPr/>
          </p:nvSpPr>
          <p:spPr>
            <a:xfrm>
              <a:off x="8338607" y="1421598"/>
              <a:ext cx="413080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120</a:t>
              </a:r>
            </a:p>
          </p:txBody>
        </p:sp>
        <p:sp>
          <p:nvSpPr>
            <p:cNvPr id="393" name="tx392"/>
            <p:cNvSpPr/>
            <p:nvPr/>
          </p:nvSpPr>
          <p:spPr>
            <a:xfrm>
              <a:off x="8338607" y="1421598"/>
              <a:ext cx="413080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120</a:t>
              </a:r>
            </a:p>
          </p:txBody>
        </p:sp>
        <p:sp>
          <p:nvSpPr>
            <p:cNvPr id="394" name="tx393"/>
            <p:cNvSpPr/>
            <p:nvPr/>
          </p:nvSpPr>
          <p:spPr>
            <a:xfrm>
              <a:off x="8338607" y="1421598"/>
              <a:ext cx="413080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120</a:t>
              </a:r>
            </a:p>
          </p:txBody>
        </p:sp>
        <p:sp>
          <p:nvSpPr>
            <p:cNvPr id="395" name="tx394"/>
            <p:cNvSpPr/>
            <p:nvPr/>
          </p:nvSpPr>
          <p:spPr>
            <a:xfrm>
              <a:off x="8338607" y="1421598"/>
              <a:ext cx="413080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120</a:t>
              </a:r>
            </a:p>
          </p:txBody>
        </p:sp>
        <p:sp>
          <p:nvSpPr>
            <p:cNvPr id="396" name="tx395"/>
            <p:cNvSpPr/>
            <p:nvPr/>
          </p:nvSpPr>
          <p:spPr>
            <a:xfrm>
              <a:off x="8338607" y="1421598"/>
              <a:ext cx="413080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120</a:t>
              </a:r>
            </a:p>
          </p:txBody>
        </p:sp>
        <p:sp>
          <p:nvSpPr>
            <p:cNvPr id="397" name="tx396"/>
            <p:cNvSpPr/>
            <p:nvPr/>
          </p:nvSpPr>
          <p:spPr>
            <a:xfrm>
              <a:off x="8338607" y="1421598"/>
              <a:ext cx="413080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120</a:t>
              </a:r>
            </a:p>
          </p:txBody>
        </p:sp>
        <p:sp>
          <p:nvSpPr>
            <p:cNvPr id="398" name="tx397"/>
            <p:cNvSpPr/>
            <p:nvPr/>
          </p:nvSpPr>
          <p:spPr>
            <a:xfrm>
              <a:off x="8338607" y="1421598"/>
              <a:ext cx="413080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120</a:t>
              </a:r>
            </a:p>
          </p:txBody>
        </p:sp>
        <p:sp>
          <p:nvSpPr>
            <p:cNvPr id="399" name="tx398"/>
            <p:cNvSpPr/>
            <p:nvPr/>
          </p:nvSpPr>
          <p:spPr>
            <a:xfrm>
              <a:off x="8338607" y="1421598"/>
              <a:ext cx="413080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120</a:t>
              </a:r>
            </a:p>
          </p:txBody>
        </p:sp>
        <p:sp>
          <p:nvSpPr>
            <p:cNvPr id="400" name="tx399"/>
            <p:cNvSpPr/>
            <p:nvPr/>
          </p:nvSpPr>
          <p:spPr>
            <a:xfrm>
              <a:off x="8338607" y="1421598"/>
              <a:ext cx="413080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120</a:t>
              </a:r>
            </a:p>
          </p:txBody>
        </p:sp>
        <p:sp>
          <p:nvSpPr>
            <p:cNvPr id="401" name="tx400"/>
            <p:cNvSpPr/>
            <p:nvPr/>
          </p:nvSpPr>
          <p:spPr>
            <a:xfrm>
              <a:off x="8338607" y="1421598"/>
              <a:ext cx="413080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120</a:t>
              </a:r>
            </a:p>
          </p:txBody>
        </p:sp>
        <p:sp>
          <p:nvSpPr>
            <p:cNvPr id="402" name="tx401"/>
            <p:cNvSpPr/>
            <p:nvPr/>
          </p:nvSpPr>
          <p:spPr>
            <a:xfrm>
              <a:off x="8338607" y="1421598"/>
              <a:ext cx="413080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120</a:t>
              </a:r>
            </a:p>
          </p:txBody>
        </p:sp>
        <p:sp>
          <p:nvSpPr>
            <p:cNvPr id="403" name="tx402"/>
            <p:cNvSpPr/>
            <p:nvPr/>
          </p:nvSpPr>
          <p:spPr>
            <a:xfrm>
              <a:off x="8338607" y="1421598"/>
              <a:ext cx="413080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120</a:t>
              </a:r>
            </a:p>
          </p:txBody>
        </p:sp>
        <p:sp>
          <p:nvSpPr>
            <p:cNvPr id="404" name="tx403"/>
            <p:cNvSpPr/>
            <p:nvPr/>
          </p:nvSpPr>
          <p:spPr>
            <a:xfrm>
              <a:off x="8338607" y="1421598"/>
              <a:ext cx="413080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120</a:t>
              </a:r>
            </a:p>
          </p:txBody>
        </p:sp>
        <p:sp>
          <p:nvSpPr>
            <p:cNvPr id="405" name="tx404"/>
            <p:cNvSpPr/>
            <p:nvPr/>
          </p:nvSpPr>
          <p:spPr>
            <a:xfrm>
              <a:off x="8338607" y="1421598"/>
              <a:ext cx="413080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N: 120</a:t>
              </a:r>
            </a:p>
          </p:txBody>
        </p:sp>
        <p:sp>
          <p:nvSpPr>
            <p:cNvPr id="406" name="rc405"/>
            <p:cNvSpPr/>
            <p:nvPr/>
          </p:nvSpPr>
          <p:spPr>
            <a:xfrm>
              <a:off x="8338607" y="1423720"/>
              <a:ext cx="1650203" cy="549154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rc406"/>
            <p:cNvSpPr/>
            <p:nvPr/>
          </p:nvSpPr>
          <p:spPr>
            <a:xfrm>
              <a:off x="1459435" y="1208857"/>
              <a:ext cx="1650203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tx407"/>
            <p:cNvSpPr/>
            <p:nvPr/>
          </p:nvSpPr>
          <p:spPr>
            <a:xfrm>
              <a:off x="2054660" y="1274979"/>
              <a:ext cx="45975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Alveolata</a:t>
              </a:r>
            </a:p>
          </p:txBody>
        </p:sp>
        <p:sp>
          <p:nvSpPr>
            <p:cNvPr id="409" name="rc408"/>
            <p:cNvSpPr/>
            <p:nvPr/>
          </p:nvSpPr>
          <p:spPr>
            <a:xfrm>
              <a:off x="3179228" y="1208857"/>
              <a:ext cx="1650203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tx409"/>
            <p:cNvSpPr/>
            <p:nvPr/>
          </p:nvSpPr>
          <p:spPr>
            <a:xfrm>
              <a:off x="3802447" y="1274979"/>
              <a:ext cx="4037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Discoba</a:t>
              </a:r>
            </a:p>
          </p:txBody>
        </p:sp>
        <p:sp>
          <p:nvSpPr>
            <p:cNvPr id="411" name="rc410"/>
            <p:cNvSpPr/>
            <p:nvPr/>
          </p:nvSpPr>
          <p:spPr>
            <a:xfrm>
              <a:off x="4899021" y="1208857"/>
              <a:ext cx="1650203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tx411"/>
            <p:cNvSpPr/>
            <p:nvPr/>
          </p:nvSpPr>
          <p:spPr>
            <a:xfrm>
              <a:off x="5397956" y="1274979"/>
              <a:ext cx="65233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Metamonada</a:t>
              </a:r>
            </a:p>
          </p:txBody>
        </p:sp>
        <p:sp>
          <p:nvSpPr>
            <p:cNvPr id="413" name="rc412"/>
            <p:cNvSpPr/>
            <p:nvPr/>
          </p:nvSpPr>
          <p:spPr>
            <a:xfrm>
              <a:off x="6618814" y="1208857"/>
              <a:ext cx="1650203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tx413"/>
            <p:cNvSpPr/>
            <p:nvPr/>
          </p:nvSpPr>
          <p:spPr>
            <a:xfrm>
              <a:off x="7238950" y="1274979"/>
              <a:ext cx="409932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Rhizaria</a:t>
              </a:r>
            </a:p>
          </p:txBody>
        </p:sp>
        <p:sp>
          <p:nvSpPr>
            <p:cNvPr id="415" name="rc414"/>
            <p:cNvSpPr/>
            <p:nvPr/>
          </p:nvSpPr>
          <p:spPr>
            <a:xfrm>
              <a:off x="8338607" y="1208857"/>
              <a:ext cx="1650203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tx415"/>
            <p:cNvSpPr/>
            <p:nvPr/>
          </p:nvSpPr>
          <p:spPr>
            <a:xfrm>
              <a:off x="8806519" y="1252714"/>
              <a:ext cx="7143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Stramenopiles</a:t>
              </a:r>
            </a:p>
          </p:txBody>
        </p:sp>
        <p:sp>
          <p:nvSpPr>
            <p:cNvPr id="417" name="pl416"/>
            <p:cNvSpPr/>
            <p:nvPr/>
          </p:nvSpPr>
          <p:spPr>
            <a:xfrm>
              <a:off x="1768849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2284537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2800226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tx419"/>
            <p:cNvSpPr/>
            <p:nvPr/>
          </p:nvSpPr>
          <p:spPr>
            <a:xfrm>
              <a:off x="1728494" y="697789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421" name="tx420"/>
            <p:cNvSpPr/>
            <p:nvPr/>
          </p:nvSpPr>
          <p:spPr>
            <a:xfrm>
              <a:off x="2237989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422" name="tx421"/>
            <p:cNvSpPr/>
            <p:nvPr/>
          </p:nvSpPr>
          <p:spPr>
            <a:xfrm>
              <a:off x="2769148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423" name="pl422"/>
            <p:cNvSpPr/>
            <p:nvPr/>
          </p:nvSpPr>
          <p:spPr>
            <a:xfrm>
              <a:off x="3488641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4004330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4520019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tx425"/>
            <p:cNvSpPr/>
            <p:nvPr/>
          </p:nvSpPr>
          <p:spPr>
            <a:xfrm>
              <a:off x="3448287" y="697789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427" name="tx426"/>
            <p:cNvSpPr/>
            <p:nvPr/>
          </p:nvSpPr>
          <p:spPr>
            <a:xfrm>
              <a:off x="3957782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428" name="tx427"/>
            <p:cNvSpPr/>
            <p:nvPr/>
          </p:nvSpPr>
          <p:spPr>
            <a:xfrm>
              <a:off x="4488941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429" name="pl428"/>
            <p:cNvSpPr/>
            <p:nvPr/>
          </p:nvSpPr>
          <p:spPr>
            <a:xfrm>
              <a:off x="5208434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5724123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6239812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tx431"/>
            <p:cNvSpPr/>
            <p:nvPr/>
          </p:nvSpPr>
          <p:spPr>
            <a:xfrm>
              <a:off x="5168080" y="697789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433" name="tx432"/>
            <p:cNvSpPr/>
            <p:nvPr/>
          </p:nvSpPr>
          <p:spPr>
            <a:xfrm>
              <a:off x="5677574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434" name="tx433"/>
            <p:cNvSpPr/>
            <p:nvPr/>
          </p:nvSpPr>
          <p:spPr>
            <a:xfrm>
              <a:off x="6208734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435" name="pl434"/>
            <p:cNvSpPr/>
            <p:nvPr/>
          </p:nvSpPr>
          <p:spPr>
            <a:xfrm>
              <a:off x="6928227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7443916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7959604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tx437"/>
            <p:cNvSpPr/>
            <p:nvPr/>
          </p:nvSpPr>
          <p:spPr>
            <a:xfrm>
              <a:off x="6887872" y="697789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439" name="tx438"/>
            <p:cNvSpPr/>
            <p:nvPr/>
          </p:nvSpPr>
          <p:spPr>
            <a:xfrm>
              <a:off x="7397367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440" name="tx439"/>
            <p:cNvSpPr/>
            <p:nvPr/>
          </p:nvSpPr>
          <p:spPr>
            <a:xfrm>
              <a:off x="7928527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441" name="pl440"/>
            <p:cNvSpPr/>
            <p:nvPr/>
          </p:nvSpPr>
          <p:spPr>
            <a:xfrm>
              <a:off x="8648020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9163709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9679397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tx443"/>
            <p:cNvSpPr/>
            <p:nvPr/>
          </p:nvSpPr>
          <p:spPr>
            <a:xfrm>
              <a:off x="8607665" y="697789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445" name="tx444"/>
            <p:cNvSpPr/>
            <p:nvPr/>
          </p:nvSpPr>
          <p:spPr>
            <a:xfrm>
              <a:off x="9117160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446" name="tx445"/>
            <p:cNvSpPr/>
            <p:nvPr/>
          </p:nvSpPr>
          <p:spPr>
            <a:xfrm>
              <a:off x="9648319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447" name="tx446"/>
            <p:cNvSpPr/>
            <p:nvPr/>
          </p:nvSpPr>
          <p:spPr>
            <a:xfrm>
              <a:off x="1210339" y="5716734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448" name="tx447"/>
            <p:cNvSpPr/>
            <p:nvPr/>
          </p:nvSpPr>
          <p:spPr>
            <a:xfrm>
              <a:off x="1210339" y="4326121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449" name="tx448"/>
            <p:cNvSpPr/>
            <p:nvPr/>
          </p:nvSpPr>
          <p:spPr>
            <a:xfrm>
              <a:off x="1210339" y="293545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900</a:t>
              </a:r>
            </a:p>
          </p:txBody>
        </p:sp>
        <p:sp>
          <p:nvSpPr>
            <p:cNvPr id="450" name="tx449"/>
            <p:cNvSpPr/>
            <p:nvPr/>
          </p:nvSpPr>
          <p:spPr>
            <a:xfrm>
              <a:off x="1148183" y="1544784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1200</a:t>
              </a:r>
            </a:p>
          </p:txBody>
        </p:sp>
        <p:sp>
          <p:nvSpPr>
            <p:cNvPr id="451" name="pl450"/>
            <p:cNvSpPr/>
            <p:nvPr/>
          </p:nvSpPr>
          <p:spPr>
            <a:xfrm>
              <a:off x="1424641" y="57584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1424641" y="43678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1424641" y="29771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1424641" y="15864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tx454"/>
            <p:cNvSpPr/>
            <p:nvPr/>
          </p:nvSpPr>
          <p:spPr>
            <a:xfrm>
              <a:off x="5250691" y="7112732"/>
              <a:ext cx="946863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RICTOR H/M/L</a:t>
              </a:r>
            </a:p>
          </p:txBody>
        </p:sp>
        <p:sp>
          <p:nvSpPr>
            <p:cNvPr id="456" name="tx455"/>
            <p:cNvSpPr/>
            <p:nvPr/>
          </p:nvSpPr>
          <p:spPr>
            <a:xfrm rot="-5400000">
              <a:off x="267617" y="4117753"/>
              <a:ext cx="1529264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RICTOR Domain Scores</a:t>
              </a:r>
            </a:p>
          </p:txBody>
        </p:sp>
        <p:sp>
          <p:nvSpPr>
            <p:cNvPr id="457" name="tx456"/>
            <p:cNvSpPr/>
            <p:nvPr/>
          </p:nvSpPr>
          <p:spPr>
            <a:xfrm>
              <a:off x="1459435" y="979814"/>
              <a:ext cx="2636400" cy="12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RICTOR Domain Score Distribution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2025-06-05T10:12:52Z</dcterms:modified>
  <cp:category/>
</cp:coreProperties>
</file>