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5" y="2766402"/>
              <a:ext cx="174534" cy="238215"/>
            </a:xfrm>
            <a:custGeom>
              <a:avLst/>
              <a:pathLst>
                <a:path w="174534" h="238215">
                  <a:moveTo>
                    <a:pt x="174534" y="0"/>
                  </a:moveTo>
                  <a:lnTo>
                    <a:pt x="0" y="23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601240" y="4772868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896337" y="507925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4978" y="361053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330" y="391692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4599" y="2791722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69275" y="313865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079" y="2230511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244" y="257998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2025-06-05T10:13:17Z</dcterms:modified>
  <cp:category/>
</cp:coreProperties>
</file>