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4" y="2766416"/>
              <a:ext cx="174514" cy="238200"/>
            </a:xfrm>
            <a:custGeom>
              <a:avLst/>
              <a:pathLst>
                <a:path w="174514" h="238200">
                  <a:moveTo>
                    <a:pt x="174514" y="0"/>
                  </a:moveTo>
                  <a:lnTo>
                    <a:pt x="0" y="238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014704" y="535923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309801" y="566561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5160" y="361050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512" y="39168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554" y="2791736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9230" y="313866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032" y="2230525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197" y="257999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526821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2025-06-05T10:13:20Z</dcterms:modified>
  <cp:category/>
</cp:coreProperties>
</file>