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994040" y="493281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439834" y="5239201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494210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2025-06-05T10:13:21Z</dcterms:modified>
  <cp:category/>
</cp:coreProperties>
</file>